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7"/>
  </p:notesMasterIdLst>
  <p:sldIdLst>
    <p:sldId id="256" r:id="rId2"/>
    <p:sldId id="257" r:id="rId3"/>
    <p:sldId id="259" r:id="rId4"/>
    <p:sldId id="284" r:id="rId5"/>
    <p:sldId id="283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299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c89b53d51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c89b53d51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Speech Emotion Recognition (SER)</a:t>
            </a:r>
            <a:endParaRPr dirty="0"/>
          </a:p>
        </p:txBody>
      </p:sp>
      <p:sp>
        <p:nvSpPr>
          <p:cNvPr id="2" name="Google Shape;337;p11">
            <a:extLst>
              <a:ext uri="{FF2B5EF4-FFF2-40B4-BE49-F238E27FC236}">
                <a16:creationId xmlns:a16="http://schemas.microsoft.com/office/drawing/2014/main" id="{42D4C0E5-45CF-35D6-43E5-95A1F53816E6}"/>
              </a:ext>
            </a:extLst>
          </p:cNvPr>
          <p:cNvSpPr txBox="1">
            <a:spLocks/>
          </p:cNvSpPr>
          <p:nvPr/>
        </p:nvSpPr>
        <p:spPr>
          <a:xfrm>
            <a:off x="5973927" y="3510570"/>
            <a:ext cx="3251707" cy="791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000" dirty="0"/>
              <a:t>By : Yash Kasundra</a:t>
            </a:r>
          </a:p>
          <a:p>
            <a:r>
              <a:rPr lang="en-US" sz="2000" dirty="0"/>
              <a:t>A1838670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 :</a:t>
            </a:r>
            <a:endParaRPr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732700" y="1744525"/>
            <a:ext cx="4300238" cy="229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C6DAEC"/>
                </a:solidFill>
                <a:latin typeface="Muli"/>
              </a:rPr>
              <a:t>Crowd-sourced</a:t>
            </a:r>
            <a:r>
              <a:rPr lang="en-US" sz="1400" b="0" i="0" dirty="0">
                <a:effectLst/>
                <a:latin typeface="Inter" panose="020B0502030000000004" pitchFamily="34" charset="0"/>
              </a:rPr>
              <a:t> </a:t>
            </a:r>
            <a:r>
              <a:rPr lang="en-US" sz="1100" dirty="0">
                <a:solidFill>
                  <a:srgbClr val="C6DAEC"/>
                </a:solidFill>
                <a:latin typeface="Muli"/>
              </a:rPr>
              <a:t>Emotional </a:t>
            </a:r>
            <a:r>
              <a:rPr lang="en-US" sz="1100" dirty="0" err="1">
                <a:solidFill>
                  <a:srgbClr val="C6DAEC"/>
                </a:solidFill>
                <a:latin typeface="Muli"/>
              </a:rPr>
              <a:t>Mutimodal</a:t>
            </a:r>
            <a:r>
              <a:rPr lang="en-US" sz="1100" dirty="0">
                <a:solidFill>
                  <a:srgbClr val="C6DAEC"/>
                </a:solidFill>
                <a:latin typeface="Muli"/>
              </a:rPr>
              <a:t> Actors Dataset (Crema-D)</a:t>
            </a:r>
          </a:p>
          <a:p>
            <a:pPr marL="17145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C6DAEC"/>
                </a:solidFill>
                <a:latin typeface="Muli"/>
              </a:rPr>
              <a:t>Ryerson Audio-Visual Database of Emotional Speech and Song (</a:t>
            </a:r>
            <a:r>
              <a:rPr lang="en-US" sz="1100" dirty="0" err="1">
                <a:solidFill>
                  <a:srgbClr val="C6DAEC"/>
                </a:solidFill>
                <a:latin typeface="Muli"/>
              </a:rPr>
              <a:t>Ravdess</a:t>
            </a:r>
            <a:r>
              <a:rPr lang="en-US" sz="1100" dirty="0">
                <a:solidFill>
                  <a:srgbClr val="C6DAEC"/>
                </a:solidFill>
                <a:latin typeface="Muli"/>
              </a:rPr>
              <a:t>)</a:t>
            </a:r>
          </a:p>
          <a:p>
            <a:pPr marL="17145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C6DAEC"/>
                </a:solidFill>
                <a:latin typeface="Muli"/>
              </a:rPr>
              <a:t>Surrey Audio-Visual Expressed Emotion (</a:t>
            </a:r>
            <a:r>
              <a:rPr lang="en-US" sz="1100" dirty="0" err="1">
                <a:solidFill>
                  <a:srgbClr val="C6DAEC"/>
                </a:solidFill>
                <a:latin typeface="Muli"/>
              </a:rPr>
              <a:t>Savee</a:t>
            </a:r>
            <a:r>
              <a:rPr lang="en-US" sz="1100" dirty="0">
                <a:solidFill>
                  <a:srgbClr val="C6DAEC"/>
                </a:solidFill>
                <a:latin typeface="Muli"/>
              </a:rPr>
              <a:t>)</a:t>
            </a:r>
          </a:p>
          <a:p>
            <a:pPr marL="17145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C6DAEC"/>
                </a:solidFill>
                <a:latin typeface="Muli"/>
              </a:rPr>
              <a:t>Toronto emotional speech set (Tess)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561021" y="684716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Idea :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060027"/>
            <a:ext cx="5696100" cy="2911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As human beings speech is amongst the most natural way to express ourselves.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As emotions play a vital role in communication, the detection and analysis of the same is of vital importance in today’s digital world of remote communication.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Emotion detection is a challenging task, because emotions are subjective. But in this project I will try to define a SER system as a collection of methodologies that process and classify speech signals to detect emotions embedded in them.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568028" y="351888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Novelty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060027"/>
            <a:ext cx="5696100" cy="26871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Speech Emotion Detection has not been researched as much as image classification and few other topics hence the reason to choose this project.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Some have previously tackled this project by others using machine learning techniques but for this project I will be using deep learning in hopes to achieve more accuracy from this data.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 will be using Convolution Neural networks (CNN) along with Deep Neural Networks (DNN) Fine tuning it to give better and improved accuracy than a traditional machine learning approach.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2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623" name="Google Shape;623;p3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24" name="Google Shape;624;p38"/>
          <p:cNvSpPr/>
          <p:nvPr/>
        </p:nvSpPr>
        <p:spPr>
          <a:xfrm>
            <a:off x="6745467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Week-12</a:t>
            </a:r>
            <a:endParaRPr sz="10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5" name="Google Shape;625;p38"/>
          <p:cNvSpPr/>
          <p:nvPr/>
        </p:nvSpPr>
        <p:spPr>
          <a:xfrm>
            <a:off x="6169842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Week-11</a:t>
            </a:r>
            <a:endParaRPr sz="10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6" name="Google Shape;626;p38"/>
          <p:cNvSpPr/>
          <p:nvPr/>
        </p:nvSpPr>
        <p:spPr>
          <a:xfrm>
            <a:off x="5594218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Week-10</a:t>
            </a:r>
            <a:endParaRPr sz="10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7" name="Google Shape;627;p38"/>
          <p:cNvSpPr/>
          <p:nvPr/>
        </p:nvSpPr>
        <p:spPr>
          <a:xfrm>
            <a:off x="5018593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Week-9</a:t>
            </a:r>
            <a:endParaRPr sz="10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8" name="Google Shape;628;p38"/>
          <p:cNvSpPr/>
          <p:nvPr/>
        </p:nvSpPr>
        <p:spPr>
          <a:xfrm>
            <a:off x="4442969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Week-8</a:t>
            </a:r>
            <a:endParaRPr sz="10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9" name="Google Shape;629;p38"/>
          <p:cNvSpPr/>
          <p:nvPr/>
        </p:nvSpPr>
        <p:spPr>
          <a:xfrm>
            <a:off x="3867344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Week-7</a:t>
            </a:r>
            <a:endParaRPr sz="10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0" name="Google Shape;630;p38"/>
          <p:cNvSpPr/>
          <p:nvPr/>
        </p:nvSpPr>
        <p:spPr>
          <a:xfrm>
            <a:off x="3291720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Week-6</a:t>
            </a:r>
            <a:endParaRPr sz="10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1" name="Google Shape;631;p38"/>
          <p:cNvSpPr/>
          <p:nvPr/>
        </p:nvSpPr>
        <p:spPr>
          <a:xfrm>
            <a:off x="2716095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Week-5</a:t>
            </a:r>
            <a:endParaRPr sz="10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2" name="Google Shape;632;p38"/>
          <p:cNvSpPr/>
          <p:nvPr/>
        </p:nvSpPr>
        <p:spPr>
          <a:xfrm>
            <a:off x="2140471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Week-4</a:t>
            </a:r>
            <a:endParaRPr sz="10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3" name="Google Shape;633;p38"/>
          <p:cNvSpPr/>
          <p:nvPr/>
        </p:nvSpPr>
        <p:spPr>
          <a:xfrm>
            <a:off x="1564846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Week-3</a:t>
            </a:r>
            <a:endParaRPr sz="10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4" name="Google Shape;634;p38"/>
          <p:cNvSpPr/>
          <p:nvPr/>
        </p:nvSpPr>
        <p:spPr>
          <a:xfrm>
            <a:off x="989222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Week-2</a:t>
            </a:r>
            <a:endParaRPr sz="10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5" name="Google Shape;635;p38"/>
          <p:cNvSpPr/>
          <p:nvPr/>
        </p:nvSpPr>
        <p:spPr>
          <a:xfrm>
            <a:off x="413597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Week-1</a:t>
            </a:r>
            <a:endParaRPr sz="10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6" name="Google Shape;636;p38"/>
          <p:cNvSpPr/>
          <p:nvPr/>
        </p:nvSpPr>
        <p:spPr>
          <a:xfrm>
            <a:off x="0" y="2755950"/>
            <a:ext cx="5556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637" name="Google Shape;637;p38"/>
          <p:cNvCxnSpPr/>
          <p:nvPr/>
        </p:nvCxnSpPr>
        <p:spPr>
          <a:xfrm rot="10800000">
            <a:off x="670537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8" name="Google Shape;638;p38"/>
          <p:cNvSpPr txBox="1"/>
          <p:nvPr/>
        </p:nvSpPr>
        <p:spPr>
          <a:xfrm>
            <a:off x="634763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Project topic research</a:t>
            </a:r>
            <a:endParaRPr sz="9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39" name="Google Shape;639;p38"/>
          <p:cNvCxnSpPr/>
          <p:nvPr/>
        </p:nvCxnSpPr>
        <p:spPr>
          <a:xfrm rot="10800000">
            <a:off x="182271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0" name="Google Shape;640;p38"/>
          <p:cNvSpPr txBox="1"/>
          <p:nvPr/>
        </p:nvSpPr>
        <p:spPr>
          <a:xfrm>
            <a:off x="1788257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Researching public Database to find releavent dataset for the project  </a:t>
            </a:r>
            <a:endParaRPr sz="9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1" name="Google Shape;641;p38"/>
          <p:cNvCxnSpPr/>
          <p:nvPr/>
        </p:nvCxnSpPr>
        <p:spPr>
          <a:xfrm rot="10800000">
            <a:off x="297489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2" name="Google Shape;642;p38"/>
          <p:cNvSpPr txBox="1"/>
          <p:nvPr/>
        </p:nvSpPr>
        <p:spPr>
          <a:xfrm>
            <a:off x="2941750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Preprocessing the Data and understanding the basic properties of the Dataset</a:t>
            </a:r>
            <a:endParaRPr sz="9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3" name="Google Shape;643;p38"/>
          <p:cNvCxnSpPr/>
          <p:nvPr/>
        </p:nvCxnSpPr>
        <p:spPr>
          <a:xfrm rot="10800000">
            <a:off x="412707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4" name="Google Shape;644;p38"/>
          <p:cNvSpPr txBox="1"/>
          <p:nvPr/>
        </p:nvSpPr>
        <p:spPr>
          <a:xfrm>
            <a:off x="4095243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Merging the Dataset and feature extraction </a:t>
            </a:r>
            <a:endParaRPr sz="9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5" name="Google Shape;645;p38"/>
          <p:cNvCxnSpPr/>
          <p:nvPr/>
        </p:nvCxnSpPr>
        <p:spPr>
          <a:xfrm rot="10800000">
            <a:off x="5279254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6" name="Google Shape;646;p38"/>
          <p:cNvSpPr txBox="1"/>
          <p:nvPr/>
        </p:nvSpPr>
        <p:spPr>
          <a:xfrm>
            <a:off x="5248737" y="1531007"/>
            <a:ext cx="1089600" cy="729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Using the output tweak the configurations of CNN with deep neural network</a:t>
            </a:r>
            <a:endParaRPr sz="9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7" name="Google Shape;647;p38"/>
          <p:cNvCxnSpPr/>
          <p:nvPr/>
        </p:nvCxnSpPr>
        <p:spPr>
          <a:xfrm rot="10800000">
            <a:off x="643143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8" name="Google Shape;648;p38"/>
          <p:cNvSpPr txBox="1"/>
          <p:nvPr/>
        </p:nvSpPr>
        <p:spPr>
          <a:xfrm>
            <a:off x="6402230" y="1422400"/>
            <a:ext cx="108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If the desired output </a:t>
            </a:r>
            <a:r>
              <a:rPr lang="en-US" sz="9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is achieved explore pre build models to apply transfer learning else continue to work on my own model</a:t>
            </a:r>
            <a:endParaRPr sz="9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9" name="Google Shape;649;p38"/>
          <p:cNvCxnSpPr/>
          <p:nvPr/>
        </p:nvCxnSpPr>
        <p:spPr>
          <a:xfrm rot="10800000">
            <a:off x="1255475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0" name="Google Shape;650;p38"/>
          <p:cNvSpPr txBox="1"/>
          <p:nvPr/>
        </p:nvSpPr>
        <p:spPr>
          <a:xfrm>
            <a:off x="1194310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Finalyzing a project topic deciding aim and creating a ppt</a:t>
            </a:r>
            <a:endParaRPr sz="9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1" name="Google Shape;651;p38"/>
          <p:cNvCxnSpPr/>
          <p:nvPr/>
        </p:nvCxnSpPr>
        <p:spPr>
          <a:xfrm rot="10800000">
            <a:off x="2407654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2" name="Google Shape;652;p38"/>
          <p:cNvSpPr txBox="1"/>
          <p:nvPr/>
        </p:nvSpPr>
        <p:spPr>
          <a:xfrm>
            <a:off x="2354478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Creating a ppt with Project Goals and Dataset descriptions</a:t>
            </a:r>
            <a:endParaRPr sz="9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3" name="Google Shape;653;p38"/>
          <p:cNvCxnSpPr/>
          <p:nvPr/>
        </p:nvCxnSpPr>
        <p:spPr>
          <a:xfrm rot="10800000">
            <a:off x="3559833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4" name="Google Shape;654;p38"/>
          <p:cNvSpPr txBox="1"/>
          <p:nvPr/>
        </p:nvSpPr>
        <p:spPr>
          <a:xfrm>
            <a:off x="3514646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Generating a ppt for Methodology of the project.</a:t>
            </a:r>
            <a:endParaRPr sz="9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5" name="Google Shape;655;p38"/>
          <p:cNvCxnSpPr/>
          <p:nvPr/>
        </p:nvCxnSpPr>
        <p:spPr>
          <a:xfrm rot="10800000">
            <a:off x="4712013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6" name="Google Shape;656;p38"/>
          <p:cNvSpPr txBox="1"/>
          <p:nvPr/>
        </p:nvSpPr>
        <p:spPr>
          <a:xfrm>
            <a:off x="4674814" y="3651653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Continue with feature extraction and start building CNN</a:t>
            </a:r>
            <a:endParaRPr sz="9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7" name="Google Shape;657;p38"/>
          <p:cNvCxnSpPr/>
          <p:nvPr/>
        </p:nvCxnSpPr>
        <p:spPr>
          <a:xfrm rot="10800000">
            <a:off x="58641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8" name="Google Shape;658;p38"/>
          <p:cNvSpPr txBox="1"/>
          <p:nvPr/>
        </p:nvSpPr>
        <p:spPr>
          <a:xfrm>
            <a:off x="5834982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Continue working on improving the accuracy of the model</a:t>
            </a:r>
            <a:endParaRPr sz="9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9" name="Google Shape;659;p38"/>
          <p:cNvCxnSpPr/>
          <p:nvPr/>
        </p:nvCxnSpPr>
        <p:spPr>
          <a:xfrm rot="10800000">
            <a:off x="7016371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60" name="Google Shape;660;p38"/>
          <p:cNvSpPr txBox="1"/>
          <p:nvPr/>
        </p:nvSpPr>
        <p:spPr>
          <a:xfrm>
            <a:off x="6983418" y="3648149"/>
            <a:ext cx="902400" cy="1018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Work on creating a software to run with my ML project and complete the final PPT.</a:t>
            </a:r>
            <a:endParaRPr sz="9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367</Words>
  <Application>Microsoft Office PowerPoint</Application>
  <PresentationFormat>On-screen Show (16:9)</PresentationFormat>
  <Paragraphs>51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Helvetica Neue</vt:lpstr>
      <vt:lpstr>Inter</vt:lpstr>
      <vt:lpstr>Muli</vt:lpstr>
      <vt:lpstr>Nixie One</vt:lpstr>
      <vt:lpstr>Imogen template</vt:lpstr>
      <vt:lpstr>Speech Emotion Recognition (SER)</vt:lpstr>
      <vt:lpstr>Datasets :</vt:lpstr>
      <vt:lpstr>Project Idea :</vt:lpstr>
      <vt:lpstr>Novelty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Recognition (SER)</dc:title>
  <dc:creator>Yash Kasundra</dc:creator>
  <cp:lastModifiedBy>Yash Kasundra</cp:lastModifiedBy>
  <cp:revision>3</cp:revision>
  <dcterms:modified xsi:type="dcterms:W3CDTF">2022-08-14T23:59:30Z</dcterms:modified>
</cp:coreProperties>
</file>