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EDBA-D7A5-4C89-8FFC-95AA53C4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EA7EBD-BE51-4976-98AF-613796413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06224-65C9-43ED-9DFF-E05D3665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7D81-1D7C-4984-9B40-402E211C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6C9A3-8AA4-4B25-8502-F4A345D4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7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C829E-92C8-4288-9DEE-605BA88D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09D09-AF88-4A54-8F73-0F611A33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15704-8D7A-42AB-92C2-8CAF2D0E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4951B-0AA4-4B75-8098-B3416AEB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63B74-F8E8-4AD2-AD4A-93B1E59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3B9927-2652-4557-AAD0-7F9C9EE54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D841D-36FF-47E0-A7F3-D84FE675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0931E-EDF3-4875-A14B-0D05EACA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707B3-69A8-4E6C-976B-3F453CB5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23072-8096-4D7B-9DD8-ACC454AE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4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C41DF-B352-4FD2-93BE-2C6C9317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D1D4F-207F-4C99-8FA6-B4D21822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8095A-581A-48CC-970D-AAFF7F65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37F2C-866D-4E57-9E9A-E9F1ABC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C6058-AC4E-4ABB-8703-FF52016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5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163AE-F1C9-40ED-8C33-9924D5C8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9C3FC-E39C-49F5-B6BF-784F6AA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A85CC-4E5E-496C-A655-AE44DBFD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6508B-A1F5-4435-AC30-66E83A48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3C57E-9844-4D4E-957A-A92A593C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5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277D-F29A-457D-8A94-26EFAAFF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C39BD-E585-4553-971C-2D542877E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943A9-9B1C-46AD-9FE3-06750548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FF617-6731-4732-9F86-903A594D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67849-85EF-4EB4-8C7E-3914C85D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0515C-970E-4983-9EF3-F4C9AC67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48F53-3507-4AC7-80EA-6968CC9F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BAF44-C7D3-481C-8C14-B4B9A18F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8EA08E-957D-4319-BAF0-2325EE08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8DF534-CCE7-4BF9-B05C-6F3C379F7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A870C-B13A-46D6-B0CC-D8B491A32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9BFB9-9B52-4B5B-96B1-3EA98555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860A91-2A40-4C32-B4DC-B38A52A9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61A287-70AA-4128-A682-FFA753B5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DBAA-BCB0-49A9-B340-BA35B100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8B0D94-805D-4989-BD72-8A792CFD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F6BEA-269D-4A91-A6AA-9B436878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0CFDA-64C2-4DA8-BB48-A3FB86B2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096247-844B-44D6-BC62-9E0C1655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B33B5-D9E5-406A-89CE-AC04BEAD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2B54F9-1768-46C7-9BBB-E17292D1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0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DF2-755A-4870-8AB7-1F2663AB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08B3D-0476-4C05-8F4B-3BBADBFB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4B89A-0C1A-4B0F-9C16-21D05ECA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3CEAE-7306-4E6A-8576-3CC92EFF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7A0F7-BDB0-4A59-8F2C-C2DC1E3A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89EF6-C390-4D1E-89AD-AA91EFC8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0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6CAB-9DF5-47ED-82B8-63723E7C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437B3B-B713-4EB3-BEF5-C8C9D4395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5AF115-3F42-4FA7-A3F7-A56CD2D7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70186-7B91-4BE9-9F78-3DCA9E1C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29F67-6DE2-4F40-AB6A-C9446289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235DF-C7A3-4F2F-828F-569939D7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2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6E1D9-C94F-4C74-8467-36FD0F3B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3AB92-0F48-43E5-ACA3-8EAE34CB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7555-1CC8-40D7-91EA-75E1EB52C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1A82-B2DA-48FE-AD57-5D943E3B624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68873-7EB1-452E-A019-0F4E106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8C2D7-F85F-4046-8F52-8D65B32B2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64DC-DF43-4B27-8B15-485A5CA9A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A5871-1114-4886-A4AB-01B27F613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193800"/>
            <a:ext cx="9708859" cy="2387600"/>
          </a:xfrm>
        </p:spPr>
        <p:txBody>
          <a:bodyPr/>
          <a:lstStyle/>
          <a:p>
            <a:r>
              <a:rPr lang="en-US" altLang="zh-CN" dirty="0"/>
              <a:t>Pikachu</a:t>
            </a:r>
            <a:r>
              <a:rPr lang="zh-CN" altLang="en-US" dirty="0"/>
              <a:t>带你走进</a:t>
            </a:r>
            <a:r>
              <a:rPr lang="en-US" altLang="zh-CN" dirty="0"/>
              <a:t>Bloom Filter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E8A788-74FC-40FE-9D71-C64E43B4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46" y="1479959"/>
            <a:ext cx="5206308" cy="52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A333B-58CB-4E97-B1A3-B0CCD3AE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071"/>
            <a:ext cx="10515600" cy="5324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作为一名神奇宝贝训练师，怎么能够记录旅途中遇见的宝贝呢？？？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B8B90-C165-4230-95A3-44381A7FB9F5}"/>
              </a:ext>
            </a:extLst>
          </p:cNvPr>
          <p:cNvSpPr txBox="1"/>
          <p:nvPr/>
        </p:nvSpPr>
        <p:spPr>
          <a:xfrm>
            <a:off x="838200" y="2759978"/>
            <a:ext cx="551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没错！神奇宝贝图鉴！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E18217-4CFC-4248-9E61-750818440A73}"/>
              </a:ext>
            </a:extLst>
          </p:cNvPr>
          <p:cNvSpPr txBox="1"/>
          <p:nvPr/>
        </p:nvSpPr>
        <p:spPr>
          <a:xfrm>
            <a:off x="838200" y="4608659"/>
            <a:ext cx="944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那总共</a:t>
            </a:r>
            <a:r>
              <a:rPr lang="en-US" altLang="zh-CN" sz="2800" dirty="0"/>
              <a:t>649</a:t>
            </a:r>
            <a:r>
              <a:rPr lang="zh-CN" altLang="en-US" sz="2800" dirty="0"/>
              <a:t>只神奇宝贝，小智有办法快速确定是否见过吗？</a:t>
            </a:r>
          </a:p>
        </p:txBody>
      </p:sp>
    </p:spTree>
    <p:extLst>
      <p:ext uri="{BB962C8B-B14F-4D97-AF65-F5344CB8AC3E}">
        <p14:creationId xmlns:p14="http://schemas.microsoft.com/office/powerpoint/2010/main" val="33145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EB96D-C893-46D9-8EF6-DFEA488C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快速确认的方法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EFC9E-0894-4F70-92C6-8E510C3A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6"/>
            <a:ext cx="10515600" cy="12874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每种神奇宝贝在图鉴中都有他的位置，需要一种方法快速找到对应的宝贝，</a:t>
            </a:r>
            <a:r>
              <a:rPr lang="en-US" altLang="zh-CN" dirty="0"/>
              <a:t>Hash</a:t>
            </a:r>
            <a:r>
              <a:rPr lang="zh-CN" altLang="en-US" dirty="0"/>
              <a:t>的方法是个不错的选择。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E9B2CF-2714-4D96-B2AA-A23A3144DC23}"/>
              </a:ext>
            </a:extLst>
          </p:cNvPr>
          <p:cNvSpPr txBox="1"/>
          <p:nvPr/>
        </p:nvSpPr>
        <p:spPr>
          <a:xfrm>
            <a:off x="838200" y="4102218"/>
            <a:ext cx="906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假设有</a:t>
            </a:r>
            <a:r>
              <a:rPr lang="en-US" altLang="zh-CN" sz="2800" dirty="0"/>
              <a:t>6490000</a:t>
            </a:r>
            <a:r>
              <a:rPr lang="zh-CN" altLang="en-US" sz="2800" dirty="0"/>
              <a:t>种神奇宝贝，</a:t>
            </a:r>
            <a:r>
              <a:rPr lang="en-US" altLang="zh-CN" sz="2800" dirty="0"/>
              <a:t>Hash</a:t>
            </a:r>
            <a:r>
              <a:rPr lang="zh-CN" altLang="en-US" sz="2800" dirty="0"/>
              <a:t>的办法还适用吗？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A4961E-A241-4F63-AAE2-20F2F3D8F9C9}"/>
              </a:ext>
            </a:extLst>
          </p:cNvPr>
          <p:cNvSpPr txBox="1"/>
          <p:nvPr/>
        </p:nvSpPr>
        <p:spPr>
          <a:xfrm>
            <a:off x="838200" y="5587284"/>
            <a:ext cx="3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需要想想其他办法</a:t>
            </a:r>
          </a:p>
        </p:txBody>
      </p:sp>
    </p:spTree>
    <p:extLst>
      <p:ext uri="{BB962C8B-B14F-4D97-AF65-F5344CB8AC3E}">
        <p14:creationId xmlns:p14="http://schemas.microsoft.com/office/powerpoint/2010/main" val="8661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AB2D2-0529-4C76-9142-D5528A07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试试用</a:t>
            </a:r>
            <a:r>
              <a:rPr lang="en-US" altLang="zh-CN" dirty="0"/>
              <a:t>Bloom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6D1E4-A52F-445D-B273-8BE4185D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对每种神奇宝贝做哈希运算，确定在神奇宝贝在过滤器上的位置。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7E1479-C555-4986-8CF2-3C6A6EF3F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467" y="3187720"/>
            <a:ext cx="3496084" cy="2978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95800E-2A03-4BDD-9B0E-4316ACDAF6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8326" y="3429000"/>
            <a:ext cx="7320249" cy="216975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871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AB2D2-0529-4C76-9142-D5528A07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试试用</a:t>
            </a:r>
            <a:r>
              <a:rPr lang="en-US" altLang="zh-CN" dirty="0"/>
              <a:t>Bloom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6D1E4-A52F-445D-B273-8BE4185D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嘿嘿，这时来了一只妙蛙种子（</a:t>
            </a:r>
            <a:r>
              <a:rPr lang="en-US" altLang="zh-CN" dirty="0"/>
              <a:t>Bulbasaur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95800E-2A03-4BDD-9B0E-4316ACDAF6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1214" y="3429000"/>
            <a:ext cx="7320249" cy="216975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F0797B-8874-4AC5-90A5-C28AB786A5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732115" cy="243888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08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F2D4085-AC52-4870-842A-A113C5AB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到底什么是</a:t>
            </a:r>
            <a:r>
              <a:rPr lang="en-US" altLang="zh-CN" dirty="0"/>
              <a:t>Bloom Filter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D9397CB-0EF5-4BB3-8970-77FEFFBC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03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本质上布隆过滤器是一种数据结构，比较巧妙的概率型数据结构（</a:t>
            </a:r>
            <a:r>
              <a:rPr lang="en-US" altLang="zh-CN" dirty="0"/>
              <a:t>probabilistic data structure</a:t>
            </a:r>
            <a:r>
              <a:rPr lang="zh-CN" altLang="en-US" dirty="0"/>
              <a:t>），特点是高效地插入和查询，可以用来告诉你 “某样东西一定不存在或者可能存在”。</a:t>
            </a:r>
          </a:p>
        </p:txBody>
      </p:sp>
    </p:spTree>
    <p:extLst>
      <p:ext uri="{BB962C8B-B14F-4D97-AF65-F5344CB8AC3E}">
        <p14:creationId xmlns:p14="http://schemas.microsoft.com/office/powerpoint/2010/main" val="17943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CA6C-1B31-4405-B9C1-D0170D12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0060"/>
          </a:xfrm>
        </p:spPr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Bloom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DFF4-F702-4517-AA3B-F69C8D03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47513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相比于传统的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Dict</a:t>
            </a:r>
            <a:r>
              <a:rPr lang="zh-CN" altLang="en-US" dirty="0"/>
              <a:t>等数据结构，</a:t>
            </a:r>
            <a:r>
              <a:rPr lang="en-US" altLang="zh-CN" dirty="0"/>
              <a:t>Bloom Filter</a:t>
            </a:r>
            <a:r>
              <a:rPr lang="zh-CN" altLang="en-US" dirty="0"/>
              <a:t>占用的空间更小、不需要遍历效率也更高。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假定一个网站需要设置黑名单，此时已有</a:t>
            </a:r>
            <a:r>
              <a:rPr lang="en-US" altLang="zh-CN" dirty="0"/>
              <a:t>1</a:t>
            </a:r>
            <a:r>
              <a:rPr lang="zh-CN" altLang="en-US" dirty="0"/>
              <a:t>亿用户，那就需要存储</a:t>
            </a:r>
            <a:r>
              <a:rPr lang="en-US" altLang="zh-CN" dirty="0"/>
              <a:t>1</a:t>
            </a:r>
            <a:r>
              <a:rPr lang="zh-CN" altLang="en-US" dirty="0"/>
              <a:t>亿个用户的信息。为了筛选黑名单用户，影响了其他大部分用户的使用体验。采用</a:t>
            </a:r>
            <a:r>
              <a:rPr lang="en-US" altLang="zh-CN" dirty="0"/>
              <a:t>Bloom Filter</a:t>
            </a:r>
            <a:r>
              <a:rPr lang="zh-CN" altLang="en-US" dirty="0"/>
              <a:t>就可以弥补这个缺点，“不放过任何一个坏人”。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Bloom Filter</a:t>
            </a:r>
            <a:r>
              <a:rPr lang="zh-CN" altLang="en-US" dirty="0"/>
              <a:t>作为一种概率型的数据结构，缺点就是返回的结果具有不确定性</a:t>
            </a:r>
          </a:p>
        </p:txBody>
      </p:sp>
    </p:spTree>
    <p:extLst>
      <p:ext uri="{BB962C8B-B14F-4D97-AF65-F5344CB8AC3E}">
        <p14:creationId xmlns:p14="http://schemas.microsoft.com/office/powerpoint/2010/main" val="428456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96F73C-B5FB-41A3-A49D-591BC793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怎么实现呢？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4E9F771-4F70-46C9-8D23-5839E1D37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4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305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Pikachu带你走进Bloom Filter</vt:lpstr>
      <vt:lpstr>PowerPoint 演示文稿</vt:lpstr>
      <vt:lpstr>快速确认的方法</vt:lpstr>
      <vt:lpstr>试试用Bloom Filter</vt:lpstr>
      <vt:lpstr>试试用Bloom Filter</vt:lpstr>
      <vt:lpstr>到底什么是Bloom Filter</vt:lpstr>
      <vt:lpstr>为什么要用Bloom Filter</vt:lpstr>
      <vt:lpstr>怎么实现呢？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Pikachu带你看Bloom Filter</dc:title>
  <dc:creator>尚槐 冯</dc:creator>
  <cp:lastModifiedBy>尚槐 冯</cp:lastModifiedBy>
  <cp:revision>6</cp:revision>
  <dcterms:created xsi:type="dcterms:W3CDTF">2019-10-21T16:07:29Z</dcterms:created>
  <dcterms:modified xsi:type="dcterms:W3CDTF">2019-10-21T17:01:04Z</dcterms:modified>
</cp:coreProperties>
</file>