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/>
    <p:restoredTop sz="76398"/>
  </p:normalViewPr>
  <p:slideViewPr>
    <p:cSldViewPr snapToGrid="0" snapToObjects="1">
      <p:cViewPr varScale="1">
        <p:scale>
          <a:sx n="78" d="100"/>
          <a:sy n="7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CA40-15C1-2545-AC34-DA2794DE5A0E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A341-4A36-9D46-B493-7F3BEAED6B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75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是项集 </a:t>
            </a:r>
            <a:r>
              <a:rPr kumimoji="1" lang="en-US" altLang="zh-CN" dirty="0"/>
              <a:t>L</a:t>
            </a:r>
            <a:r>
              <a:rPr kumimoji="1" lang="zh-CN" altLang="en-US" dirty="0"/>
              <a:t>是频繁项集 </a:t>
            </a:r>
            <a:r>
              <a:rPr kumimoji="1" lang="en-US" altLang="zh-CN" dirty="0"/>
              <a:t>data</a:t>
            </a:r>
            <a:r>
              <a:rPr kumimoji="1" lang="zh-CN" altLang="en-US"/>
              <a:t>是事务集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AA341-4A36-9D46-B493-7F3BEAED6B8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26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949EC-F19B-484E-A9EF-612475E2D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频繁项集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8E89E8-E077-6D42-8439-43C08D91A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Apriori</a:t>
            </a:r>
            <a:r>
              <a:rPr lang="zh-CN" altLang="zh-CN" dirty="0"/>
              <a:t>算法实验要求和内容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53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6E737A-86E3-304B-AD6A-42C89CEB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7" y="0"/>
            <a:ext cx="9100425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0DFE50-BC65-ED4E-8055-549AFFEB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172168"/>
            <a:ext cx="6035040" cy="29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E1DB-47CA-1B45-8506-9CA8B83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1CC1C-C582-5144-BD7B-64ADB1BE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>
                <a:solidFill>
                  <a:srgbClr val="FF0000"/>
                </a:solidFill>
              </a:rPr>
              <a:t>实现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在主函数中设置初始</a:t>
            </a:r>
            <a:r>
              <a:rPr lang="en-US" altLang="zh-CN" dirty="0"/>
              <a:t>dataset</a:t>
            </a:r>
            <a:r>
              <a:rPr lang="zh-CN" altLang="en-US" dirty="0"/>
              <a:t>以及判断终止条件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4C80C-D75D-0D40-8354-B2643D2A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1" y="3393891"/>
            <a:ext cx="3925146" cy="4381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8D91CE-CA40-1E4E-ACBC-2ADD4E8F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1" y="4062240"/>
            <a:ext cx="5080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2B150-BFAE-734B-9128-6D82C48C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C9A04-5D86-A843-B261-98D74D91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1.</a:t>
            </a:r>
            <a:r>
              <a:rPr lang="zh-CN" altLang="zh-CN" dirty="0"/>
              <a:t>输入：购物篮数据集，支持度阈值</a:t>
            </a: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</a:t>
            </a:r>
            <a:r>
              <a:rPr lang="en-US" altLang="zh-CN" dirty="0"/>
              <a:t>C1</a:t>
            </a:r>
            <a:r>
              <a:rPr lang="zh-CN" altLang="zh-CN" dirty="0"/>
              <a:t>，得到所有的单项集</a:t>
            </a:r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扫描一遍购物篮，结合支持度阈值，得到</a:t>
            </a:r>
            <a:r>
              <a:rPr lang="en-US" altLang="zh-CN" dirty="0" err="1"/>
              <a:t>Ck</a:t>
            </a:r>
            <a:r>
              <a:rPr lang="zh-CN" altLang="zh-CN" dirty="0"/>
              <a:t>过滤后的</a:t>
            </a:r>
            <a:r>
              <a:rPr lang="en-US" altLang="zh-CN" dirty="0"/>
              <a:t>Lk</a:t>
            </a:r>
            <a:endParaRPr lang="zh-CN" altLang="zh-CN" dirty="0"/>
          </a:p>
          <a:p>
            <a:pPr lvl="0"/>
            <a:r>
              <a:rPr lang="en-US" altLang="zh-CN" dirty="0"/>
              <a:t>4.</a:t>
            </a:r>
            <a:r>
              <a:rPr lang="zh-CN" altLang="zh-CN" dirty="0"/>
              <a:t>构造通过</a:t>
            </a:r>
            <a:r>
              <a:rPr lang="en-US" altLang="zh-CN" dirty="0"/>
              <a:t>Lk</a:t>
            </a:r>
            <a:r>
              <a:rPr lang="zh-CN" altLang="zh-CN" dirty="0"/>
              <a:t>构造下一步所需的</a:t>
            </a:r>
            <a:r>
              <a:rPr lang="en-US" altLang="zh-CN" dirty="0"/>
              <a:t>C(k+1)</a:t>
            </a:r>
            <a:endParaRPr lang="zh-CN" altLang="zh-CN" dirty="0"/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重复上面</a:t>
            </a:r>
            <a:r>
              <a:rPr lang="en-US" altLang="zh-CN" dirty="0"/>
              <a:t>3,4</a:t>
            </a:r>
            <a:r>
              <a:rPr lang="zh-CN" altLang="zh-CN" dirty="0"/>
              <a:t>两步，直到没有频繁项出现</a:t>
            </a:r>
          </a:p>
          <a:p>
            <a:pPr lvl="0"/>
            <a:r>
              <a:rPr lang="en-US" altLang="zh-CN" dirty="0"/>
              <a:t>6.</a:t>
            </a:r>
            <a:r>
              <a:rPr lang="zh-CN" altLang="zh-CN" dirty="0"/>
              <a:t>输出所有频繁项</a:t>
            </a:r>
          </a:p>
        </p:txBody>
      </p:sp>
    </p:spTree>
    <p:extLst>
      <p:ext uri="{BB962C8B-B14F-4D97-AF65-F5344CB8AC3E}">
        <p14:creationId xmlns:p14="http://schemas.microsoft.com/office/powerpoint/2010/main" val="411640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E1DB-47CA-1B45-8506-9CA8B83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1CC1C-C582-5144-BD7B-64ADB1BE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算法过程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1.</a:t>
            </a:r>
            <a:r>
              <a:rPr lang="zh-CN" altLang="zh-CN" dirty="0"/>
              <a:t>输入：购物篮数据集，支持度阈值</a:t>
            </a:r>
          </a:p>
          <a:p>
            <a:pPr lvl="0"/>
            <a:r>
              <a:rPr lang="en-US" altLang="zh-CN" dirty="0"/>
              <a:t>2.</a:t>
            </a:r>
            <a:r>
              <a:rPr lang="zh-CN" altLang="zh-CN" dirty="0"/>
              <a:t>初始化</a:t>
            </a:r>
            <a:r>
              <a:rPr lang="en-US" altLang="zh-CN" dirty="0"/>
              <a:t>C1</a:t>
            </a:r>
            <a:r>
              <a:rPr lang="zh-CN" altLang="zh-CN" dirty="0"/>
              <a:t>，得到所有的单项集</a:t>
            </a:r>
            <a:endParaRPr kumimoji="1" lang="en-US" altLang="zh-CN" dirty="0"/>
          </a:p>
          <a:p>
            <a:pPr lvl="0"/>
            <a:r>
              <a:rPr kumimoji="1" lang="zh-CN" altLang="en-US" dirty="0">
                <a:solidFill>
                  <a:srgbClr val="FF0000"/>
                </a:solidFill>
              </a:rPr>
              <a:t>实现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定义构造</a:t>
            </a:r>
            <a:r>
              <a:rPr lang="en-US" altLang="zh-CN" dirty="0"/>
              <a:t>C1</a:t>
            </a:r>
            <a:r>
              <a:rPr lang="zh-CN" altLang="en-US" dirty="0"/>
              <a:t>函数，完成初始化，将初始数据集转化成</a:t>
            </a:r>
            <a:r>
              <a:rPr lang="en-US" altLang="zh-CN" dirty="0" err="1"/>
              <a:t>frozenset</a:t>
            </a:r>
            <a:r>
              <a:rPr lang="zh-CN" altLang="en-US" dirty="0"/>
              <a:t>类型集合的形式（其要作为字典的元素，因此要转化成这个类型）</a:t>
            </a:r>
            <a:endParaRPr lang="en-US" altLang="zh-CN" dirty="0"/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5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6E737A-86E3-304B-AD6A-42C89CEB2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87" y="0"/>
            <a:ext cx="9100425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8731FA-95EF-0E47-BBB7-A737E6A2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25" y="3234513"/>
            <a:ext cx="80772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E1DB-47CA-1B45-8506-9CA8B83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1CC1C-C582-5144-BD7B-64ADB1BE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算法过程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3.</a:t>
            </a:r>
            <a:r>
              <a:rPr lang="zh-CN" altLang="zh-CN" dirty="0"/>
              <a:t>扫描一遍购物篮，结合支持度阈值，得到</a:t>
            </a:r>
            <a:r>
              <a:rPr lang="en-US" altLang="zh-CN" dirty="0" err="1"/>
              <a:t>Ck</a:t>
            </a:r>
            <a:r>
              <a:rPr lang="zh-CN" altLang="zh-CN" dirty="0"/>
              <a:t>过滤后的</a:t>
            </a:r>
            <a:r>
              <a:rPr lang="en-US" altLang="zh-CN" dirty="0"/>
              <a:t>Lk</a:t>
            </a:r>
          </a:p>
          <a:p>
            <a:pPr lvl="0"/>
            <a:r>
              <a:rPr kumimoji="1" lang="zh-CN" altLang="en-US" dirty="0">
                <a:solidFill>
                  <a:srgbClr val="FF0000"/>
                </a:solidFill>
              </a:rPr>
              <a:t>实现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定义构造</a:t>
            </a:r>
            <a:r>
              <a:rPr lang="en-US" altLang="zh-CN" dirty="0"/>
              <a:t>Lk</a:t>
            </a:r>
            <a:r>
              <a:rPr lang="zh-CN" altLang="zh-CN" dirty="0"/>
              <a:t>的函数，即完成算法中的过滤过程</a:t>
            </a:r>
            <a:r>
              <a:rPr lang="zh-CN" altLang="en-US" dirty="0"/>
              <a:t>，筛选出支持度大于阈值的集合元素，存到列表里，为构造下一步</a:t>
            </a:r>
            <a:r>
              <a:rPr lang="en-US" altLang="zh-CN" dirty="0"/>
              <a:t>C(k+1)</a:t>
            </a:r>
            <a:r>
              <a:rPr lang="zh-CN" altLang="en-US" dirty="0"/>
              <a:t>准备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6E737A-86E3-304B-AD6A-42C89CEB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7" y="0"/>
            <a:ext cx="9100425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129CB4-84D7-894E-8FFF-0857921B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87" y="2753360"/>
            <a:ext cx="807720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E1DB-47CA-1B45-8506-9CA8B83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1CC1C-C582-5144-BD7B-64ADB1BE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算法过程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4.</a:t>
            </a:r>
            <a:r>
              <a:rPr lang="zh-CN" altLang="zh-CN" dirty="0"/>
              <a:t>构造通过</a:t>
            </a:r>
            <a:r>
              <a:rPr lang="en-US" altLang="zh-CN" dirty="0"/>
              <a:t>Lk</a:t>
            </a:r>
            <a:r>
              <a:rPr lang="zh-CN" altLang="zh-CN" dirty="0"/>
              <a:t>构造下一步所需的</a:t>
            </a:r>
            <a:r>
              <a:rPr lang="en-US" altLang="zh-CN" dirty="0"/>
              <a:t>C(k+1)</a:t>
            </a:r>
            <a:endParaRPr lang="zh-CN" altLang="zh-CN" dirty="0"/>
          </a:p>
          <a:p>
            <a:pPr lvl="0"/>
            <a:r>
              <a:rPr kumimoji="1" lang="zh-CN" altLang="en-US" dirty="0">
                <a:solidFill>
                  <a:srgbClr val="FF0000"/>
                </a:solidFill>
              </a:rPr>
              <a:t>实现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定义构造</a:t>
            </a:r>
            <a:r>
              <a:rPr lang="en-US" altLang="zh-CN" dirty="0"/>
              <a:t>C(k+1)</a:t>
            </a:r>
            <a:r>
              <a:rPr lang="zh-CN" altLang="en-US" dirty="0"/>
              <a:t>函数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6E737A-86E3-304B-AD6A-42C89CEB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87" y="0"/>
            <a:ext cx="910042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0DD414-66BF-EC40-9268-A7EE403A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7695"/>
            <a:ext cx="8724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E1DB-47CA-1B45-8506-9CA8B83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具体实现步骤（仅参考）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1CC1C-C582-5144-BD7B-64ADB1BE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算法过程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5.</a:t>
            </a:r>
            <a:r>
              <a:rPr lang="zh-CN" altLang="zh-CN" dirty="0"/>
              <a:t>重复上面</a:t>
            </a:r>
            <a:r>
              <a:rPr lang="en-US" altLang="zh-CN" dirty="0"/>
              <a:t>3,4</a:t>
            </a:r>
            <a:r>
              <a:rPr lang="zh-CN" altLang="zh-CN" dirty="0"/>
              <a:t>两步，直到没有频繁项出现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zh-CN" dirty="0"/>
              <a:t>输出所有频繁项</a:t>
            </a:r>
          </a:p>
          <a:p>
            <a:pPr lvl="0"/>
            <a:r>
              <a:rPr kumimoji="1" lang="zh-CN" altLang="en-US" dirty="0">
                <a:solidFill>
                  <a:srgbClr val="FF0000"/>
                </a:solidFill>
              </a:rPr>
              <a:t>实现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zh-CN" dirty="0"/>
              <a:t>以上函数建立好之后，直接在主函数中调用函数，并通过循环完成频繁项集的计算工作，</a:t>
            </a:r>
            <a:r>
              <a:rPr lang="zh-CN" altLang="en-US" dirty="0"/>
              <a:t>终止条件为</a:t>
            </a:r>
            <a:r>
              <a:rPr lang="en-US" altLang="zh-CN" dirty="0"/>
              <a:t>Lk</a:t>
            </a:r>
            <a:r>
              <a:rPr lang="zh-CN" altLang="en-US" dirty="0"/>
              <a:t>列表元素为空。</a:t>
            </a:r>
            <a:r>
              <a:rPr lang="zh-CN" altLang="zh-CN" dirty="0"/>
              <a:t>最后输出所有的频繁项集</a:t>
            </a:r>
            <a:r>
              <a:rPr lang="zh-CN" altLang="en-US" dirty="0"/>
              <a:t>（支持度阈值设为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1196744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78</TotalTime>
  <Words>369</Words>
  <Application>Microsoft Macintosh PowerPoint</Application>
  <PresentationFormat>宽屏</PresentationFormat>
  <Paragraphs>36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Trebuchet MS</vt:lpstr>
      <vt:lpstr>Wingdings 3</vt:lpstr>
      <vt:lpstr>平面</vt:lpstr>
      <vt:lpstr>频繁项集</vt:lpstr>
      <vt:lpstr>算法过程</vt:lpstr>
      <vt:lpstr>具体实现步骤（仅参考）</vt:lpstr>
      <vt:lpstr>PowerPoint 演示文稿</vt:lpstr>
      <vt:lpstr>具体实现步骤（仅参考）</vt:lpstr>
      <vt:lpstr>PowerPoint 演示文稿</vt:lpstr>
      <vt:lpstr>具体实现步骤（仅参考）</vt:lpstr>
      <vt:lpstr>PowerPoint 演示文稿</vt:lpstr>
      <vt:lpstr>具体实现步骤（仅参考）</vt:lpstr>
      <vt:lpstr>PowerPoint 演示文稿</vt:lpstr>
      <vt:lpstr>具体实现步骤（仅参考）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Dalin494</dc:creator>
  <cp:lastModifiedBy>617589844@qq.com</cp:lastModifiedBy>
  <cp:revision>8</cp:revision>
  <dcterms:created xsi:type="dcterms:W3CDTF">2019-10-05T10:57:40Z</dcterms:created>
  <dcterms:modified xsi:type="dcterms:W3CDTF">2019-12-02T03:56:29Z</dcterms:modified>
</cp:coreProperties>
</file>