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489E9-8616-E929-0124-628AA01E7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6ED2A4-C0C9-3AD6-4DC6-85254340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C23CA-6951-220F-3704-0638B23B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CC458-5324-24AA-2E2E-0CE7029D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18666-DBDC-39B9-6573-B628475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2ACFF-1166-EF32-2001-08FDB404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BD602C-A762-B599-5D37-6312B04D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49537-DF51-2AC3-ABE5-C8F417A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85C4D-BD73-7A7E-7736-AC2C7818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E760A-EE9B-E38A-0852-C65DF19B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2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99A80A-4519-E65A-4F32-7F8D9ABF7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82D73B-97CA-9E2F-5B70-68198B51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87C5A5-D280-52B8-490A-20B8E24F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A3C1D-955A-D964-ED9A-6ECF71B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333C7-101B-F36B-C586-8737DD26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21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729C-B8C3-F53B-80A5-6769B60E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E4E28-F5AA-DAD0-E192-368D9709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88DCE-0FB9-1CD6-46C3-3613655C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873F8-3636-97C7-3B51-4F7044D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B42FD-18F7-C5B5-C104-23465517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245F4-071C-716E-41E3-D2DC1CE0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0E508-FB03-3534-F072-C246008E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DA452-995E-5FF3-40E0-161F3A2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3B9297-EC3B-2E67-2ADE-76CEAB5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DEB44-072B-30CF-C60F-B241B192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24C23-ECAC-414B-7405-64545B27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A7028-71CA-AF94-74AE-63FDECB36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ED604-CBB4-C4FF-6ED7-89BF4ED2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4B6D6E-4D69-0A98-8EDF-0ABABDE3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2A552-241A-9AAC-2E4E-A5974C8B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BA021-C628-EC15-6819-13F80A39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9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8621-E3C3-4F95-D884-4318BCB9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762D88-906A-9CC4-430C-73241D3E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A9998-543B-4030-F24E-B9E2F89C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C84050-AA39-E3D3-49BC-B73115489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6CE107-7985-D91A-20A1-BB37E636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03BE12-AAB1-FDD3-1F10-13B7C3D9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1E09D3-9D01-6CCB-5D31-2E6045C9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90A49D-8755-3AC0-ADB5-2410AD54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499DD-D911-CDCB-964D-2FD7165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B45938-2960-507B-9858-72646737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833CB5-CA95-4349-B8D3-9C2F566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66638-87F3-3609-4E9A-D1CF6E2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2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99A47A-E988-0D2A-6D55-F2E5D710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B60181-969B-3CB1-8B90-3900FA24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D268B-5C66-2651-6969-EEB4CE9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8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81773-B9DD-74EF-C35B-7EC1C3B1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2CD18-C89D-8802-DC1A-B3A00C4F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CA3DB4-58F7-6C9E-07A8-E6174D71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52D37-994C-4A66-84AC-5B300268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9F4CB5-B94D-6ACF-D56C-0586B65C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D024D-07A7-E192-872E-17868225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C6972-39A8-763C-6D2C-64A54873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DF2406-E42A-B1CF-31E8-21AC21E6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E7296-9FF2-8E8F-D862-B2546618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67543-B569-7FC3-9E91-D6BB6A6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CC6C69-684C-0219-414B-9427CCD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92D00-14B7-EBEA-1AA0-9EB16C5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9D812-076C-1F21-3786-E482F04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CB28A-C76E-5F5B-B887-7A98B2CA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59C17-051D-FEC1-19BB-EF16F320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89EC0-015A-4BA3-BCA9-BF07C41EBFD7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8489F-AA5E-EDB3-57D5-FD6184DB1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6D8CF-F902-C2BB-501F-C0E83D27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319D-4C7D-4115-BF4B-2A0E7D85C5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2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07EBB8-AD32-528A-FD00-1E2631F4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248781"/>
            <a:ext cx="5191126" cy="3315863"/>
          </a:xfrm>
          <a:prstGeom prst="roundRect">
            <a:avLst>
              <a:gd name="adj" fmla="val 31915"/>
            </a:avLst>
          </a:prstGeom>
          <a:solidFill>
            <a:srgbClr val="FFFFFF"/>
          </a:solidFill>
          <a:ln w="76200" cap="sq">
            <a:solidFill>
              <a:srgbClr val="422B1D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54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7F6C9-8DE7-97B2-B290-8AF8801D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95861" l="3365" r="95268">
                        <a14:foregroundMark x1="20294" y1="17715" x2="20294" y2="17715"/>
                        <a14:foregroundMark x1="21767" y1="13245" x2="14406" y2="29801"/>
                        <a14:foregroundMark x1="14406" y1="29801" x2="18927" y2="57285"/>
                        <a14:foregroundMark x1="18927" y1="57285" x2="30915" y2="35596"/>
                        <a14:foregroundMark x1="30915" y1="35596" x2="23134" y2="17550"/>
                        <a14:foregroundMark x1="23134" y1="17550" x2="17876" y2="19702"/>
                        <a14:foregroundMark x1="21661" y1="20364" x2="16509" y2="32781"/>
                        <a14:foregroundMark x1="16509" y1="32781" x2="25973" y2="22848"/>
                        <a14:foregroundMark x1="25973" y1="22848" x2="23554" y2="45530"/>
                        <a14:foregroundMark x1="23554" y1="45530" x2="33544" y2="27483"/>
                        <a14:foregroundMark x1="14301" y1="12583" x2="5889" y2="27815"/>
                        <a14:foregroundMark x1="5889" y1="27815" x2="5363" y2="57450"/>
                        <a14:foregroundMark x1="5363" y1="57450" x2="7045" y2="75497"/>
                        <a14:foregroundMark x1="7045" y1="75497" x2="11987" y2="88742"/>
                        <a14:foregroundMark x1="11987" y1="88742" x2="24816" y2="95033"/>
                        <a14:foregroundMark x1="24816" y1="95033" x2="46583" y2="95695"/>
                        <a14:foregroundMark x1="46583" y1="95695" x2="78970" y2="94205"/>
                        <a14:foregroundMark x1="78970" y1="94205" x2="84753" y2="90397"/>
                        <a14:foregroundMark x1="84753" y1="90397" x2="90747" y2="82119"/>
                        <a14:foregroundMark x1="90747" y1="82119" x2="94322" y2="68709"/>
                        <a14:foregroundMark x1="94322" y1="68709" x2="91167" y2="15894"/>
                        <a14:foregroundMark x1="91167" y1="15894" x2="85594" y2="7285"/>
                        <a14:foregroundMark x1="85594" y1="7285" x2="74553" y2="2318"/>
                        <a14:foregroundMark x1="74553" y1="2318" x2="24816" y2="5298"/>
                        <a14:foregroundMark x1="24816" y1="5298" x2="9043" y2="12583"/>
                        <a14:foregroundMark x1="9043" y1="12583" x2="3680" y2="31788"/>
                        <a14:foregroundMark x1="3680" y1="31788" x2="5047" y2="50166"/>
                        <a14:foregroundMark x1="18191" y1="7285" x2="54890" y2="7781"/>
                        <a14:foregroundMark x1="54890" y1="7781" x2="68875" y2="7781"/>
                        <a14:foregroundMark x1="68875" y1="7781" x2="86856" y2="9934"/>
                        <a14:foregroundMark x1="9043" y1="36755" x2="9464" y2="56126"/>
                        <a14:foregroundMark x1="9464" y1="56126" x2="28181" y2="83609"/>
                        <a14:foregroundMark x1="28181" y1="83609" x2="63197" y2="84603"/>
                        <a14:foregroundMark x1="63197" y1="84603" x2="79916" y2="80795"/>
                        <a14:foregroundMark x1="79916" y1="80795" x2="82965" y2="78311"/>
                        <a14:foregroundMark x1="20189" y1="59768" x2="35331" y2="61424"/>
                        <a14:foregroundMark x1="35331" y1="61424" x2="76551" y2="61424"/>
                        <a14:foregroundMark x1="76551" y1="61424" x2="87171" y2="56457"/>
                        <a14:foregroundMark x1="44585" y1="30298" x2="56151" y2="40563"/>
                        <a14:foregroundMark x1="56151" y1="40563" x2="83176" y2="45199"/>
                        <a14:foregroundMark x1="83176" y1="45199" x2="90641" y2="42550"/>
                        <a14:foregroundMark x1="30810" y1="13079" x2="32808" y2="69702"/>
                        <a14:foregroundMark x1="32808" y1="69702" x2="33544" y2="73179"/>
                        <a14:foregroundMark x1="13985" y1="12417" x2="11777" y2="34934"/>
                        <a14:foregroundMark x1="11777" y1="34934" x2="19874" y2="73675"/>
                        <a14:foregroundMark x1="19874" y1="73675" x2="32177" y2="87252"/>
                        <a14:foregroundMark x1="32177" y1="87252" x2="40273" y2="88411"/>
                        <a14:foregroundMark x1="16824" y1="83278" x2="72345" y2="88245"/>
                        <a14:foregroundMark x1="72345" y1="88245" x2="83491" y2="84437"/>
                        <a14:foregroundMark x1="83491" y1="84437" x2="84332" y2="82781"/>
                        <a14:foregroundMark x1="12618" y1="84437" x2="21451" y2="90397"/>
                        <a14:foregroundMark x1="21451" y1="90397" x2="68875" y2="95033"/>
                        <a14:foregroundMark x1="68875" y1="95033" x2="83701" y2="90397"/>
                        <a14:foregroundMark x1="83701" y1="90397" x2="91903" y2="77815"/>
                        <a14:foregroundMark x1="91903" y1="77815" x2="93375" y2="53477"/>
                        <a14:foregroundMark x1="72871" y1="78146" x2="80757" y2="72020"/>
                        <a14:foregroundMark x1="80757" y1="72020" x2="88223" y2="48179"/>
                        <a14:foregroundMark x1="88223" y1="48179" x2="81178" y2="21689"/>
                        <a14:foregroundMark x1="81178" y1="21689" x2="72976" y2="14901"/>
                        <a14:foregroundMark x1="69926" y1="54139" x2="77077" y2="38742"/>
                        <a14:foregroundMark x1="77077" y1="38742" x2="80231" y2="13411"/>
                        <a14:foregroundMark x1="80231" y1="13411" x2="79285" y2="7616"/>
                        <a14:foregroundMark x1="85594" y1="15894" x2="89064" y2="40894"/>
                        <a14:foregroundMark x1="65825" y1="10762" x2="71188" y2="43874"/>
                        <a14:foregroundMark x1="33333" y1="21689" x2="40694" y2="15397"/>
                        <a14:foregroundMark x1="40694" y1="15397" x2="58991" y2="13576"/>
                        <a14:foregroundMark x1="58991" y1="13576" x2="66982" y2="29470"/>
                        <a14:foregroundMark x1="66982" y1="29470" x2="68349" y2="37914"/>
                        <a14:foregroundMark x1="34595" y1="34272" x2="35121" y2="47682"/>
                        <a14:foregroundMark x1="35121" y1="47682" x2="40799" y2="61755"/>
                        <a14:foregroundMark x1="40799" y1="61755" x2="42587" y2="62748"/>
                        <a14:foregroundMark x1="62040" y1="57450" x2="70557" y2="55298"/>
                        <a14:foregroundMark x1="70557" y1="55298" x2="82440" y2="55960"/>
                        <a14:foregroundMark x1="82440" y1="55960" x2="85279" y2="53477"/>
                        <a14:foregroundMark x1="25131" y1="71026" x2="49632" y2="82616"/>
                        <a14:foregroundMark x1="49632" y1="82616" x2="68034" y2="78146"/>
                        <a14:foregroundMark x1="68034" y1="78146" x2="76341" y2="71689"/>
                        <a14:foregroundMark x1="43743" y1="69868" x2="50053" y2="73179"/>
                        <a14:foregroundMark x1="50053" y1="73179" x2="59306" y2="73675"/>
                        <a14:foregroundMark x1="59306" y1="73675" x2="60778" y2="72517"/>
                        <a14:foregroundMark x1="43218" y1="68046" x2="41956" y2="75331"/>
                        <a14:foregroundMark x1="23554" y1="70033" x2="27971" y2="64735"/>
                        <a14:foregroundMark x1="13354" y1="67715" x2="13460" y2="72517"/>
                        <a14:foregroundMark x1="36278" y1="67715" x2="38906" y2="74172"/>
                        <a14:foregroundMark x1="48265" y1="66391" x2="53523" y2="70364"/>
                        <a14:foregroundMark x1="60778" y1="69205" x2="71399" y2="70364"/>
                        <a14:foregroundMark x1="86751" y1="68874" x2="88644" y2="71192"/>
                        <a14:foregroundMark x1="86540" y1="68046" x2="86330" y2="74007"/>
                        <a14:foregroundMark x1="17981" y1="4636" x2="30494" y2="4139"/>
                        <a14:foregroundMark x1="92639" y1="18874" x2="95373" y2="32450"/>
                        <a14:foregroundMark x1="95373" y1="32450" x2="95373" y2="47020"/>
                        <a14:foregroundMark x1="54364" y1="93874" x2="37434" y2="95861"/>
                        <a14:foregroundMark x1="5047" y1="45861" x2="4627" y2="69040"/>
                        <a14:foregroundMark x1="4627" y1="69040" x2="5468" y2="72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230" y="449779"/>
            <a:ext cx="905953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1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PowerPoint Presentation</vt:lpstr>
      <vt:lpstr>PowerPoint Presentation</vt:lpstr>
    </vt:vector>
  </TitlesOfParts>
  <Company>ORTEC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DUPRIEZ</dc:creator>
  <cp:lastModifiedBy>arthur-conrad DUPRIEZ</cp:lastModifiedBy>
  <cp:revision>2</cp:revision>
  <dcterms:created xsi:type="dcterms:W3CDTF">2024-07-15T13:39:29Z</dcterms:created>
  <dcterms:modified xsi:type="dcterms:W3CDTF">2024-07-24T11:04:38Z</dcterms:modified>
</cp:coreProperties>
</file>