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57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630C2-AF9E-4EDC-A509-7324907A7B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E1CA13-FC67-4FB5-869B-BA0A6292C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44647-1E7C-41E7-94AE-0049306CA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8A7B2-71D4-4253-A8FC-D350D677D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16750C-874B-48FA-80F9-ABB933471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1317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643F4-57A4-49D6-8DD7-5D988F42C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66F8ED-5F17-4324-8B45-45FE6D4377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45146-9ECB-4D6A-95C5-FE38E1815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94B9D7-EEDD-4A41-8CAA-1447D3E23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5F438-5C45-454D-88EA-3967D422F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312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310107-2125-49F7-9119-9FD921232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B385F-7330-4301-AD71-92B6AECCCD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8121E-8CA7-4068-909D-9592DCF42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98175A-54A7-488A-AD5F-8F26161B4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D8EB33-6AB7-4CC0-B268-98E9FF9C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900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C91B8-F336-4FC4-A4CD-B7DD0D64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C4C4C7-0963-444E-BEF9-2D7992D57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CA1024-724F-43C6-AB87-C442601A3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E8FF5B-8B2A-4621-9432-558A00DC8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68D9-B7D9-4435-847D-6072B8E01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9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B5955-DC37-4A3C-A4EF-13C65D07A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366ADE-A0FF-490F-BC90-37F57FD57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941CA-A1F3-452A-BABA-5E0E6E68B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33C4-9486-40CD-8D7C-8724F42F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BE6C6-12EE-4098-B2E5-128ED738D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947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2ACFB-697E-40D3-A415-5A97AB0F4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38386-CECB-438C-B833-A4A1605C8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EAA9EA-FF90-4226-A89A-3751E6A0B9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2762C-B67D-4284-A487-D30B0AA4C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9848-19B2-4DEF-BCF9-E500476F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D6895-9E17-4A28-B707-0DD133E9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8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8A492-26BF-439F-A037-7A92107F0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AF32E-BB88-4183-9CD0-C08C63375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37E7DD-16E3-4268-80A9-F5B168D3B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D77BC-6FE5-4390-8888-F4BEF54193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0C8387-77A0-4A3E-AEBB-9BBF75B261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0D6ED-7E01-4466-97E5-262BC4B0C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5F189-85CD-46F3-9EDE-E8CFE7A23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900BCD-88FD-4A25-92E7-3BD1DC536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757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AC560-3058-480A-89B3-C3DFF66EE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244C81-8565-4A61-8B2F-9379EE20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84592-4AA3-4752-82C3-0A7566DEE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89111B-2228-4C6A-A9FC-6CBD989B2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256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A6866C-F7F1-45F1-8CD2-B2B7E44FC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F7566B-FBD7-4596-8A63-05ED3852F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6E259D-73E4-4FE3-9EF1-08B5E06C3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68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2DCEA-2BBD-4104-BAA8-62149DC8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2CF98-9753-4477-85C4-4EF9B7176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B3BA6-CFA4-4CB7-BB4F-894D1AB73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98FC1-E02E-4145-84EC-29258F0B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082250-70F8-406A-95AB-0AAA7863A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D0B90-83F1-4499-9902-B52F848E4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324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02809-8895-481E-853D-49C1F92F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415E23-16E1-4416-BB80-646CE08D0E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CA6E2-663E-48D9-BCCA-23532DD43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9D061B-5012-4B48-A8E9-8FF9080BA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D16F1-618A-48BA-AAE7-6E1972DDA5D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28F39C-9173-49CF-A43E-C89886970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365312-A14E-4987-92D9-3F7988516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8869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BCB833-B94D-4A38-BED4-615B9F91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FD209-7797-4595-8352-C674BC9E7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5965-FEB1-47BB-8B9C-FE88911DC4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8D16F1-618A-48BA-AAE7-6E1972DDA5D2}" type="datetimeFigureOut">
              <a:rPr lang="en-US" smtClean="0"/>
              <a:t>1/14/2021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2A11D1-6F47-4B86-BF10-DA1262037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943DA6-C4AE-4EF0-8295-9BD9B07AE5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D278B3-FA76-4F26-8C3C-66965C859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425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707FC24-6981-43D9-B525-C7832BA22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6884" y="311449"/>
            <a:ext cx="4332307" cy="6179552"/>
          </a:xfrm>
          <a:prstGeom prst="rect">
            <a:avLst/>
          </a:prstGeom>
          <a:solidFill>
            <a:srgbClr val="404040"/>
          </a:solidFill>
          <a:ln w="127000" cap="sq" cmpd="thinThick">
            <a:solidFill>
              <a:srgbClr val="4040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EE7F68-DFDE-48AB-A92F-7EA9623E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950" y="742951"/>
            <a:ext cx="3476625" cy="496252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My Awesome Analysis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06AFD62-2EE2-479C-9664-66D4ABDD7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53822" y="1007959"/>
            <a:ext cx="6553545" cy="4850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25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My Awesome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Awesome Analysis</dc:title>
  <dc:creator>Dave Kim</dc:creator>
  <cp:lastModifiedBy>Dave Kim</cp:lastModifiedBy>
  <cp:revision>1</cp:revision>
  <dcterms:created xsi:type="dcterms:W3CDTF">2021-01-15T02:44:22Z</dcterms:created>
  <dcterms:modified xsi:type="dcterms:W3CDTF">2021-01-15T02:45:26Z</dcterms:modified>
</cp:coreProperties>
</file>