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883" r:id="rId3"/>
    <p:sldId id="859" r:id="rId4"/>
    <p:sldId id="852" r:id="rId5"/>
    <p:sldId id="871" r:id="rId6"/>
    <p:sldId id="886" r:id="rId7"/>
    <p:sldId id="884" r:id="rId8"/>
    <p:sldId id="885" r:id="rId9"/>
    <p:sldId id="878" r:id="rId10"/>
    <p:sldId id="872" r:id="rId11"/>
    <p:sldId id="870" r:id="rId12"/>
    <p:sldId id="874" r:id="rId13"/>
    <p:sldId id="876" r:id="rId14"/>
    <p:sldId id="845" r:id="rId15"/>
    <p:sldId id="846" r:id="rId16"/>
    <p:sldId id="888" r:id="rId17"/>
    <p:sldId id="887" r:id="rId18"/>
    <p:sldId id="847" r:id="rId19"/>
    <p:sldId id="875" r:id="rId20"/>
    <p:sldId id="851" r:id="rId21"/>
  </p:sldIdLst>
  <p:sldSz cx="9144000" cy="6858000" type="screen4x3"/>
  <p:notesSz cx="6858000" cy="9875838"/>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1" autoAdjust="0"/>
    <p:restoredTop sz="97461" autoAdjust="0"/>
  </p:normalViewPr>
  <p:slideViewPr>
    <p:cSldViewPr snapToGrid="0">
      <p:cViewPr varScale="1">
        <p:scale>
          <a:sx n="115" d="100"/>
          <a:sy n="115" d="100"/>
        </p:scale>
        <p:origin x="276" y="10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s Gantert" userId="f9c8bddb-b0b9-4532-b18c-91099c0045dd" providerId="ADAL" clId="{59775C0C-31AC-4A78-95E2-1F62FA58DDCF}"/>
    <pc:docChg chg="undo custSel addSld delSld modSld modMainMaster">
      <pc:chgData name="Clemens Gantert" userId="f9c8bddb-b0b9-4532-b18c-91099c0045dd" providerId="ADAL" clId="{59775C0C-31AC-4A78-95E2-1F62FA58DDCF}" dt="2020-10-16T11:46:41.479" v="1761" actId="20577"/>
      <pc:docMkLst>
        <pc:docMk/>
      </pc:docMkLst>
      <pc:sldChg chg="modSp">
        <pc:chgData name="Clemens Gantert" userId="f9c8bddb-b0b9-4532-b18c-91099c0045dd" providerId="ADAL" clId="{59775C0C-31AC-4A78-95E2-1F62FA58DDCF}" dt="2020-10-16T11:35:42.098" v="1237"/>
        <pc:sldMkLst>
          <pc:docMk/>
          <pc:sldMk cId="0" sldId="792"/>
        </pc:sldMkLst>
        <pc:spChg chg="mod">
          <ac:chgData name="Clemens Gantert" userId="f9c8bddb-b0b9-4532-b18c-91099c0045dd" providerId="ADAL" clId="{59775C0C-31AC-4A78-95E2-1F62FA58DDCF}" dt="2020-10-16T11:35:42.098" v="1237"/>
          <ac:spMkLst>
            <pc:docMk/>
            <pc:sldMk cId="0" sldId="792"/>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0" sldId="831"/>
        </pc:sldMkLst>
        <pc:spChg chg="mod">
          <ac:chgData name="Clemens Gantert" userId="f9c8bddb-b0b9-4532-b18c-91099c0045dd" providerId="ADAL" clId="{59775C0C-31AC-4A78-95E2-1F62FA58DDCF}" dt="2020-10-16T11:35:42.098" v="1237"/>
          <ac:spMkLst>
            <pc:docMk/>
            <pc:sldMk cId="0" sldId="831"/>
            <ac:spMk id="10245" creationId="{80AF4703-BD84-48AC-B3D3-6D657F69D328}"/>
          </ac:spMkLst>
        </pc:spChg>
      </pc:sldChg>
      <pc:sldChg chg="modSp">
        <pc:chgData name="Clemens Gantert" userId="f9c8bddb-b0b9-4532-b18c-91099c0045dd" providerId="ADAL" clId="{59775C0C-31AC-4A78-95E2-1F62FA58DDCF}" dt="2020-10-16T11:35:42.098" v="1237"/>
        <pc:sldMkLst>
          <pc:docMk/>
          <pc:sldMk cId="0" sldId="832"/>
        </pc:sldMkLst>
        <pc:spChg chg="mod">
          <ac:chgData name="Clemens Gantert" userId="f9c8bddb-b0b9-4532-b18c-91099c0045dd" providerId="ADAL" clId="{59775C0C-31AC-4A78-95E2-1F62FA58DDCF}" dt="2020-10-16T11:35:42.098" v="1237"/>
          <ac:spMkLst>
            <pc:docMk/>
            <pc:sldMk cId="0" sldId="832"/>
            <ac:spMk id="9221" creationId="{4CD3F9BB-0BEB-45E2-BDB2-F3760923AFE7}"/>
          </ac:spMkLst>
        </pc:spChg>
      </pc:sldChg>
      <pc:sldChg chg="modSp">
        <pc:chgData name="Clemens Gantert" userId="f9c8bddb-b0b9-4532-b18c-91099c0045dd" providerId="ADAL" clId="{59775C0C-31AC-4A78-95E2-1F62FA58DDCF}" dt="2020-10-16T11:35:42.098" v="1237"/>
        <pc:sldMkLst>
          <pc:docMk/>
          <pc:sldMk cId="0" sldId="833"/>
        </pc:sldMkLst>
        <pc:spChg chg="mod">
          <ac:chgData name="Clemens Gantert" userId="f9c8bddb-b0b9-4532-b18c-91099c0045dd" providerId="ADAL" clId="{59775C0C-31AC-4A78-95E2-1F62FA58DDCF}" dt="2020-10-16T11:35:42.098" v="1237"/>
          <ac:spMkLst>
            <pc:docMk/>
            <pc:sldMk cId="0" sldId="833"/>
            <ac:spMk id="11269" creationId="{21A6A8B4-3E60-4E1C-BCE6-A4C8729F8008}"/>
          </ac:spMkLst>
        </pc:spChg>
      </pc:sldChg>
      <pc:sldChg chg="modSp">
        <pc:chgData name="Clemens Gantert" userId="f9c8bddb-b0b9-4532-b18c-91099c0045dd" providerId="ADAL" clId="{59775C0C-31AC-4A78-95E2-1F62FA58DDCF}" dt="2020-10-16T11:35:42.098" v="1237"/>
        <pc:sldMkLst>
          <pc:docMk/>
          <pc:sldMk cId="0" sldId="834"/>
        </pc:sldMkLst>
        <pc:spChg chg="mod">
          <ac:chgData name="Clemens Gantert" userId="f9c8bddb-b0b9-4532-b18c-91099c0045dd" providerId="ADAL" clId="{59775C0C-31AC-4A78-95E2-1F62FA58DDCF}" dt="2020-10-16T11:35:42.098" v="1237"/>
          <ac:spMkLst>
            <pc:docMk/>
            <pc:sldMk cId="0" sldId="834"/>
            <ac:spMk id="8197" creationId="{5E0A3020-8B3E-4425-AAD9-D1AB42E1512F}"/>
          </ac:spMkLst>
        </pc:spChg>
      </pc:sldChg>
      <pc:sldChg chg="modSp">
        <pc:chgData name="Clemens Gantert" userId="f9c8bddb-b0b9-4532-b18c-91099c0045dd" providerId="ADAL" clId="{59775C0C-31AC-4A78-95E2-1F62FA58DDCF}" dt="2020-10-16T11:35:42.098" v="1237"/>
        <pc:sldMkLst>
          <pc:docMk/>
          <pc:sldMk cId="0" sldId="835"/>
        </pc:sldMkLst>
        <pc:spChg chg="mod">
          <ac:chgData name="Clemens Gantert" userId="f9c8bddb-b0b9-4532-b18c-91099c0045dd" providerId="ADAL" clId="{59775C0C-31AC-4A78-95E2-1F62FA58DDCF}" dt="2020-10-16T11:35:42.098" v="1237"/>
          <ac:spMkLst>
            <pc:docMk/>
            <pc:sldMk cId="0" sldId="835"/>
            <ac:spMk id="12293" creationId="{3F311346-862E-4B49-AD02-8AFA165E64AB}"/>
          </ac:spMkLst>
        </pc:spChg>
      </pc:sldChg>
      <pc:sldChg chg="modSp">
        <pc:chgData name="Clemens Gantert" userId="f9c8bddb-b0b9-4532-b18c-91099c0045dd" providerId="ADAL" clId="{59775C0C-31AC-4A78-95E2-1F62FA58DDCF}" dt="2020-10-16T11:35:42.098" v="1237"/>
        <pc:sldMkLst>
          <pc:docMk/>
          <pc:sldMk cId="0" sldId="836"/>
        </pc:sldMkLst>
        <pc:spChg chg="mod">
          <ac:chgData name="Clemens Gantert" userId="f9c8bddb-b0b9-4532-b18c-91099c0045dd" providerId="ADAL" clId="{59775C0C-31AC-4A78-95E2-1F62FA58DDCF}" dt="2020-10-16T11:35:42.098" v="1237"/>
          <ac:spMkLst>
            <pc:docMk/>
            <pc:sldMk cId="0" sldId="836"/>
            <ac:spMk id="7173" creationId="{65FD4A66-F163-4E73-A5BC-7E357B0A79C0}"/>
          </ac:spMkLst>
        </pc:spChg>
      </pc:sldChg>
      <pc:sldChg chg="modSp">
        <pc:chgData name="Clemens Gantert" userId="f9c8bddb-b0b9-4532-b18c-91099c0045dd" providerId="ADAL" clId="{59775C0C-31AC-4A78-95E2-1F62FA58DDCF}" dt="2020-10-16T11:35:42.098" v="1237"/>
        <pc:sldMkLst>
          <pc:docMk/>
          <pc:sldMk cId="896384001" sldId="837"/>
        </pc:sldMkLst>
        <pc:spChg chg="mod">
          <ac:chgData name="Clemens Gantert" userId="f9c8bddb-b0b9-4532-b18c-91099c0045dd" providerId="ADAL" clId="{59775C0C-31AC-4A78-95E2-1F62FA58DDCF}" dt="2020-10-16T11:35:42.098" v="1237"/>
          <ac:spMkLst>
            <pc:docMk/>
            <pc:sldMk cId="896384001" sldId="837"/>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532607059" sldId="838"/>
        </pc:sldMkLst>
        <pc:spChg chg="mod">
          <ac:chgData name="Clemens Gantert" userId="f9c8bddb-b0b9-4532-b18c-91099c0045dd" providerId="ADAL" clId="{59775C0C-31AC-4A78-95E2-1F62FA58DDCF}" dt="2020-10-16T11:35:42.098" v="1237"/>
          <ac:spMkLst>
            <pc:docMk/>
            <pc:sldMk cId="3532607059" sldId="838"/>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581336279" sldId="839"/>
        </pc:sldMkLst>
        <pc:spChg chg="mod">
          <ac:chgData name="Clemens Gantert" userId="f9c8bddb-b0b9-4532-b18c-91099c0045dd" providerId="ADAL" clId="{59775C0C-31AC-4A78-95E2-1F62FA58DDCF}" dt="2020-10-16T11:35:42.098" v="1237"/>
          <ac:spMkLst>
            <pc:docMk/>
            <pc:sldMk cId="581336279" sldId="839"/>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830792610" sldId="840"/>
        </pc:sldMkLst>
        <pc:spChg chg="mod">
          <ac:chgData name="Clemens Gantert" userId="f9c8bddb-b0b9-4532-b18c-91099c0045dd" providerId="ADAL" clId="{59775C0C-31AC-4A78-95E2-1F62FA58DDCF}" dt="2020-10-16T11:35:42.098" v="1237"/>
          <ac:spMkLst>
            <pc:docMk/>
            <pc:sldMk cId="3830792610" sldId="840"/>
            <ac:spMk id="12293" creationId="{3F311346-862E-4B49-AD02-8AFA165E64AB}"/>
          </ac:spMkLst>
        </pc:spChg>
      </pc:sldChg>
      <pc:sldChg chg="modSp">
        <pc:chgData name="Clemens Gantert" userId="f9c8bddb-b0b9-4532-b18c-91099c0045dd" providerId="ADAL" clId="{59775C0C-31AC-4A78-95E2-1F62FA58DDCF}" dt="2020-10-16T11:45:22.518" v="1757" actId="5793"/>
        <pc:sldMkLst>
          <pc:docMk/>
          <pc:sldMk cId="2035115425" sldId="841"/>
        </pc:sldMkLst>
        <pc:spChg chg="mod">
          <ac:chgData name="Clemens Gantert" userId="f9c8bddb-b0b9-4532-b18c-91099c0045dd" providerId="ADAL" clId="{59775C0C-31AC-4A78-95E2-1F62FA58DDCF}" dt="2020-10-16T11:35:42.098" v="1237"/>
          <ac:spMkLst>
            <pc:docMk/>
            <pc:sldMk cId="2035115425" sldId="841"/>
            <ac:spMk id="12293" creationId="{3F311346-862E-4B49-AD02-8AFA165E64AB}"/>
          </ac:spMkLst>
        </pc:spChg>
        <pc:spChg chg="mod">
          <ac:chgData name="Clemens Gantert" userId="f9c8bddb-b0b9-4532-b18c-91099c0045dd" providerId="ADAL" clId="{59775C0C-31AC-4A78-95E2-1F62FA58DDCF}" dt="2020-10-16T11:45:22.518" v="1757" actId="5793"/>
          <ac:spMkLst>
            <pc:docMk/>
            <pc:sldMk cId="2035115425" sldId="841"/>
            <ac:spMk id="36868" creationId="{A6089B82-A8AD-483E-9D3E-1DAEA9CB0F31}"/>
          </ac:spMkLst>
        </pc:spChg>
      </pc:sldChg>
      <pc:sldChg chg="del">
        <pc:chgData name="Clemens Gantert" userId="f9c8bddb-b0b9-4532-b18c-91099c0045dd" providerId="ADAL" clId="{59775C0C-31AC-4A78-95E2-1F62FA58DDCF}" dt="2020-10-16T11:25:14.567" v="543" actId="2696"/>
        <pc:sldMkLst>
          <pc:docMk/>
          <pc:sldMk cId="314480351" sldId="842"/>
        </pc:sldMkLst>
      </pc:sldChg>
      <pc:sldChg chg="modSp">
        <pc:chgData name="Clemens Gantert" userId="f9c8bddb-b0b9-4532-b18c-91099c0045dd" providerId="ADAL" clId="{59775C0C-31AC-4A78-95E2-1F62FA58DDCF}" dt="2020-10-16T11:35:42.098" v="1237"/>
        <pc:sldMkLst>
          <pc:docMk/>
          <pc:sldMk cId="1497740134" sldId="843"/>
        </pc:sldMkLst>
        <pc:spChg chg="mod">
          <ac:chgData name="Clemens Gantert" userId="f9c8bddb-b0b9-4532-b18c-91099c0045dd" providerId="ADAL" clId="{59775C0C-31AC-4A78-95E2-1F62FA58DDCF}" dt="2020-10-16T11:35:42.098" v="1237"/>
          <ac:spMkLst>
            <pc:docMk/>
            <pc:sldMk cId="1497740134" sldId="843"/>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1198338310" sldId="844"/>
        </pc:sldMkLst>
        <pc:spChg chg="mod">
          <ac:chgData name="Clemens Gantert" userId="f9c8bddb-b0b9-4532-b18c-91099c0045dd" providerId="ADAL" clId="{59775C0C-31AC-4A78-95E2-1F62FA58DDCF}" dt="2020-10-16T11:35:42.098" v="1237"/>
          <ac:spMkLst>
            <pc:docMk/>
            <pc:sldMk cId="1198338310" sldId="844"/>
            <ac:spMk id="6149" creationId="{86A1FA9C-8BDD-4FF2-B78E-7C4AC946F3F3}"/>
          </ac:spMkLst>
        </pc:spChg>
      </pc:sldChg>
      <pc:sldChg chg="modSp">
        <pc:chgData name="Clemens Gantert" userId="f9c8bddb-b0b9-4532-b18c-91099c0045dd" providerId="ADAL" clId="{59775C0C-31AC-4A78-95E2-1F62FA58DDCF}" dt="2020-10-16T11:35:42.098" v="1237"/>
        <pc:sldMkLst>
          <pc:docMk/>
          <pc:sldMk cId="3533446782" sldId="845"/>
        </pc:sldMkLst>
        <pc:spChg chg="mod">
          <ac:chgData name="Clemens Gantert" userId="f9c8bddb-b0b9-4532-b18c-91099c0045dd" providerId="ADAL" clId="{59775C0C-31AC-4A78-95E2-1F62FA58DDCF}" dt="2020-10-16T11:35:42.098" v="1237"/>
          <ac:spMkLst>
            <pc:docMk/>
            <pc:sldMk cId="3533446782" sldId="845"/>
            <ac:spMk id="6149" creationId="{86A1FA9C-8BDD-4FF2-B78E-7C4AC946F3F3}"/>
          </ac:spMkLst>
        </pc:spChg>
        <pc:spChg chg="mod">
          <ac:chgData name="Clemens Gantert" userId="f9c8bddb-b0b9-4532-b18c-91099c0045dd" providerId="ADAL" clId="{59775C0C-31AC-4A78-95E2-1F62FA58DDCF}" dt="2020-10-16T11:34:56.372" v="1235" actId="113"/>
          <ac:spMkLst>
            <pc:docMk/>
            <pc:sldMk cId="3533446782" sldId="845"/>
            <ac:spMk id="36868" creationId="{A6089B82-A8AD-483E-9D3E-1DAEA9CB0F31}"/>
          </ac:spMkLst>
        </pc:spChg>
      </pc:sldChg>
      <pc:sldChg chg="addSp modSp">
        <pc:chgData name="Clemens Gantert" userId="f9c8bddb-b0b9-4532-b18c-91099c0045dd" providerId="ADAL" clId="{59775C0C-31AC-4A78-95E2-1F62FA58DDCF}" dt="2020-10-16T11:35:42.098" v="1237"/>
        <pc:sldMkLst>
          <pc:docMk/>
          <pc:sldMk cId="760267427" sldId="846"/>
        </pc:sldMkLst>
        <pc:spChg chg="add mod">
          <ac:chgData name="Clemens Gantert" userId="f9c8bddb-b0b9-4532-b18c-91099c0045dd" providerId="ADAL" clId="{59775C0C-31AC-4A78-95E2-1F62FA58DDCF}" dt="2020-10-16T11:18:58.635" v="32" actId="1037"/>
          <ac:spMkLst>
            <pc:docMk/>
            <pc:sldMk cId="760267427" sldId="846"/>
            <ac:spMk id="6" creationId="{5946B946-9871-497F-9E4C-5CC75FEBE7B4}"/>
          </ac:spMkLst>
        </pc:spChg>
        <pc:spChg chg="add mod">
          <ac:chgData name="Clemens Gantert" userId="f9c8bddb-b0b9-4532-b18c-91099c0045dd" providerId="ADAL" clId="{59775C0C-31AC-4A78-95E2-1F62FA58DDCF}" dt="2020-10-16T11:18:58.635" v="32" actId="1037"/>
          <ac:spMkLst>
            <pc:docMk/>
            <pc:sldMk cId="760267427" sldId="846"/>
            <ac:spMk id="8" creationId="{EAEEC6B3-1A37-4D41-B3E7-4DDD0BC8D0B8}"/>
          </ac:spMkLst>
        </pc:spChg>
        <pc:spChg chg="add mod">
          <ac:chgData name="Clemens Gantert" userId="f9c8bddb-b0b9-4532-b18c-91099c0045dd" providerId="ADAL" clId="{59775C0C-31AC-4A78-95E2-1F62FA58DDCF}" dt="2020-10-16T11:18:58.635" v="32" actId="1037"/>
          <ac:spMkLst>
            <pc:docMk/>
            <pc:sldMk cId="760267427" sldId="846"/>
            <ac:spMk id="9" creationId="{1D51C0A3-B4FD-403B-AAC4-4F3E823B799E}"/>
          </ac:spMkLst>
        </pc:spChg>
        <pc:spChg chg="add mod">
          <ac:chgData name="Clemens Gantert" userId="f9c8bddb-b0b9-4532-b18c-91099c0045dd" providerId="ADAL" clId="{59775C0C-31AC-4A78-95E2-1F62FA58DDCF}" dt="2020-10-16T11:18:58.635" v="32" actId="1037"/>
          <ac:spMkLst>
            <pc:docMk/>
            <pc:sldMk cId="760267427" sldId="846"/>
            <ac:spMk id="10" creationId="{0825645D-76D7-4EBA-9D24-BD0CBE92EADB}"/>
          </ac:spMkLst>
        </pc:spChg>
        <pc:spChg chg="add mod">
          <ac:chgData name="Clemens Gantert" userId="f9c8bddb-b0b9-4532-b18c-91099c0045dd" providerId="ADAL" clId="{59775C0C-31AC-4A78-95E2-1F62FA58DDCF}" dt="2020-10-16T11:18:58.635" v="32" actId="1037"/>
          <ac:spMkLst>
            <pc:docMk/>
            <pc:sldMk cId="760267427" sldId="846"/>
            <ac:spMk id="11" creationId="{3A9FA614-C139-47FE-A031-D2A015702FB3}"/>
          </ac:spMkLst>
        </pc:spChg>
        <pc:spChg chg="add mod">
          <ac:chgData name="Clemens Gantert" userId="f9c8bddb-b0b9-4532-b18c-91099c0045dd" providerId="ADAL" clId="{59775C0C-31AC-4A78-95E2-1F62FA58DDCF}" dt="2020-10-16T11:18:58.635" v="32" actId="1037"/>
          <ac:spMkLst>
            <pc:docMk/>
            <pc:sldMk cId="760267427" sldId="846"/>
            <ac:spMk id="16" creationId="{9231981A-26B9-462B-AC1B-2DD46EF37C5B}"/>
          </ac:spMkLst>
        </pc:spChg>
        <pc:spChg chg="add mod">
          <ac:chgData name="Clemens Gantert" userId="f9c8bddb-b0b9-4532-b18c-91099c0045dd" providerId="ADAL" clId="{59775C0C-31AC-4A78-95E2-1F62FA58DDCF}" dt="2020-10-16T11:18:58.635" v="32" actId="1037"/>
          <ac:spMkLst>
            <pc:docMk/>
            <pc:sldMk cId="760267427" sldId="846"/>
            <ac:spMk id="17" creationId="{CE66FCA5-85D5-40C5-ABEE-C35727380918}"/>
          </ac:spMkLst>
        </pc:spChg>
        <pc:spChg chg="add mod">
          <ac:chgData name="Clemens Gantert" userId="f9c8bddb-b0b9-4532-b18c-91099c0045dd" providerId="ADAL" clId="{59775C0C-31AC-4A78-95E2-1F62FA58DDCF}" dt="2020-10-16T11:18:58.635" v="32" actId="1037"/>
          <ac:spMkLst>
            <pc:docMk/>
            <pc:sldMk cId="760267427" sldId="846"/>
            <ac:spMk id="18" creationId="{CFE727F9-8EAA-4911-ACA4-7A163ADD69DA}"/>
          </ac:spMkLst>
        </pc:spChg>
        <pc:spChg chg="add mod">
          <ac:chgData name="Clemens Gantert" userId="f9c8bddb-b0b9-4532-b18c-91099c0045dd" providerId="ADAL" clId="{59775C0C-31AC-4A78-95E2-1F62FA58DDCF}" dt="2020-10-16T11:18:58.635" v="32" actId="1037"/>
          <ac:spMkLst>
            <pc:docMk/>
            <pc:sldMk cId="760267427" sldId="846"/>
            <ac:spMk id="19" creationId="{A352238D-1A8E-4082-A040-4731A69A2F2F}"/>
          </ac:spMkLst>
        </pc:spChg>
        <pc:spChg chg="add mod">
          <ac:chgData name="Clemens Gantert" userId="f9c8bddb-b0b9-4532-b18c-91099c0045dd" providerId="ADAL" clId="{59775C0C-31AC-4A78-95E2-1F62FA58DDCF}" dt="2020-10-16T11:18:58.635" v="32" actId="1037"/>
          <ac:spMkLst>
            <pc:docMk/>
            <pc:sldMk cId="760267427" sldId="846"/>
            <ac:spMk id="20" creationId="{A39FE73B-F91A-40F9-A52D-7D747AE60D34}"/>
          </ac:spMkLst>
        </pc:spChg>
        <pc:spChg chg="add mod">
          <ac:chgData name="Clemens Gantert" userId="f9c8bddb-b0b9-4532-b18c-91099c0045dd" providerId="ADAL" clId="{59775C0C-31AC-4A78-95E2-1F62FA58DDCF}" dt="2020-10-16T11:18:58.635" v="32" actId="1037"/>
          <ac:spMkLst>
            <pc:docMk/>
            <pc:sldMk cId="760267427" sldId="846"/>
            <ac:spMk id="21" creationId="{86AFA181-7493-4B42-A8EA-03711595BAC3}"/>
          </ac:spMkLst>
        </pc:spChg>
        <pc:spChg chg="add mod">
          <ac:chgData name="Clemens Gantert" userId="f9c8bddb-b0b9-4532-b18c-91099c0045dd" providerId="ADAL" clId="{59775C0C-31AC-4A78-95E2-1F62FA58DDCF}" dt="2020-10-16T11:18:58.635" v="32" actId="1037"/>
          <ac:spMkLst>
            <pc:docMk/>
            <pc:sldMk cId="760267427" sldId="846"/>
            <ac:spMk id="22" creationId="{50DE8127-9430-4A3D-9F0E-AC5D4895FC35}"/>
          </ac:spMkLst>
        </pc:spChg>
        <pc:spChg chg="add mod">
          <ac:chgData name="Clemens Gantert" userId="f9c8bddb-b0b9-4532-b18c-91099c0045dd" providerId="ADAL" clId="{59775C0C-31AC-4A78-95E2-1F62FA58DDCF}" dt="2020-10-16T11:18:58.635" v="32" actId="1037"/>
          <ac:spMkLst>
            <pc:docMk/>
            <pc:sldMk cId="760267427" sldId="846"/>
            <ac:spMk id="23" creationId="{EBADE372-8268-4620-9247-FDCBEE83D16F}"/>
          </ac:spMkLst>
        </pc:spChg>
        <pc:spChg chg="add mod">
          <ac:chgData name="Clemens Gantert" userId="f9c8bddb-b0b9-4532-b18c-91099c0045dd" providerId="ADAL" clId="{59775C0C-31AC-4A78-95E2-1F62FA58DDCF}" dt="2020-10-16T11:18:58.635" v="32" actId="1037"/>
          <ac:spMkLst>
            <pc:docMk/>
            <pc:sldMk cId="760267427" sldId="846"/>
            <ac:spMk id="26" creationId="{77AAE4B3-9F59-428B-994A-A7AE710E0223}"/>
          </ac:spMkLst>
        </pc:spChg>
        <pc:spChg chg="add mod">
          <ac:chgData name="Clemens Gantert" userId="f9c8bddb-b0b9-4532-b18c-91099c0045dd" providerId="ADAL" clId="{59775C0C-31AC-4A78-95E2-1F62FA58DDCF}" dt="2020-10-16T11:18:58.635" v="32" actId="1037"/>
          <ac:spMkLst>
            <pc:docMk/>
            <pc:sldMk cId="760267427" sldId="846"/>
            <ac:spMk id="27" creationId="{480562B5-43AB-4914-9FFE-F48464DEE5F1}"/>
          </ac:spMkLst>
        </pc:spChg>
        <pc:spChg chg="add mod">
          <ac:chgData name="Clemens Gantert" userId="f9c8bddb-b0b9-4532-b18c-91099c0045dd" providerId="ADAL" clId="{59775C0C-31AC-4A78-95E2-1F62FA58DDCF}" dt="2020-10-16T11:18:58.635" v="32" actId="1037"/>
          <ac:spMkLst>
            <pc:docMk/>
            <pc:sldMk cId="760267427" sldId="846"/>
            <ac:spMk id="28" creationId="{4A3473C0-15F2-4AE0-BBE1-0F527294EE49}"/>
          </ac:spMkLst>
        </pc:spChg>
        <pc:spChg chg="add mod">
          <ac:chgData name="Clemens Gantert" userId="f9c8bddb-b0b9-4532-b18c-91099c0045dd" providerId="ADAL" clId="{59775C0C-31AC-4A78-95E2-1F62FA58DDCF}" dt="2020-10-16T11:18:58.635" v="32" actId="1037"/>
          <ac:spMkLst>
            <pc:docMk/>
            <pc:sldMk cId="760267427" sldId="846"/>
            <ac:spMk id="29" creationId="{8D7BFC76-709F-45DA-BF6F-94E49D248F51}"/>
          </ac:spMkLst>
        </pc:spChg>
        <pc:spChg chg="add mod">
          <ac:chgData name="Clemens Gantert" userId="f9c8bddb-b0b9-4532-b18c-91099c0045dd" providerId="ADAL" clId="{59775C0C-31AC-4A78-95E2-1F62FA58DDCF}" dt="2020-10-16T11:18:58.635" v="32" actId="1037"/>
          <ac:spMkLst>
            <pc:docMk/>
            <pc:sldMk cId="760267427" sldId="846"/>
            <ac:spMk id="30" creationId="{90ECC155-CECA-434A-B7F6-4236001780F1}"/>
          </ac:spMkLst>
        </pc:spChg>
        <pc:spChg chg="add mod">
          <ac:chgData name="Clemens Gantert" userId="f9c8bddb-b0b9-4532-b18c-91099c0045dd" providerId="ADAL" clId="{59775C0C-31AC-4A78-95E2-1F62FA58DDCF}" dt="2020-10-16T11:18:58.635" v="32" actId="1037"/>
          <ac:spMkLst>
            <pc:docMk/>
            <pc:sldMk cId="760267427" sldId="846"/>
            <ac:spMk id="31" creationId="{84ADEB85-51E3-4395-BAC4-C435B8853559}"/>
          </ac:spMkLst>
        </pc:spChg>
        <pc:spChg chg="add mod">
          <ac:chgData name="Clemens Gantert" userId="f9c8bddb-b0b9-4532-b18c-91099c0045dd" providerId="ADAL" clId="{59775C0C-31AC-4A78-95E2-1F62FA58DDCF}" dt="2020-10-16T11:18:58.635" v="32" actId="1037"/>
          <ac:spMkLst>
            <pc:docMk/>
            <pc:sldMk cId="760267427" sldId="846"/>
            <ac:spMk id="32" creationId="{2B8876FC-3D0A-41D2-B85A-928E1A484F0D}"/>
          </ac:spMkLst>
        </pc:spChg>
        <pc:spChg chg="mod">
          <ac:chgData name="Clemens Gantert" userId="f9c8bddb-b0b9-4532-b18c-91099c0045dd" providerId="ADAL" clId="{59775C0C-31AC-4A78-95E2-1F62FA58DDCF}" dt="2020-10-16T11:35:42.098" v="1237"/>
          <ac:spMkLst>
            <pc:docMk/>
            <pc:sldMk cId="760267427" sldId="846"/>
            <ac:spMk id="6149" creationId="{86A1FA9C-8BDD-4FF2-B78E-7C4AC946F3F3}"/>
          </ac:spMkLst>
        </pc:spChg>
        <pc:cxnChg chg="add mod">
          <ac:chgData name="Clemens Gantert" userId="f9c8bddb-b0b9-4532-b18c-91099c0045dd" providerId="ADAL" clId="{59775C0C-31AC-4A78-95E2-1F62FA58DDCF}" dt="2020-10-16T11:18:58.635" v="32" actId="1037"/>
          <ac:cxnSpMkLst>
            <pc:docMk/>
            <pc:sldMk cId="760267427" sldId="846"/>
            <ac:cxnSpMk id="7" creationId="{C1E94BED-BC9F-44E2-B001-B5FED6C04683}"/>
          </ac:cxnSpMkLst>
        </pc:cxnChg>
        <pc:cxnChg chg="add mod">
          <ac:chgData name="Clemens Gantert" userId="f9c8bddb-b0b9-4532-b18c-91099c0045dd" providerId="ADAL" clId="{59775C0C-31AC-4A78-95E2-1F62FA58DDCF}" dt="2020-10-16T11:18:58.635" v="32" actId="1037"/>
          <ac:cxnSpMkLst>
            <pc:docMk/>
            <pc:sldMk cId="760267427" sldId="846"/>
            <ac:cxnSpMk id="12" creationId="{50EC170D-01CE-40CF-BEA1-8F07B2858952}"/>
          </ac:cxnSpMkLst>
        </pc:cxnChg>
        <pc:cxnChg chg="add mod">
          <ac:chgData name="Clemens Gantert" userId="f9c8bddb-b0b9-4532-b18c-91099c0045dd" providerId="ADAL" clId="{59775C0C-31AC-4A78-95E2-1F62FA58DDCF}" dt="2020-10-16T11:18:58.635" v="32" actId="1037"/>
          <ac:cxnSpMkLst>
            <pc:docMk/>
            <pc:sldMk cId="760267427" sldId="846"/>
            <ac:cxnSpMk id="13" creationId="{02EEE0DA-FEB1-4A1D-89F1-83346E0A1C7D}"/>
          </ac:cxnSpMkLst>
        </pc:cxnChg>
        <pc:cxnChg chg="add mod">
          <ac:chgData name="Clemens Gantert" userId="f9c8bddb-b0b9-4532-b18c-91099c0045dd" providerId="ADAL" clId="{59775C0C-31AC-4A78-95E2-1F62FA58DDCF}" dt="2020-10-16T11:18:58.635" v="32" actId="1037"/>
          <ac:cxnSpMkLst>
            <pc:docMk/>
            <pc:sldMk cId="760267427" sldId="846"/>
            <ac:cxnSpMk id="14" creationId="{482C5BB1-440B-4890-8471-6448A7204A22}"/>
          </ac:cxnSpMkLst>
        </pc:cxnChg>
        <pc:cxnChg chg="add mod">
          <ac:chgData name="Clemens Gantert" userId="f9c8bddb-b0b9-4532-b18c-91099c0045dd" providerId="ADAL" clId="{59775C0C-31AC-4A78-95E2-1F62FA58DDCF}" dt="2020-10-16T11:18:58.635" v="32" actId="1037"/>
          <ac:cxnSpMkLst>
            <pc:docMk/>
            <pc:sldMk cId="760267427" sldId="846"/>
            <ac:cxnSpMk id="15" creationId="{D28E4D69-4D95-4FB6-B80D-913E31FC94AF}"/>
          </ac:cxnSpMkLst>
        </pc:cxnChg>
        <pc:cxnChg chg="add mod">
          <ac:chgData name="Clemens Gantert" userId="f9c8bddb-b0b9-4532-b18c-91099c0045dd" providerId="ADAL" clId="{59775C0C-31AC-4A78-95E2-1F62FA58DDCF}" dt="2020-10-16T11:18:58.635" v="32" actId="1037"/>
          <ac:cxnSpMkLst>
            <pc:docMk/>
            <pc:sldMk cId="760267427" sldId="846"/>
            <ac:cxnSpMk id="24" creationId="{7E70B3F5-A0F9-4F19-9D1D-1F6077CAE17E}"/>
          </ac:cxnSpMkLst>
        </pc:cxnChg>
        <pc:cxnChg chg="add mod">
          <ac:chgData name="Clemens Gantert" userId="f9c8bddb-b0b9-4532-b18c-91099c0045dd" providerId="ADAL" clId="{59775C0C-31AC-4A78-95E2-1F62FA58DDCF}" dt="2020-10-16T11:18:58.635" v="32" actId="1037"/>
          <ac:cxnSpMkLst>
            <pc:docMk/>
            <pc:sldMk cId="760267427" sldId="846"/>
            <ac:cxnSpMk id="25" creationId="{AE0ABA72-CD2B-482E-8A06-4C7F832D87B0}"/>
          </ac:cxnSpMkLst>
        </pc:cxnChg>
      </pc:sldChg>
      <pc:sldChg chg="addSp delSp modSp">
        <pc:chgData name="Clemens Gantert" userId="f9c8bddb-b0b9-4532-b18c-91099c0045dd" providerId="ADAL" clId="{59775C0C-31AC-4A78-95E2-1F62FA58DDCF}" dt="2020-10-16T11:35:42.098" v="1237"/>
        <pc:sldMkLst>
          <pc:docMk/>
          <pc:sldMk cId="3832754244" sldId="847"/>
        </pc:sldMkLst>
        <pc:spChg chg="add del mod">
          <ac:chgData name="Clemens Gantert" userId="f9c8bddb-b0b9-4532-b18c-91099c0045dd" providerId="ADAL" clId="{59775C0C-31AC-4A78-95E2-1F62FA58DDCF}" dt="2020-10-16T11:23:01.343" v="306"/>
          <ac:spMkLst>
            <pc:docMk/>
            <pc:sldMk cId="3832754244" sldId="847"/>
            <ac:spMk id="2" creationId="{99BBEC0E-E764-4DA9-97DC-1EDF2BA93EF0}"/>
          </ac:spMkLst>
        </pc:spChg>
        <pc:spChg chg="mod">
          <ac:chgData name="Clemens Gantert" userId="f9c8bddb-b0b9-4532-b18c-91099c0045dd" providerId="ADAL" clId="{59775C0C-31AC-4A78-95E2-1F62FA58DDCF}" dt="2020-10-16T11:35:42.098" v="1237"/>
          <ac:spMkLst>
            <pc:docMk/>
            <pc:sldMk cId="3832754244" sldId="847"/>
            <ac:spMk id="6149" creationId="{86A1FA9C-8BDD-4FF2-B78E-7C4AC946F3F3}"/>
          </ac:spMkLst>
        </pc:spChg>
        <pc:spChg chg="mod">
          <ac:chgData name="Clemens Gantert" userId="f9c8bddb-b0b9-4532-b18c-91099c0045dd" providerId="ADAL" clId="{59775C0C-31AC-4A78-95E2-1F62FA58DDCF}" dt="2020-10-16T11:22:56.293" v="304"/>
          <ac:spMkLst>
            <pc:docMk/>
            <pc:sldMk cId="3832754244" sldId="847"/>
            <ac:spMk id="36868" creationId="{A6089B82-A8AD-483E-9D3E-1DAEA9CB0F31}"/>
          </ac:spMkLst>
        </pc:spChg>
      </pc:sldChg>
      <pc:sldChg chg="modSp">
        <pc:chgData name="Clemens Gantert" userId="f9c8bddb-b0b9-4532-b18c-91099c0045dd" providerId="ADAL" clId="{59775C0C-31AC-4A78-95E2-1F62FA58DDCF}" dt="2020-10-16T11:35:42.098" v="1237"/>
        <pc:sldMkLst>
          <pc:docMk/>
          <pc:sldMk cId="2687526202" sldId="848"/>
        </pc:sldMkLst>
        <pc:spChg chg="mod">
          <ac:chgData name="Clemens Gantert" userId="f9c8bddb-b0b9-4532-b18c-91099c0045dd" providerId="ADAL" clId="{59775C0C-31AC-4A78-95E2-1F62FA58DDCF}" dt="2020-10-16T11:26:04.466" v="579" actId="1036"/>
          <ac:spMkLst>
            <pc:docMk/>
            <pc:sldMk cId="2687526202" sldId="848"/>
            <ac:spMk id="3" creationId="{E7426FE9-2D2B-49D6-A135-94C8A674F639}"/>
          </ac:spMkLst>
        </pc:spChg>
        <pc:spChg chg="mod">
          <ac:chgData name="Clemens Gantert" userId="f9c8bddb-b0b9-4532-b18c-91099c0045dd" providerId="ADAL" clId="{59775C0C-31AC-4A78-95E2-1F62FA58DDCF}" dt="2020-10-16T11:35:42.098" v="1237"/>
          <ac:spMkLst>
            <pc:docMk/>
            <pc:sldMk cId="2687526202" sldId="848"/>
            <ac:spMk id="12293" creationId="{3F311346-862E-4B49-AD02-8AFA165E64AB}"/>
          </ac:spMkLst>
        </pc:spChg>
      </pc:sldChg>
      <pc:sldChg chg="delSp modSp">
        <pc:chgData name="Clemens Gantert" userId="f9c8bddb-b0b9-4532-b18c-91099c0045dd" providerId="ADAL" clId="{59775C0C-31AC-4A78-95E2-1F62FA58DDCF}" dt="2020-10-16T11:36:04.582" v="1240" actId="6549"/>
        <pc:sldMkLst>
          <pc:docMk/>
          <pc:sldMk cId="3069435732" sldId="849"/>
        </pc:sldMkLst>
        <pc:spChg chg="del mod">
          <ac:chgData name="Clemens Gantert" userId="f9c8bddb-b0b9-4532-b18c-91099c0045dd" providerId="ADAL" clId="{59775C0C-31AC-4A78-95E2-1F62FA58DDCF}" dt="2020-10-16T11:35:55.177" v="1238" actId="478"/>
          <ac:spMkLst>
            <pc:docMk/>
            <pc:sldMk cId="3069435732" sldId="849"/>
            <ac:spMk id="3" creationId="{07571ADE-061B-4A38-AA21-0AE9BBABBE66}"/>
          </ac:spMkLst>
        </pc:spChg>
        <pc:spChg chg="mod">
          <ac:chgData name="Clemens Gantert" userId="f9c8bddb-b0b9-4532-b18c-91099c0045dd" providerId="ADAL" clId="{59775C0C-31AC-4A78-95E2-1F62FA58DDCF}" dt="2020-10-16T11:35:42.098" v="1237"/>
          <ac:spMkLst>
            <pc:docMk/>
            <pc:sldMk cId="3069435732" sldId="849"/>
            <ac:spMk id="12293" creationId="{3F311346-862E-4B49-AD02-8AFA165E64AB}"/>
          </ac:spMkLst>
        </pc:spChg>
        <pc:spChg chg="mod">
          <ac:chgData name="Clemens Gantert" userId="f9c8bddb-b0b9-4532-b18c-91099c0045dd" providerId="ADAL" clId="{59775C0C-31AC-4A78-95E2-1F62FA58DDCF}" dt="2020-10-16T11:36:04.582" v="1240" actId="6549"/>
          <ac:spMkLst>
            <pc:docMk/>
            <pc:sldMk cId="3069435732" sldId="849"/>
            <ac:spMk id="36868" creationId="{A6089B82-A8AD-483E-9D3E-1DAEA9CB0F31}"/>
          </ac:spMkLst>
        </pc:spChg>
      </pc:sldChg>
      <pc:sldChg chg="modSp">
        <pc:chgData name="Clemens Gantert" userId="f9c8bddb-b0b9-4532-b18c-91099c0045dd" providerId="ADAL" clId="{59775C0C-31AC-4A78-95E2-1F62FA58DDCF}" dt="2020-10-16T11:35:42.098" v="1237"/>
        <pc:sldMkLst>
          <pc:docMk/>
          <pc:sldMk cId="2894068853" sldId="850"/>
        </pc:sldMkLst>
        <pc:spChg chg="mod">
          <ac:chgData name="Clemens Gantert" userId="f9c8bddb-b0b9-4532-b18c-91099c0045dd" providerId="ADAL" clId="{59775C0C-31AC-4A78-95E2-1F62FA58DDCF}" dt="2020-10-16T11:35:42.098" v="1237"/>
          <ac:spMkLst>
            <pc:docMk/>
            <pc:sldMk cId="2894068853" sldId="850"/>
            <ac:spMk id="12293" creationId="{3F311346-862E-4B49-AD02-8AFA165E64AB}"/>
          </ac:spMkLst>
        </pc:spChg>
      </pc:sldChg>
      <pc:sldChg chg="modSp">
        <pc:chgData name="Clemens Gantert" userId="f9c8bddb-b0b9-4532-b18c-91099c0045dd" providerId="ADAL" clId="{59775C0C-31AC-4A78-95E2-1F62FA58DDCF}" dt="2020-10-16T11:35:42.098" v="1237"/>
        <pc:sldMkLst>
          <pc:docMk/>
          <pc:sldMk cId="381412481" sldId="851"/>
        </pc:sldMkLst>
        <pc:spChg chg="mod">
          <ac:chgData name="Clemens Gantert" userId="f9c8bddb-b0b9-4532-b18c-91099c0045dd" providerId="ADAL" clId="{59775C0C-31AC-4A78-95E2-1F62FA58DDCF}" dt="2020-10-16T11:35:42.098" v="1237"/>
          <ac:spMkLst>
            <pc:docMk/>
            <pc:sldMk cId="381412481" sldId="851"/>
            <ac:spMk id="12293" creationId="{3F311346-862E-4B49-AD02-8AFA165E64AB}"/>
          </ac:spMkLst>
        </pc:spChg>
      </pc:sldChg>
      <pc:sldChg chg="addSp modSp">
        <pc:chgData name="Clemens Gantert" userId="f9c8bddb-b0b9-4532-b18c-91099c0045dd" providerId="ADAL" clId="{59775C0C-31AC-4A78-95E2-1F62FA58DDCF}" dt="2020-10-16T11:37:08.435" v="1263"/>
        <pc:sldMkLst>
          <pc:docMk/>
          <pc:sldMk cId="2454000451" sldId="852"/>
        </pc:sldMkLst>
        <pc:spChg chg="add">
          <ac:chgData name="Clemens Gantert" userId="f9c8bddb-b0b9-4532-b18c-91099c0045dd" providerId="ADAL" clId="{59775C0C-31AC-4A78-95E2-1F62FA58DDCF}" dt="2020-10-16T11:37:08.435" v="1263"/>
          <ac:spMkLst>
            <pc:docMk/>
            <pc:sldMk cId="2454000451" sldId="852"/>
            <ac:spMk id="7" creationId="{F0D6DCF0-696A-44AD-A255-0181571C8736}"/>
          </ac:spMkLst>
        </pc:spChg>
        <pc:spChg chg="add">
          <ac:chgData name="Clemens Gantert" userId="f9c8bddb-b0b9-4532-b18c-91099c0045dd" providerId="ADAL" clId="{59775C0C-31AC-4A78-95E2-1F62FA58DDCF}" dt="2020-10-16T11:37:08.435" v="1263"/>
          <ac:spMkLst>
            <pc:docMk/>
            <pc:sldMk cId="2454000451" sldId="852"/>
            <ac:spMk id="8" creationId="{96D2F595-85EB-4D9B-937B-BC74B733735D}"/>
          </ac:spMkLst>
        </pc:spChg>
        <pc:spChg chg="add">
          <ac:chgData name="Clemens Gantert" userId="f9c8bddb-b0b9-4532-b18c-91099c0045dd" providerId="ADAL" clId="{59775C0C-31AC-4A78-95E2-1F62FA58DDCF}" dt="2020-10-16T11:37:08.435" v="1263"/>
          <ac:spMkLst>
            <pc:docMk/>
            <pc:sldMk cId="2454000451" sldId="852"/>
            <ac:spMk id="10" creationId="{11DDACED-4907-49AC-80B2-49C911F103C7}"/>
          </ac:spMkLst>
        </pc:spChg>
        <pc:spChg chg="add">
          <ac:chgData name="Clemens Gantert" userId="f9c8bddb-b0b9-4532-b18c-91099c0045dd" providerId="ADAL" clId="{59775C0C-31AC-4A78-95E2-1F62FA58DDCF}" dt="2020-10-16T11:37:08.435" v="1263"/>
          <ac:spMkLst>
            <pc:docMk/>
            <pc:sldMk cId="2454000451" sldId="852"/>
            <ac:spMk id="14" creationId="{FB735566-137F-4ECD-B7CF-55CCCE389EE0}"/>
          </ac:spMkLst>
        </pc:spChg>
        <pc:spChg chg="add">
          <ac:chgData name="Clemens Gantert" userId="f9c8bddb-b0b9-4532-b18c-91099c0045dd" providerId="ADAL" clId="{59775C0C-31AC-4A78-95E2-1F62FA58DDCF}" dt="2020-10-16T11:37:08.435" v="1263"/>
          <ac:spMkLst>
            <pc:docMk/>
            <pc:sldMk cId="2454000451" sldId="852"/>
            <ac:spMk id="18" creationId="{14AABCFC-D840-4B28-8DD9-84B452E709E6}"/>
          </ac:spMkLst>
        </pc:spChg>
        <pc:spChg chg="add">
          <ac:chgData name="Clemens Gantert" userId="f9c8bddb-b0b9-4532-b18c-91099c0045dd" providerId="ADAL" clId="{59775C0C-31AC-4A78-95E2-1F62FA58DDCF}" dt="2020-10-16T11:37:08.435" v="1263"/>
          <ac:spMkLst>
            <pc:docMk/>
            <pc:sldMk cId="2454000451" sldId="852"/>
            <ac:spMk id="19" creationId="{426FE2CD-BD65-4701-8C5A-DDE328F2AE44}"/>
          </ac:spMkLst>
        </pc:spChg>
        <pc:spChg chg="add">
          <ac:chgData name="Clemens Gantert" userId="f9c8bddb-b0b9-4532-b18c-91099c0045dd" providerId="ADAL" clId="{59775C0C-31AC-4A78-95E2-1F62FA58DDCF}" dt="2020-10-16T11:37:08.435" v="1263"/>
          <ac:spMkLst>
            <pc:docMk/>
            <pc:sldMk cId="2454000451" sldId="852"/>
            <ac:spMk id="21" creationId="{9B9CC8F4-D0AF-4F85-A8E7-3520E8FCA2B5}"/>
          </ac:spMkLst>
        </pc:spChg>
        <pc:spChg chg="add">
          <ac:chgData name="Clemens Gantert" userId="f9c8bddb-b0b9-4532-b18c-91099c0045dd" providerId="ADAL" clId="{59775C0C-31AC-4A78-95E2-1F62FA58DDCF}" dt="2020-10-16T11:37:08.435" v="1263"/>
          <ac:spMkLst>
            <pc:docMk/>
            <pc:sldMk cId="2454000451" sldId="852"/>
            <ac:spMk id="22" creationId="{F55C39AA-AC9C-4880-A14B-E65D887027E2}"/>
          </ac:spMkLst>
        </pc:spChg>
        <pc:spChg chg="add">
          <ac:chgData name="Clemens Gantert" userId="f9c8bddb-b0b9-4532-b18c-91099c0045dd" providerId="ADAL" clId="{59775C0C-31AC-4A78-95E2-1F62FA58DDCF}" dt="2020-10-16T11:37:08.435" v="1263"/>
          <ac:spMkLst>
            <pc:docMk/>
            <pc:sldMk cId="2454000451" sldId="852"/>
            <ac:spMk id="24" creationId="{FC0A0D69-0119-4459-9E8E-632D1D167424}"/>
          </ac:spMkLst>
        </pc:spChg>
        <pc:spChg chg="add">
          <ac:chgData name="Clemens Gantert" userId="f9c8bddb-b0b9-4532-b18c-91099c0045dd" providerId="ADAL" clId="{59775C0C-31AC-4A78-95E2-1F62FA58DDCF}" dt="2020-10-16T11:37:08.435" v="1263"/>
          <ac:spMkLst>
            <pc:docMk/>
            <pc:sldMk cId="2454000451" sldId="852"/>
            <ac:spMk id="25" creationId="{5FE11693-A6B3-46F8-BFF4-052507D1EBF1}"/>
          </ac:spMkLst>
        </pc:spChg>
        <pc:spChg chg="add">
          <ac:chgData name="Clemens Gantert" userId="f9c8bddb-b0b9-4532-b18c-91099c0045dd" providerId="ADAL" clId="{59775C0C-31AC-4A78-95E2-1F62FA58DDCF}" dt="2020-10-16T11:37:08.435" v="1263"/>
          <ac:spMkLst>
            <pc:docMk/>
            <pc:sldMk cId="2454000451" sldId="852"/>
            <ac:spMk id="27" creationId="{0F53F7BA-9713-45C0-A874-151F46E3162C}"/>
          </ac:spMkLst>
        </pc:spChg>
        <pc:spChg chg="add">
          <ac:chgData name="Clemens Gantert" userId="f9c8bddb-b0b9-4532-b18c-91099c0045dd" providerId="ADAL" clId="{59775C0C-31AC-4A78-95E2-1F62FA58DDCF}" dt="2020-10-16T11:37:08.435" v="1263"/>
          <ac:spMkLst>
            <pc:docMk/>
            <pc:sldMk cId="2454000451" sldId="852"/>
            <ac:spMk id="29" creationId="{65667EC9-A6D4-44C4-B535-192F721D3C1B}"/>
          </ac:spMkLst>
        </pc:spChg>
        <pc:spChg chg="add">
          <ac:chgData name="Clemens Gantert" userId="f9c8bddb-b0b9-4532-b18c-91099c0045dd" providerId="ADAL" clId="{59775C0C-31AC-4A78-95E2-1F62FA58DDCF}" dt="2020-10-16T11:37:08.435" v="1263"/>
          <ac:spMkLst>
            <pc:docMk/>
            <pc:sldMk cId="2454000451" sldId="852"/>
            <ac:spMk id="30" creationId="{F4FEE13D-4BC3-426D-A81D-2D1D7BEEE052}"/>
          </ac:spMkLst>
        </pc:spChg>
        <pc:spChg chg="add">
          <ac:chgData name="Clemens Gantert" userId="f9c8bddb-b0b9-4532-b18c-91099c0045dd" providerId="ADAL" clId="{59775C0C-31AC-4A78-95E2-1F62FA58DDCF}" dt="2020-10-16T11:37:08.435" v="1263"/>
          <ac:spMkLst>
            <pc:docMk/>
            <pc:sldMk cId="2454000451" sldId="852"/>
            <ac:spMk id="32" creationId="{FE0246E0-9167-4589-81ED-51EADD6DB8AF}"/>
          </ac:spMkLst>
        </pc:spChg>
        <pc:spChg chg="add">
          <ac:chgData name="Clemens Gantert" userId="f9c8bddb-b0b9-4532-b18c-91099c0045dd" providerId="ADAL" clId="{59775C0C-31AC-4A78-95E2-1F62FA58DDCF}" dt="2020-10-16T11:37:08.435" v="1263"/>
          <ac:spMkLst>
            <pc:docMk/>
            <pc:sldMk cId="2454000451" sldId="852"/>
            <ac:spMk id="33" creationId="{B33C5BE1-D07F-4CDA-A3F2-CAF845AD2354}"/>
          </ac:spMkLst>
        </pc:spChg>
        <pc:spChg chg="mod">
          <ac:chgData name="Clemens Gantert" userId="f9c8bddb-b0b9-4532-b18c-91099c0045dd" providerId="ADAL" clId="{59775C0C-31AC-4A78-95E2-1F62FA58DDCF}" dt="2020-10-16T11:36:40.314" v="1262" actId="255"/>
          <ac:spMkLst>
            <pc:docMk/>
            <pc:sldMk cId="2454000451" sldId="852"/>
            <ac:spMk id="12291" creationId="{2937047F-7B5C-44C4-97CF-78321A99327A}"/>
          </ac:spMkLst>
        </pc:spChg>
        <pc:spChg chg="mod">
          <ac:chgData name="Clemens Gantert" userId="f9c8bddb-b0b9-4532-b18c-91099c0045dd" providerId="ADAL" clId="{59775C0C-31AC-4A78-95E2-1F62FA58DDCF}" dt="2020-10-16T11:35:42.098" v="1237"/>
          <ac:spMkLst>
            <pc:docMk/>
            <pc:sldMk cId="2454000451" sldId="852"/>
            <ac:spMk id="12293" creationId="{3F311346-862E-4B49-AD02-8AFA165E64AB}"/>
          </ac:spMkLst>
        </pc:spChg>
        <pc:cxnChg chg="add">
          <ac:chgData name="Clemens Gantert" userId="f9c8bddb-b0b9-4532-b18c-91099c0045dd" providerId="ADAL" clId="{59775C0C-31AC-4A78-95E2-1F62FA58DDCF}" dt="2020-10-16T11:37:08.435" v="1263"/>
          <ac:cxnSpMkLst>
            <pc:docMk/>
            <pc:sldMk cId="2454000451" sldId="852"/>
            <ac:cxnSpMk id="9" creationId="{1ED72C2B-ACA7-43B6-9B0F-054C4F625426}"/>
          </ac:cxnSpMkLst>
        </pc:cxnChg>
        <pc:cxnChg chg="add">
          <ac:chgData name="Clemens Gantert" userId="f9c8bddb-b0b9-4532-b18c-91099c0045dd" providerId="ADAL" clId="{59775C0C-31AC-4A78-95E2-1F62FA58DDCF}" dt="2020-10-16T11:37:08.435" v="1263"/>
          <ac:cxnSpMkLst>
            <pc:docMk/>
            <pc:sldMk cId="2454000451" sldId="852"/>
            <ac:cxnSpMk id="11" creationId="{9C5A7DF6-A9C2-445D-A466-6C881F954C7F}"/>
          </ac:cxnSpMkLst>
        </pc:cxnChg>
        <pc:cxnChg chg="add">
          <ac:chgData name="Clemens Gantert" userId="f9c8bddb-b0b9-4532-b18c-91099c0045dd" providerId="ADAL" clId="{59775C0C-31AC-4A78-95E2-1F62FA58DDCF}" dt="2020-10-16T11:37:08.435" v="1263"/>
          <ac:cxnSpMkLst>
            <pc:docMk/>
            <pc:sldMk cId="2454000451" sldId="852"/>
            <ac:cxnSpMk id="12" creationId="{AC155514-19F6-491E-A376-314AACD09EE5}"/>
          </ac:cxnSpMkLst>
        </pc:cxnChg>
        <pc:cxnChg chg="add">
          <ac:chgData name="Clemens Gantert" userId="f9c8bddb-b0b9-4532-b18c-91099c0045dd" providerId="ADAL" clId="{59775C0C-31AC-4A78-95E2-1F62FA58DDCF}" dt="2020-10-16T11:37:08.435" v="1263"/>
          <ac:cxnSpMkLst>
            <pc:docMk/>
            <pc:sldMk cId="2454000451" sldId="852"/>
            <ac:cxnSpMk id="13" creationId="{31FE1677-D4A6-4C99-BA5B-0B1323DBC911}"/>
          </ac:cxnSpMkLst>
        </pc:cxnChg>
        <pc:cxnChg chg="add">
          <ac:chgData name="Clemens Gantert" userId="f9c8bddb-b0b9-4532-b18c-91099c0045dd" providerId="ADAL" clId="{59775C0C-31AC-4A78-95E2-1F62FA58DDCF}" dt="2020-10-16T11:37:08.435" v="1263"/>
          <ac:cxnSpMkLst>
            <pc:docMk/>
            <pc:sldMk cId="2454000451" sldId="852"/>
            <ac:cxnSpMk id="15" creationId="{7D0200F3-C6E0-40FF-B987-860ADA941CAF}"/>
          </ac:cxnSpMkLst>
        </pc:cxnChg>
        <pc:cxnChg chg="add">
          <ac:chgData name="Clemens Gantert" userId="f9c8bddb-b0b9-4532-b18c-91099c0045dd" providerId="ADAL" clId="{59775C0C-31AC-4A78-95E2-1F62FA58DDCF}" dt="2020-10-16T11:37:08.435" v="1263"/>
          <ac:cxnSpMkLst>
            <pc:docMk/>
            <pc:sldMk cId="2454000451" sldId="852"/>
            <ac:cxnSpMk id="16" creationId="{2EC48EA9-A62B-44A8-A85E-4E78CBF077D9}"/>
          </ac:cxnSpMkLst>
        </pc:cxnChg>
        <pc:cxnChg chg="add">
          <ac:chgData name="Clemens Gantert" userId="f9c8bddb-b0b9-4532-b18c-91099c0045dd" providerId="ADAL" clId="{59775C0C-31AC-4A78-95E2-1F62FA58DDCF}" dt="2020-10-16T11:37:08.435" v="1263"/>
          <ac:cxnSpMkLst>
            <pc:docMk/>
            <pc:sldMk cId="2454000451" sldId="852"/>
            <ac:cxnSpMk id="17" creationId="{575E099C-811F-463F-99F9-121E69859407}"/>
          </ac:cxnSpMkLst>
        </pc:cxnChg>
        <pc:cxnChg chg="add">
          <ac:chgData name="Clemens Gantert" userId="f9c8bddb-b0b9-4532-b18c-91099c0045dd" providerId="ADAL" clId="{59775C0C-31AC-4A78-95E2-1F62FA58DDCF}" dt="2020-10-16T11:37:08.435" v="1263"/>
          <ac:cxnSpMkLst>
            <pc:docMk/>
            <pc:sldMk cId="2454000451" sldId="852"/>
            <ac:cxnSpMk id="20" creationId="{DBD310ED-CB9B-4CC9-AA12-05A2B60C66F4}"/>
          </ac:cxnSpMkLst>
        </pc:cxnChg>
        <pc:cxnChg chg="add">
          <ac:chgData name="Clemens Gantert" userId="f9c8bddb-b0b9-4532-b18c-91099c0045dd" providerId="ADAL" clId="{59775C0C-31AC-4A78-95E2-1F62FA58DDCF}" dt="2020-10-16T11:37:08.435" v="1263"/>
          <ac:cxnSpMkLst>
            <pc:docMk/>
            <pc:sldMk cId="2454000451" sldId="852"/>
            <ac:cxnSpMk id="23" creationId="{F77857CD-444B-4A9E-828B-97EA0FDB3548}"/>
          </ac:cxnSpMkLst>
        </pc:cxnChg>
        <pc:cxnChg chg="add">
          <ac:chgData name="Clemens Gantert" userId="f9c8bddb-b0b9-4532-b18c-91099c0045dd" providerId="ADAL" clId="{59775C0C-31AC-4A78-95E2-1F62FA58DDCF}" dt="2020-10-16T11:37:08.435" v="1263"/>
          <ac:cxnSpMkLst>
            <pc:docMk/>
            <pc:sldMk cId="2454000451" sldId="852"/>
            <ac:cxnSpMk id="26" creationId="{79BB1F34-AAB5-4EEF-92C6-AEF955F14C45}"/>
          </ac:cxnSpMkLst>
        </pc:cxnChg>
        <pc:cxnChg chg="add">
          <ac:chgData name="Clemens Gantert" userId="f9c8bddb-b0b9-4532-b18c-91099c0045dd" providerId="ADAL" clId="{59775C0C-31AC-4A78-95E2-1F62FA58DDCF}" dt="2020-10-16T11:37:08.435" v="1263"/>
          <ac:cxnSpMkLst>
            <pc:docMk/>
            <pc:sldMk cId="2454000451" sldId="852"/>
            <ac:cxnSpMk id="28" creationId="{23329C36-3C9B-4044-B287-10D2D4BBAF40}"/>
          </ac:cxnSpMkLst>
        </pc:cxnChg>
        <pc:cxnChg chg="add">
          <ac:chgData name="Clemens Gantert" userId="f9c8bddb-b0b9-4532-b18c-91099c0045dd" providerId="ADAL" clId="{59775C0C-31AC-4A78-95E2-1F62FA58DDCF}" dt="2020-10-16T11:37:08.435" v="1263"/>
          <ac:cxnSpMkLst>
            <pc:docMk/>
            <pc:sldMk cId="2454000451" sldId="852"/>
            <ac:cxnSpMk id="31" creationId="{F42FFCD5-1E0A-4946-9BBC-A158DD82401B}"/>
          </ac:cxnSpMkLst>
        </pc:cxnChg>
      </pc:sldChg>
      <pc:sldChg chg="addSp modSp">
        <pc:chgData name="Clemens Gantert" userId="f9c8bddb-b0b9-4532-b18c-91099c0045dd" providerId="ADAL" clId="{59775C0C-31AC-4A78-95E2-1F62FA58DDCF}" dt="2020-10-16T11:41:19.047" v="1498" actId="20577"/>
        <pc:sldMkLst>
          <pc:docMk/>
          <pc:sldMk cId="3069114411" sldId="853"/>
        </pc:sldMkLst>
        <pc:spChg chg="mod">
          <ac:chgData name="Clemens Gantert" userId="f9c8bddb-b0b9-4532-b18c-91099c0045dd" providerId="ADAL" clId="{59775C0C-31AC-4A78-95E2-1F62FA58DDCF}" dt="2020-10-16T11:38:16.820" v="1309" actId="255"/>
          <ac:spMkLst>
            <pc:docMk/>
            <pc:sldMk cId="3069114411" sldId="853"/>
            <ac:spMk id="12291" creationId="{2937047F-7B5C-44C4-97CF-78321A99327A}"/>
          </ac:spMkLst>
        </pc:spChg>
        <pc:spChg chg="mod">
          <ac:chgData name="Clemens Gantert" userId="f9c8bddb-b0b9-4532-b18c-91099c0045dd" providerId="ADAL" clId="{59775C0C-31AC-4A78-95E2-1F62FA58DDCF}" dt="2020-10-16T11:35:42.098" v="1237"/>
          <ac:spMkLst>
            <pc:docMk/>
            <pc:sldMk cId="3069114411" sldId="853"/>
            <ac:spMk id="12293" creationId="{3F311346-862E-4B49-AD02-8AFA165E64AB}"/>
          </ac:spMkLst>
        </pc:spChg>
        <pc:graphicFrameChg chg="add mod modGraphic">
          <ac:chgData name="Clemens Gantert" userId="f9c8bddb-b0b9-4532-b18c-91099c0045dd" providerId="ADAL" clId="{59775C0C-31AC-4A78-95E2-1F62FA58DDCF}" dt="2020-10-16T11:41:19.047" v="1498" actId="20577"/>
          <ac:graphicFrameMkLst>
            <pc:docMk/>
            <pc:sldMk cId="3069114411" sldId="853"/>
            <ac:graphicFrameMk id="3" creationId="{6B95C83F-9E53-466B-BEC7-76A54EFBC65B}"/>
          </ac:graphicFrameMkLst>
        </pc:graphicFrameChg>
      </pc:sldChg>
      <pc:sldChg chg="modSp">
        <pc:chgData name="Clemens Gantert" userId="f9c8bddb-b0b9-4532-b18c-91099c0045dd" providerId="ADAL" clId="{59775C0C-31AC-4A78-95E2-1F62FA58DDCF}" dt="2020-10-16T11:35:42.098" v="1237"/>
        <pc:sldMkLst>
          <pc:docMk/>
          <pc:sldMk cId="1507246600" sldId="854"/>
        </pc:sldMkLst>
        <pc:spChg chg="mod">
          <ac:chgData name="Clemens Gantert" userId="f9c8bddb-b0b9-4532-b18c-91099c0045dd" providerId="ADAL" clId="{59775C0C-31AC-4A78-95E2-1F62FA58DDCF}" dt="2020-10-16T11:35:42.098" v="1237"/>
          <ac:spMkLst>
            <pc:docMk/>
            <pc:sldMk cId="1507246600" sldId="854"/>
            <ac:spMk id="12293" creationId="{3F311346-862E-4B49-AD02-8AFA165E64AB}"/>
          </ac:spMkLst>
        </pc:spChg>
      </pc:sldChg>
      <pc:sldChg chg="modSp add">
        <pc:chgData name="Clemens Gantert" userId="f9c8bddb-b0b9-4532-b18c-91099c0045dd" providerId="ADAL" clId="{59775C0C-31AC-4A78-95E2-1F62FA58DDCF}" dt="2020-10-16T11:35:42.098" v="1237"/>
        <pc:sldMkLst>
          <pc:docMk/>
          <pc:sldMk cId="2584829392" sldId="855"/>
        </pc:sldMkLst>
        <pc:spChg chg="mod">
          <ac:chgData name="Clemens Gantert" userId="f9c8bddb-b0b9-4532-b18c-91099c0045dd" providerId="ADAL" clId="{59775C0C-31AC-4A78-95E2-1F62FA58DDCF}" dt="2020-10-16T11:35:42.098" v="1237"/>
          <ac:spMkLst>
            <pc:docMk/>
            <pc:sldMk cId="2584829392" sldId="855"/>
            <ac:spMk id="6149" creationId="{86A1FA9C-8BDD-4FF2-B78E-7C4AC946F3F3}"/>
          </ac:spMkLst>
        </pc:spChg>
        <pc:spChg chg="mod">
          <ac:chgData name="Clemens Gantert" userId="f9c8bddb-b0b9-4532-b18c-91099c0045dd" providerId="ADAL" clId="{59775C0C-31AC-4A78-95E2-1F62FA58DDCF}" dt="2020-10-16T11:25:43.689" v="555" actId="20577"/>
          <ac:spMkLst>
            <pc:docMk/>
            <pc:sldMk cId="2584829392" sldId="855"/>
            <ac:spMk id="36868" creationId="{A6089B82-A8AD-483E-9D3E-1DAEA9CB0F31}"/>
          </ac:spMkLst>
        </pc:spChg>
      </pc:sldChg>
      <pc:sldChg chg="modSp add">
        <pc:chgData name="Clemens Gantert" userId="f9c8bddb-b0b9-4532-b18c-91099c0045dd" providerId="ADAL" clId="{59775C0C-31AC-4A78-95E2-1F62FA58DDCF}" dt="2020-10-16T11:46:41.479" v="1761" actId="20577"/>
        <pc:sldMkLst>
          <pc:docMk/>
          <pc:sldMk cId="1956519057" sldId="856"/>
        </pc:sldMkLst>
        <pc:spChg chg="mod">
          <ac:chgData name="Clemens Gantert" userId="f9c8bddb-b0b9-4532-b18c-91099c0045dd" providerId="ADAL" clId="{59775C0C-31AC-4A78-95E2-1F62FA58DDCF}" dt="2020-10-16T11:46:41.479" v="1761" actId="20577"/>
          <ac:spMkLst>
            <pc:docMk/>
            <pc:sldMk cId="1956519057" sldId="856"/>
            <ac:spMk id="6147" creationId="{AE169E65-E947-4106-947A-5022CDC29949}"/>
          </ac:spMkLst>
        </pc:spChg>
        <pc:spChg chg="mod">
          <ac:chgData name="Clemens Gantert" userId="f9c8bddb-b0b9-4532-b18c-91099c0045dd" providerId="ADAL" clId="{59775C0C-31AC-4A78-95E2-1F62FA58DDCF}" dt="2020-10-16T11:35:42.098" v="1237"/>
          <ac:spMkLst>
            <pc:docMk/>
            <pc:sldMk cId="1956519057" sldId="856"/>
            <ac:spMk id="6149" creationId="{86A1FA9C-8BDD-4FF2-B78E-7C4AC946F3F3}"/>
          </ac:spMkLst>
        </pc:spChg>
        <pc:spChg chg="mod">
          <ac:chgData name="Clemens Gantert" userId="f9c8bddb-b0b9-4532-b18c-91099c0045dd" providerId="ADAL" clId="{59775C0C-31AC-4A78-95E2-1F62FA58DDCF}" dt="2020-10-16T11:25:19.911" v="544" actId="6549"/>
          <ac:spMkLst>
            <pc:docMk/>
            <pc:sldMk cId="1956519057" sldId="856"/>
            <ac:spMk id="36868" creationId="{A6089B82-A8AD-483E-9D3E-1DAEA9CB0F31}"/>
          </ac:spMkLst>
        </pc:spChg>
      </pc:sldChg>
      <pc:sldChg chg="modSp add">
        <pc:chgData name="Clemens Gantert" userId="f9c8bddb-b0b9-4532-b18c-91099c0045dd" providerId="ADAL" clId="{59775C0C-31AC-4A78-95E2-1F62FA58DDCF}" dt="2020-10-16T11:44:33.561" v="1721" actId="20577"/>
        <pc:sldMkLst>
          <pc:docMk/>
          <pc:sldMk cId="427416184" sldId="857"/>
        </pc:sldMkLst>
        <pc:spChg chg="mod">
          <ac:chgData name="Clemens Gantert" userId="f9c8bddb-b0b9-4532-b18c-91099c0045dd" providerId="ADAL" clId="{59775C0C-31AC-4A78-95E2-1F62FA58DDCF}" dt="2020-10-16T11:44:33.561" v="1721" actId="20577"/>
          <ac:spMkLst>
            <pc:docMk/>
            <pc:sldMk cId="427416184" sldId="857"/>
            <ac:spMk id="2" creationId="{49906391-FFA3-4364-88BF-719938860112}"/>
          </ac:spMkLst>
        </pc:spChg>
      </pc:sldChg>
      <pc:sldMasterChg chg="modSp modSldLayout">
        <pc:chgData name="Clemens Gantert" userId="f9c8bddb-b0b9-4532-b18c-91099c0045dd" providerId="ADAL" clId="{59775C0C-31AC-4A78-95E2-1F62FA58DDCF}" dt="2020-10-16T11:35:42.098" v="1237"/>
        <pc:sldMasterMkLst>
          <pc:docMk/>
          <pc:sldMasterMk cId="0" sldId="2147483648"/>
        </pc:sldMasterMkLst>
        <pc:spChg chg="mod">
          <ac:chgData name="Clemens Gantert" userId="f9c8bddb-b0b9-4532-b18c-91099c0045dd" providerId="ADAL" clId="{59775C0C-31AC-4A78-95E2-1F62FA58DDCF}" dt="2020-10-16T11:35:42.098" v="1237"/>
          <ac:spMkLst>
            <pc:docMk/>
            <pc:sldMasterMk cId="0" sldId="2147483648"/>
            <ac:spMk id="1032" creationId="{E6C04BE0-875B-4ED5-8F77-F462C8149213}"/>
          </ac:spMkLst>
        </pc:spChg>
        <pc:sldLayoutChg chg="modSp">
          <pc:chgData name="Clemens Gantert" userId="f9c8bddb-b0b9-4532-b18c-91099c0045dd" providerId="ADAL" clId="{59775C0C-31AC-4A78-95E2-1F62FA58DDCF}" dt="2020-10-16T11:35:42.098" v="1237"/>
          <pc:sldLayoutMkLst>
            <pc:docMk/>
            <pc:sldMasterMk cId="0" sldId="2147483648"/>
            <pc:sldLayoutMk cId="2153106251" sldId="2147486235"/>
          </pc:sldLayoutMkLst>
          <pc:spChg chg="mod">
            <ac:chgData name="Clemens Gantert" userId="f9c8bddb-b0b9-4532-b18c-91099c0045dd" providerId="ADAL" clId="{59775C0C-31AC-4A78-95E2-1F62FA58DDCF}" dt="2020-10-16T11:35:42.098" v="1237"/>
            <ac:spMkLst>
              <pc:docMk/>
              <pc:sldMasterMk cId="0" sldId="2147483648"/>
              <pc:sldLayoutMk cId="2153106251" sldId="2147486235"/>
              <ac:spMk id="5" creationId="{FBB931BD-F3DE-464D-9A81-A54328802B3E}"/>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646227254" sldId="2147486236"/>
          </pc:sldLayoutMkLst>
          <pc:spChg chg="mod">
            <ac:chgData name="Clemens Gantert" userId="f9c8bddb-b0b9-4532-b18c-91099c0045dd" providerId="ADAL" clId="{59775C0C-31AC-4A78-95E2-1F62FA58DDCF}" dt="2020-10-16T11:35:42.098" v="1237"/>
            <ac:spMkLst>
              <pc:docMk/>
              <pc:sldMasterMk cId="0" sldId="2147483648"/>
              <pc:sldLayoutMk cId="646227254" sldId="2147486236"/>
              <ac:spMk id="5" creationId="{061855C0-DC12-46AD-97C3-C9276DB58F96}"/>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803353464" sldId="2147486237"/>
          </pc:sldLayoutMkLst>
          <pc:spChg chg="mod">
            <ac:chgData name="Clemens Gantert" userId="f9c8bddb-b0b9-4532-b18c-91099c0045dd" providerId="ADAL" clId="{59775C0C-31AC-4A78-95E2-1F62FA58DDCF}" dt="2020-10-16T11:35:42.098" v="1237"/>
            <ac:spMkLst>
              <pc:docMk/>
              <pc:sldMasterMk cId="0" sldId="2147483648"/>
              <pc:sldLayoutMk cId="803353464" sldId="2147486237"/>
              <ac:spMk id="6" creationId="{DA48178E-D70F-4B5F-9D4C-747C5CE69E84}"/>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19734369" sldId="2147486238"/>
          </pc:sldLayoutMkLst>
          <pc:spChg chg="mod">
            <ac:chgData name="Clemens Gantert" userId="f9c8bddb-b0b9-4532-b18c-91099c0045dd" providerId="ADAL" clId="{59775C0C-31AC-4A78-95E2-1F62FA58DDCF}" dt="2020-10-16T11:35:42.098" v="1237"/>
            <ac:spMkLst>
              <pc:docMk/>
              <pc:sldMasterMk cId="0" sldId="2147483648"/>
              <pc:sldLayoutMk cId="219734369" sldId="2147486238"/>
              <ac:spMk id="8" creationId="{EB9EFF58-D3FE-425D-9013-7EF82BA801C5}"/>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441800822" sldId="2147486239"/>
          </pc:sldLayoutMkLst>
          <pc:spChg chg="mod">
            <ac:chgData name="Clemens Gantert" userId="f9c8bddb-b0b9-4532-b18c-91099c0045dd" providerId="ADAL" clId="{59775C0C-31AC-4A78-95E2-1F62FA58DDCF}" dt="2020-10-16T11:35:42.098" v="1237"/>
            <ac:spMkLst>
              <pc:docMk/>
              <pc:sldMasterMk cId="0" sldId="2147483648"/>
              <pc:sldLayoutMk cId="2441800822" sldId="2147486239"/>
              <ac:spMk id="4" creationId="{7CCFD614-DFA8-474E-A0A0-04F1ACF2A15B}"/>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748897250" sldId="2147486240"/>
          </pc:sldLayoutMkLst>
          <pc:spChg chg="mod">
            <ac:chgData name="Clemens Gantert" userId="f9c8bddb-b0b9-4532-b18c-91099c0045dd" providerId="ADAL" clId="{59775C0C-31AC-4A78-95E2-1F62FA58DDCF}" dt="2020-10-16T11:35:42.098" v="1237"/>
            <ac:spMkLst>
              <pc:docMk/>
              <pc:sldMasterMk cId="0" sldId="2147483648"/>
              <pc:sldLayoutMk cId="3748897250" sldId="2147486240"/>
              <ac:spMk id="3" creationId="{CE65722D-C25B-4EB9-A218-F9E28FF81B2C}"/>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008543464" sldId="2147486241"/>
          </pc:sldLayoutMkLst>
          <pc:spChg chg="mod">
            <ac:chgData name="Clemens Gantert" userId="f9c8bddb-b0b9-4532-b18c-91099c0045dd" providerId="ADAL" clId="{59775C0C-31AC-4A78-95E2-1F62FA58DDCF}" dt="2020-10-16T11:35:42.098" v="1237"/>
            <ac:spMkLst>
              <pc:docMk/>
              <pc:sldMasterMk cId="0" sldId="2147483648"/>
              <pc:sldLayoutMk cId="3008543464" sldId="2147486241"/>
              <ac:spMk id="6" creationId="{038D0FAF-ED5F-4ED2-B788-D8F1A423199F}"/>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339024497" sldId="2147486242"/>
          </pc:sldLayoutMkLst>
          <pc:spChg chg="mod">
            <ac:chgData name="Clemens Gantert" userId="f9c8bddb-b0b9-4532-b18c-91099c0045dd" providerId="ADAL" clId="{59775C0C-31AC-4A78-95E2-1F62FA58DDCF}" dt="2020-10-16T11:35:42.098" v="1237"/>
            <ac:spMkLst>
              <pc:docMk/>
              <pc:sldMasterMk cId="0" sldId="2147483648"/>
              <pc:sldLayoutMk cId="339024497" sldId="2147486242"/>
              <ac:spMk id="6" creationId="{BA1898FD-DC16-40C0-B688-C8289087A61A}"/>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867901634" sldId="2147486243"/>
          </pc:sldLayoutMkLst>
          <pc:spChg chg="mod">
            <ac:chgData name="Clemens Gantert" userId="f9c8bddb-b0b9-4532-b18c-91099c0045dd" providerId="ADAL" clId="{59775C0C-31AC-4A78-95E2-1F62FA58DDCF}" dt="2020-10-16T11:35:42.098" v="1237"/>
            <ac:spMkLst>
              <pc:docMk/>
              <pc:sldMasterMk cId="0" sldId="2147483648"/>
              <pc:sldLayoutMk cId="867901634" sldId="2147486243"/>
              <ac:spMk id="5" creationId="{B5E77452-6BAB-4407-8781-25BC3E356F8B}"/>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4258532053" sldId="2147486244"/>
          </pc:sldLayoutMkLst>
          <pc:spChg chg="mod">
            <ac:chgData name="Clemens Gantert" userId="f9c8bddb-b0b9-4532-b18c-91099c0045dd" providerId="ADAL" clId="{59775C0C-31AC-4A78-95E2-1F62FA58DDCF}" dt="2020-10-16T11:35:42.098" v="1237"/>
            <ac:spMkLst>
              <pc:docMk/>
              <pc:sldMasterMk cId="0" sldId="2147483648"/>
              <pc:sldLayoutMk cId="4258532053" sldId="2147486244"/>
              <ac:spMk id="5" creationId="{3F5B3706-69E7-4473-AA47-65BFE557AA50}"/>
            </ac:spMkLst>
          </pc:spChg>
        </pc:sldLayoutChg>
        <pc:sldLayoutChg chg="modSp">
          <pc:chgData name="Clemens Gantert" userId="f9c8bddb-b0b9-4532-b18c-91099c0045dd" providerId="ADAL" clId="{59775C0C-31AC-4A78-95E2-1F62FA58DDCF}" dt="2020-10-16T11:35:42.098" v="1237"/>
          <pc:sldLayoutMkLst>
            <pc:docMk/>
            <pc:sldMasterMk cId="0" sldId="2147483648"/>
            <pc:sldLayoutMk cId="2068712096" sldId="2147486245"/>
          </pc:sldLayoutMkLst>
          <pc:spChg chg="mod">
            <ac:chgData name="Clemens Gantert" userId="f9c8bddb-b0b9-4532-b18c-91099c0045dd" providerId="ADAL" clId="{59775C0C-31AC-4A78-95E2-1F62FA58DDCF}" dt="2020-10-16T11:35:42.098" v="1237"/>
            <ac:spMkLst>
              <pc:docMk/>
              <pc:sldMasterMk cId="0" sldId="2147483648"/>
              <pc:sldLayoutMk cId="2068712096" sldId="2147486245"/>
              <ac:spMk id="6" creationId="{04B3D66E-8992-4AC9-BBDA-FFF95E16D7C1}"/>
            </ac:spMkLst>
          </pc:spChg>
        </pc:sldLayoutChg>
      </pc:sldMasterChg>
    </pc:docChg>
  </pc:docChgLst>
  <pc:docChgLst>
    <pc:chgData name="Gantert Clemens (IT-SCP-MVD-ETS - Extern)" userId="S::e530083@sbb.ch::f9c8bddb-b0b9-4532-b18c-91099c0045dd" providerId="AD" clId="Web-{EC49D8FE-A85A-F01F-69E5-4389864B40F7}"/>
    <pc:docChg chg="addSld modSld">
      <pc:chgData name="Gantert Clemens (IT-SCP-MVD-ETS - Extern)" userId="S::e530083@sbb.ch::f9c8bddb-b0b9-4532-b18c-91099c0045dd" providerId="AD" clId="Web-{EC49D8FE-A85A-F01F-69E5-4389864B40F7}" dt="2020-10-20T08:33:51.626" v="34" actId="1076"/>
      <pc:docMkLst>
        <pc:docMk/>
      </pc:docMkLst>
      <pc:sldChg chg="addSp delSp modSp">
        <pc:chgData name="Gantert Clemens (IT-SCP-MVD-ETS - Extern)" userId="S::e530083@sbb.ch::f9c8bddb-b0b9-4532-b18c-91099c0045dd" providerId="AD" clId="Web-{EC49D8FE-A85A-F01F-69E5-4389864B40F7}" dt="2020-10-20T08:09:57.688" v="20" actId="20577"/>
        <pc:sldMkLst>
          <pc:docMk/>
          <pc:sldMk cId="3324981438" sldId="879"/>
        </pc:sldMkLst>
        <pc:spChg chg="mod">
          <ac:chgData name="Gantert Clemens (IT-SCP-MVD-ETS - Extern)" userId="S::e530083@sbb.ch::f9c8bddb-b0b9-4532-b18c-91099c0045dd" providerId="AD" clId="Web-{EC49D8FE-A85A-F01F-69E5-4389864B40F7}" dt="2020-10-20T08:09:57.688" v="20" actId="20577"/>
          <ac:spMkLst>
            <pc:docMk/>
            <pc:sldMk cId="3324981438" sldId="879"/>
            <ac:spMk id="7" creationId="{36FC013E-C314-4C39-A2C4-3C6589180115}"/>
          </ac:spMkLst>
        </pc:spChg>
        <pc:picChg chg="add mod">
          <ac:chgData name="Gantert Clemens (IT-SCP-MVD-ETS - Extern)" userId="S::e530083@sbb.ch::f9c8bddb-b0b9-4532-b18c-91099c0045dd" providerId="AD" clId="Web-{EC49D8FE-A85A-F01F-69E5-4389864B40F7}" dt="2020-10-20T08:09:42.125" v="7" actId="1076"/>
          <ac:picMkLst>
            <pc:docMk/>
            <pc:sldMk cId="3324981438" sldId="879"/>
            <ac:picMk id="2" creationId="{9A0E5AE9-87F3-4883-B841-2BEE53E4AE3D}"/>
          </ac:picMkLst>
        </pc:picChg>
        <pc:picChg chg="del">
          <ac:chgData name="Gantert Clemens (IT-SCP-MVD-ETS - Extern)" userId="S::e530083@sbb.ch::f9c8bddb-b0b9-4532-b18c-91099c0045dd" providerId="AD" clId="Web-{EC49D8FE-A85A-F01F-69E5-4389864B40F7}" dt="2020-10-20T08:09:31.828" v="1"/>
          <ac:picMkLst>
            <pc:docMk/>
            <pc:sldMk cId="3324981438" sldId="879"/>
            <ac:picMk id="9" creationId="{AC6FA55E-7AD5-4465-9A86-B376D1AAD4C0}"/>
          </ac:picMkLst>
        </pc:picChg>
      </pc:sldChg>
      <pc:sldChg chg="add replId">
        <pc:chgData name="Gantert Clemens (IT-SCP-MVD-ETS - Extern)" userId="S::e530083@sbb.ch::f9c8bddb-b0b9-4532-b18c-91099c0045dd" providerId="AD" clId="Web-{EC49D8FE-A85A-F01F-69E5-4389864B40F7}" dt="2020-10-20T08:09:28.468" v="0"/>
        <pc:sldMkLst>
          <pc:docMk/>
          <pc:sldMk cId="1387037524" sldId="880"/>
        </pc:sldMkLst>
      </pc:sldChg>
      <pc:sldChg chg="addSp delSp modSp add replId">
        <pc:chgData name="Gantert Clemens (IT-SCP-MVD-ETS - Extern)" userId="S::e530083@sbb.ch::f9c8bddb-b0b9-4532-b18c-91099c0045dd" providerId="AD" clId="Web-{EC49D8FE-A85A-F01F-69E5-4389864B40F7}" dt="2020-10-20T08:19:35.747" v="27" actId="20577"/>
        <pc:sldMkLst>
          <pc:docMk/>
          <pc:sldMk cId="2480487088" sldId="881"/>
        </pc:sldMkLst>
        <pc:spChg chg="mod">
          <ac:chgData name="Gantert Clemens (IT-SCP-MVD-ETS - Extern)" userId="S::e530083@sbb.ch::f9c8bddb-b0b9-4532-b18c-91099c0045dd" providerId="AD" clId="Web-{EC49D8FE-A85A-F01F-69E5-4389864B40F7}" dt="2020-10-20T08:19:35.747" v="27" actId="20577"/>
          <ac:spMkLst>
            <pc:docMk/>
            <pc:sldMk cId="2480487088" sldId="881"/>
            <ac:spMk id="7" creationId="{36FC013E-C314-4C39-A2C4-3C6589180115}"/>
          </ac:spMkLst>
        </pc:spChg>
        <pc:picChg chg="del">
          <ac:chgData name="Gantert Clemens (IT-SCP-MVD-ETS - Extern)" userId="S::e530083@sbb.ch::f9c8bddb-b0b9-4532-b18c-91099c0045dd" providerId="AD" clId="Web-{EC49D8FE-A85A-F01F-69E5-4389864B40F7}" dt="2020-10-20T08:19:21.919" v="22"/>
          <ac:picMkLst>
            <pc:docMk/>
            <pc:sldMk cId="2480487088" sldId="881"/>
            <ac:picMk id="2" creationId="{9A0E5AE9-87F3-4883-B841-2BEE53E4AE3D}"/>
          </ac:picMkLst>
        </pc:picChg>
        <pc:picChg chg="add mod">
          <ac:chgData name="Gantert Clemens (IT-SCP-MVD-ETS - Extern)" userId="S::e530083@sbb.ch::f9c8bddb-b0b9-4532-b18c-91099c0045dd" providerId="AD" clId="Web-{EC49D8FE-A85A-F01F-69E5-4389864B40F7}" dt="2020-10-20T08:19:30.404" v="26" actId="14100"/>
          <ac:picMkLst>
            <pc:docMk/>
            <pc:sldMk cId="2480487088" sldId="881"/>
            <ac:picMk id="3" creationId="{6432CCB5-B8D5-4D8D-9B29-21D8347AE0A1}"/>
          </ac:picMkLst>
        </pc:picChg>
      </pc:sldChg>
      <pc:sldChg chg="addSp delSp modSp add replId">
        <pc:chgData name="Gantert Clemens (IT-SCP-MVD-ETS - Extern)" userId="S::e530083@sbb.ch::f9c8bddb-b0b9-4532-b18c-91099c0045dd" providerId="AD" clId="Web-{EC49D8FE-A85A-F01F-69E5-4389864B40F7}" dt="2020-10-20T08:33:51.626" v="34" actId="1076"/>
        <pc:sldMkLst>
          <pc:docMk/>
          <pc:sldMk cId="4254838017" sldId="882"/>
        </pc:sldMkLst>
        <pc:spChg chg="mod">
          <ac:chgData name="Gantert Clemens (IT-SCP-MVD-ETS - Extern)" userId="S::e530083@sbb.ch::f9c8bddb-b0b9-4532-b18c-91099c0045dd" providerId="AD" clId="Web-{EC49D8FE-A85A-F01F-69E5-4389864B40F7}" dt="2020-10-20T08:33:45.189" v="31" actId="20577"/>
          <ac:spMkLst>
            <pc:docMk/>
            <pc:sldMk cId="4254838017" sldId="882"/>
            <ac:spMk id="7" creationId="{36FC013E-C314-4C39-A2C4-3C6589180115}"/>
          </ac:spMkLst>
        </pc:spChg>
        <pc:picChg chg="add mod">
          <ac:chgData name="Gantert Clemens (IT-SCP-MVD-ETS - Extern)" userId="S::e530083@sbb.ch::f9c8bddb-b0b9-4532-b18c-91099c0045dd" providerId="AD" clId="Web-{EC49D8FE-A85A-F01F-69E5-4389864B40F7}" dt="2020-10-20T08:33:51.626" v="34" actId="1076"/>
          <ac:picMkLst>
            <pc:docMk/>
            <pc:sldMk cId="4254838017" sldId="882"/>
            <ac:picMk id="2" creationId="{58BA67FD-608C-4259-814C-61EDADECA3F6}"/>
          </ac:picMkLst>
        </pc:picChg>
        <pc:picChg chg="del">
          <ac:chgData name="Gantert Clemens (IT-SCP-MVD-ETS - Extern)" userId="S::e530083@sbb.ch::f9c8bddb-b0b9-4532-b18c-91099c0045dd" providerId="AD" clId="Web-{EC49D8FE-A85A-F01F-69E5-4389864B40F7}" dt="2020-10-20T08:33:39.688" v="29"/>
          <ac:picMkLst>
            <pc:docMk/>
            <pc:sldMk cId="4254838017" sldId="882"/>
            <ac:picMk id="3" creationId="{6432CCB5-B8D5-4D8D-9B29-21D8347AE0A1}"/>
          </ac:picMkLst>
        </pc:picChg>
      </pc:sldChg>
    </pc:docChg>
  </pc:docChgLst>
  <pc:docChgLst>
    <pc:chgData name="Gantert Clemens (IT-SCP-MVD-ETS - Extern)" userId="S::e530083@sbb.ch::f9c8bddb-b0b9-4532-b18c-91099c0045dd" providerId="AD" clId="Web-{132F856B-2807-07EB-EA17-F96B50839EB7}"/>
    <pc:docChg chg="modSld">
      <pc:chgData name="Gantert Clemens (IT-SCP-MVD-ETS - Extern)" userId="S::e530083@sbb.ch::f9c8bddb-b0b9-4532-b18c-91099c0045dd" providerId="AD" clId="Web-{132F856B-2807-07EB-EA17-F96B50839EB7}" dt="2020-10-20T11:58:01.443" v="85" actId="20577"/>
      <pc:docMkLst>
        <pc:docMk/>
      </pc:docMkLst>
      <pc:sldChg chg="modSp">
        <pc:chgData name="Gantert Clemens (IT-SCP-MVD-ETS - Extern)" userId="S::e530083@sbb.ch::f9c8bddb-b0b9-4532-b18c-91099c0045dd" providerId="AD" clId="Web-{132F856B-2807-07EB-EA17-F96B50839EB7}" dt="2020-10-20T11:58:01.443" v="85" actId="20577"/>
        <pc:sldMkLst>
          <pc:docMk/>
          <pc:sldMk cId="3069435732" sldId="849"/>
        </pc:sldMkLst>
        <pc:spChg chg="mod">
          <ac:chgData name="Gantert Clemens (IT-SCP-MVD-ETS - Extern)" userId="S::e530083@sbb.ch::f9c8bddb-b0b9-4532-b18c-91099c0045dd" providerId="AD" clId="Web-{132F856B-2807-07EB-EA17-F96B50839EB7}" dt="2020-10-20T11:58:01.443" v="85" actId="20577"/>
          <ac:spMkLst>
            <pc:docMk/>
            <pc:sldMk cId="3069435732" sldId="849"/>
            <ac:spMk id="36868" creationId="{A6089B82-A8AD-483E-9D3E-1DAEA9CB0F31}"/>
          </ac:spMkLst>
        </pc:spChg>
      </pc:sldChg>
      <pc:sldChg chg="modSp">
        <pc:chgData name="Gantert Clemens (IT-SCP-MVD-ETS - Extern)" userId="S::e530083@sbb.ch::f9c8bddb-b0b9-4532-b18c-91099c0045dd" providerId="AD" clId="Web-{132F856B-2807-07EB-EA17-F96B50839EB7}" dt="2020-10-20T11:56:22.629" v="21"/>
        <pc:sldMkLst>
          <pc:docMk/>
          <pc:sldMk cId="381412481" sldId="851"/>
        </pc:sldMkLst>
        <pc:graphicFrameChg chg="modGraphic">
          <ac:chgData name="Gantert Clemens (IT-SCP-MVD-ETS - Extern)" userId="S::e530083@sbb.ch::f9c8bddb-b0b9-4532-b18c-91099c0045dd" providerId="AD" clId="Web-{132F856B-2807-07EB-EA17-F96B50839EB7}" dt="2020-10-20T11:56:22.629" v="21"/>
          <ac:graphicFrameMkLst>
            <pc:docMk/>
            <pc:sldMk cId="381412481" sldId="851"/>
            <ac:graphicFrameMk id="3" creationId="{F06997B1-C7AE-432A-8D9D-6B0A30381A55}"/>
          </ac:graphicFrameMkLst>
        </pc:graphicFrameChg>
      </pc:sldChg>
    </pc:docChg>
  </pc:docChgLst>
  <pc:docChgLst>
    <pc:chgData name="Schlapbach Andreas (IT-SCP-MVD-ETS)" userId="7563c65f-40d6-4e34-9428-ec2f0e54c891" providerId="ADAL" clId="{2D25ED2B-9F3A-45C5-9E8A-32554EF28E5A}"/>
    <pc:docChg chg="undo custSel addSld delSld modSld sldOrd">
      <pc:chgData name="Schlapbach Andreas (IT-SCP-MVD-ETS)" userId="7563c65f-40d6-4e34-9428-ec2f0e54c891" providerId="ADAL" clId="{2D25ED2B-9F3A-45C5-9E8A-32554EF28E5A}" dt="2020-12-23T12:11:08.680" v="1708" actId="20577"/>
      <pc:docMkLst>
        <pc:docMk/>
      </pc:docMkLst>
      <pc:sldChg chg="modSp">
        <pc:chgData name="Schlapbach Andreas (IT-SCP-MVD-ETS)" userId="7563c65f-40d6-4e34-9428-ec2f0e54c891" providerId="ADAL" clId="{2D25ED2B-9F3A-45C5-9E8A-32554EF28E5A}" dt="2020-12-23T12:07:04.026" v="1613" actId="6549"/>
        <pc:sldMkLst>
          <pc:docMk/>
          <pc:sldMk cId="0" sldId="256"/>
        </pc:sldMkLst>
        <pc:spChg chg="mod">
          <ac:chgData name="Schlapbach Andreas (IT-SCP-MVD-ETS)" userId="7563c65f-40d6-4e34-9428-ec2f0e54c891" providerId="ADAL" clId="{2D25ED2B-9F3A-45C5-9E8A-32554EF28E5A}" dt="2020-12-23T12:07:04.026" v="1613" actId="6549"/>
          <ac:spMkLst>
            <pc:docMk/>
            <pc:sldMk cId="0" sldId="256"/>
            <ac:spMk id="4098" creationId="{6C339AAD-AAB5-464F-877A-23CE0F3CB58B}"/>
          </ac:spMkLst>
        </pc:spChg>
        <pc:spChg chg="mod">
          <ac:chgData name="Schlapbach Andreas (IT-SCP-MVD-ETS)" userId="7563c65f-40d6-4e34-9428-ec2f0e54c891" providerId="ADAL" clId="{2D25ED2B-9F3A-45C5-9E8A-32554EF28E5A}" dt="2020-12-23T09:18:18.870" v="43" actId="20577"/>
          <ac:spMkLst>
            <pc:docMk/>
            <pc:sldMk cId="0" sldId="256"/>
            <ac:spMk id="4099" creationId="{7135EF2C-BFE0-4196-8855-C66B22C8D3A2}"/>
          </ac:spMkLst>
        </pc:spChg>
        <pc:spChg chg="mod">
          <ac:chgData name="Schlapbach Andreas (IT-SCP-MVD-ETS)" userId="7563c65f-40d6-4e34-9428-ec2f0e54c891" providerId="ADAL" clId="{2D25ED2B-9F3A-45C5-9E8A-32554EF28E5A}" dt="2020-12-23T09:36:14.513" v="733" actId="6549"/>
          <ac:spMkLst>
            <pc:docMk/>
            <pc:sldMk cId="0" sldId="256"/>
            <ac:spMk id="4100" creationId="{8F64E4E9-50E7-46A3-8DBF-401470871E54}"/>
          </ac:spMkLst>
        </pc:spChg>
      </pc:sldChg>
      <pc:sldChg chg="del">
        <pc:chgData name="Schlapbach Andreas (IT-SCP-MVD-ETS)" userId="7563c65f-40d6-4e34-9428-ec2f0e54c891" providerId="ADAL" clId="{2D25ED2B-9F3A-45C5-9E8A-32554EF28E5A}" dt="2020-12-23T09:15:03.681" v="3" actId="2696"/>
        <pc:sldMkLst>
          <pc:docMk/>
          <pc:sldMk cId="0" sldId="792"/>
        </pc:sldMkLst>
      </pc:sldChg>
      <pc:sldChg chg="del">
        <pc:chgData name="Schlapbach Andreas (IT-SCP-MVD-ETS)" userId="7563c65f-40d6-4e34-9428-ec2f0e54c891" providerId="ADAL" clId="{2D25ED2B-9F3A-45C5-9E8A-32554EF28E5A}" dt="2020-12-23T09:16:06.355" v="9" actId="2696"/>
        <pc:sldMkLst>
          <pc:docMk/>
          <pc:sldMk cId="0" sldId="831"/>
        </pc:sldMkLst>
      </pc:sldChg>
      <pc:sldChg chg="del">
        <pc:chgData name="Schlapbach Andreas (IT-SCP-MVD-ETS)" userId="7563c65f-40d6-4e34-9428-ec2f0e54c891" providerId="ADAL" clId="{2D25ED2B-9F3A-45C5-9E8A-32554EF28E5A}" dt="2020-12-23T09:16:06.332" v="8" actId="2696"/>
        <pc:sldMkLst>
          <pc:docMk/>
          <pc:sldMk cId="0" sldId="832"/>
        </pc:sldMkLst>
      </pc:sldChg>
      <pc:sldChg chg="del">
        <pc:chgData name="Schlapbach Andreas (IT-SCP-MVD-ETS)" userId="7563c65f-40d6-4e34-9428-ec2f0e54c891" providerId="ADAL" clId="{2D25ED2B-9F3A-45C5-9E8A-32554EF28E5A}" dt="2020-12-23T09:16:06.370" v="10" actId="2696"/>
        <pc:sldMkLst>
          <pc:docMk/>
          <pc:sldMk cId="0" sldId="833"/>
        </pc:sldMkLst>
      </pc:sldChg>
      <pc:sldChg chg="del">
        <pc:chgData name="Schlapbach Andreas (IT-SCP-MVD-ETS)" userId="7563c65f-40d6-4e34-9428-ec2f0e54c891" providerId="ADAL" clId="{2D25ED2B-9F3A-45C5-9E8A-32554EF28E5A}" dt="2020-12-23T09:15:59.036" v="7" actId="2696"/>
        <pc:sldMkLst>
          <pc:docMk/>
          <pc:sldMk cId="0" sldId="834"/>
        </pc:sldMkLst>
      </pc:sldChg>
      <pc:sldChg chg="del">
        <pc:chgData name="Schlapbach Andreas (IT-SCP-MVD-ETS)" userId="7563c65f-40d6-4e34-9428-ec2f0e54c891" providerId="ADAL" clId="{2D25ED2B-9F3A-45C5-9E8A-32554EF28E5A}" dt="2020-12-23T09:15:55.603" v="6" actId="2696"/>
        <pc:sldMkLst>
          <pc:docMk/>
          <pc:sldMk cId="896384001" sldId="837"/>
        </pc:sldMkLst>
      </pc:sldChg>
      <pc:sldChg chg="del">
        <pc:chgData name="Schlapbach Andreas (IT-SCP-MVD-ETS)" userId="7563c65f-40d6-4e34-9428-ec2f0e54c891" providerId="ADAL" clId="{2D25ED2B-9F3A-45C5-9E8A-32554EF28E5A}" dt="2020-12-23T09:15:03.674" v="2" actId="2696"/>
        <pc:sldMkLst>
          <pc:docMk/>
          <pc:sldMk cId="3532607059" sldId="838"/>
        </pc:sldMkLst>
      </pc:sldChg>
      <pc:sldChg chg="del">
        <pc:chgData name="Schlapbach Andreas (IT-SCP-MVD-ETS)" userId="7563c65f-40d6-4e34-9428-ec2f0e54c891" providerId="ADAL" clId="{2D25ED2B-9F3A-45C5-9E8A-32554EF28E5A}" dt="2020-12-23T09:15:03.667" v="1" actId="2696"/>
        <pc:sldMkLst>
          <pc:docMk/>
          <pc:sldMk cId="581336279" sldId="839"/>
        </pc:sldMkLst>
      </pc:sldChg>
      <pc:sldChg chg="del">
        <pc:chgData name="Schlapbach Andreas (IT-SCP-MVD-ETS)" userId="7563c65f-40d6-4e34-9428-ec2f0e54c891" providerId="ADAL" clId="{2D25ED2B-9F3A-45C5-9E8A-32554EF28E5A}" dt="2020-12-23T09:16:08.610" v="11" actId="2696"/>
        <pc:sldMkLst>
          <pc:docMk/>
          <pc:sldMk cId="3830792610" sldId="840"/>
        </pc:sldMkLst>
      </pc:sldChg>
      <pc:sldChg chg="del">
        <pc:chgData name="Schlapbach Andreas (IT-SCP-MVD-ETS)" userId="7563c65f-40d6-4e34-9428-ec2f0e54c891" providerId="ADAL" clId="{2D25ED2B-9F3A-45C5-9E8A-32554EF28E5A}" dt="2020-12-23T09:16:30.801" v="19" actId="2696"/>
        <pc:sldMkLst>
          <pc:docMk/>
          <pc:sldMk cId="2035115425" sldId="841"/>
        </pc:sldMkLst>
      </pc:sldChg>
      <pc:sldChg chg="modSp">
        <pc:chgData name="Schlapbach Andreas (IT-SCP-MVD-ETS)" userId="7563c65f-40d6-4e34-9428-ec2f0e54c891" providerId="ADAL" clId="{2D25ED2B-9F3A-45C5-9E8A-32554EF28E5A}" dt="2020-12-23T10:01:29.184" v="861" actId="6549"/>
        <pc:sldMkLst>
          <pc:docMk/>
          <pc:sldMk cId="3533446782" sldId="845"/>
        </pc:sldMkLst>
        <pc:spChg chg="mod">
          <ac:chgData name="Schlapbach Andreas (IT-SCP-MVD-ETS)" userId="7563c65f-40d6-4e34-9428-ec2f0e54c891" providerId="ADAL" clId="{2D25ED2B-9F3A-45C5-9E8A-32554EF28E5A}" dt="2020-12-23T10:01:29.184" v="861" actId="6549"/>
          <ac:spMkLst>
            <pc:docMk/>
            <pc:sldMk cId="3533446782" sldId="845"/>
            <ac:spMk id="6147" creationId="{AE169E65-E947-4106-947A-5022CDC29949}"/>
          </ac:spMkLst>
        </pc:spChg>
        <pc:spChg chg="mod">
          <ac:chgData name="Schlapbach Andreas (IT-SCP-MVD-ETS)" userId="7563c65f-40d6-4e34-9428-ec2f0e54c891" providerId="ADAL" clId="{2D25ED2B-9F3A-45C5-9E8A-32554EF28E5A}" dt="2020-12-23T09:20:28.431" v="78" actId="20577"/>
          <ac:spMkLst>
            <pc:docMk/>
            <pc:sldMk cId="3533446782" sldId="845"/>
            <ac:spMk id="36868" creationId="{A6089B82-A8AD-483E-9D3E-1DAEA9CB0F31}"/>
          </ac:spMkLst>
        </pc:spChg>
      </pc:sldChg>
      <pc:sldChg chg="addSp modSp">
        <pc:chgData name="Schlapbach Andreas (IT-SCP-MVD-ETS)" userId="7563c65f-40d6-4e34-9428-ec2f0e54c891" providerId="ADAL" clId="{2D25ED2B-9F3A-45C5-9E8A-32554EF28E5A}" dt="2020-12-23T12:11:08.680" v="1708" actId="20577"/>
        <pc:sldMkLst>
          <pc:docMk/>
          <pc:sldMk cId="760267427" sldId="846"/>
        </pc:sldMkLst>
        <pc:spChg chg="mod">
          <ac:chgData name="Schlapbach Andreas (IT-SCP-MVD-ETS)" userId="7563c65f-40d6-4e34-9428-ec2f0e54c891" providerId="ADAL" clId="{2D25ED2B-9F3A-45C5-9E8A-32554EF28E5A}" dt="2020-12-23T12:11:08.680" v="1708" actId="20577"/>
          <ac:spMkLst>
            <pc:docMk/>
            <pc:sldMk cId="760267427" sldId="846"/>
            <ac:spMk id="19" creationId="{A352238D-1A8E-4082-A040-4731A69A2F2F}"/>
          </ac:spMkLst>
        </pc:spChg>
        <pc:spChg chg="mod">
          <ac:chgData name="Schlapbach Andreas (IT-SCP-MVD-ETS)" userId="7563c65f-40d6-4e34-9428-ec2f0e54c891" providerId="ADAL" clId="{2D25ED2B-9F3A-45C5-9E8A-32554EF28E5A}" dt="2020-12-23T12:10:55.855" v="1704" actId="14100"/>
          <ac:spMkLst>
            <pc:docMk/>
            <pc:sldMk cId="760267427" sldId="846"/>
            <ac:spMk id="29" creationId="{8D7BFC76-709F-45DA-BF6F-94E49D248F51}"/>
          </ac:spMkLst>
        </pc:spChg>
        <pc:picChg chg="add">
          <ac:chgData name="Schlapbach Andreas (IT-SCP-MVD-ETS)" userId="7563c65f-40d6-4e34-9428-ec2f0e54c891" providerId="ADAL" clId="{2D25ED2B-9F3A-45C5-9E8A-32554EF28E5A}" dt="2020-12-23T09:52:17.425" v="786"/>
          <ac:picMkLst>
            <pc:docMk/>
            <pc:sldMk cId="760267427" sldId="846"/>
            <ac:picMk id="33" creationId="{AB0EEE87-4F3A-4FCB-AA89-9FD277BA47D0}"/>
          </ac:picMkLst>
        </pc:picChg>
      </pc:sldChg>
      <pc:sldChg chg="modSp">
        <pc:chgData name="Schlapbach Andreas (IT-SCP-MVD-ETS)" userId="7563c65f-40d6-4e34-9428-ec2f0e54c891" providerId="ADAL" clId="{2D25ED2B-9F3A-45C5-9E8A-32554EF28E5A}" dt="2020-12-23T09:23:30.808" v="130" actId="20577"/>
        <pc:sldMkLst>
          <pc:docMk/>
          <pc:sldMk cId="3832754244" sldId="847"/>
        </pc:sldMkLst>
        <pc:spChg chg="mod">
          <ac:chgData name="Schlapbach Andreas (IT-SCP-MVD-ETS)" userId="7563c65f-40d6-4e34-9428-ec2f0e54c891" providerId="ADAL" clId="{2D25ED2B-9F3A-45C5-9E8A-32554EF28E5A}" dt="2020-12-23T09:23:30.808" v="130" actId="20577"/>
          <ac:spMkLst>
            <pc:docMk/>
            <pc:sldMk cId="3832754244" sldId="847"/>
            <ac:spMk id="6147" creationId="{AE169E65-E947-4106-947A-5022CDC29949}"/>
          </ac:spMkLst>
        </pc:spChg>
      </pc:sldChg>
      <pc:sldChg chg="del">
        <pc:chgData name="Schlapbach Andreas (IT-SCP-MVD-ETS)" userId="7563c65f-40d6-4e34-9428-ec2f0e54c891" providerId="ADAL" clId="{2D25ED2B-9F3A-45C5-9E8A-32554EF28E5A}" dt="2020-12-23T09:16:11.885" v="12" actId="2696"/>
        <pc:sldMkLst>
          <pc:docMk/>
          <pc:sldMk cId="2687526202" sldId="848"/>
        </pc:sldMkLst>
      </pc:sldChg>
      <pc:sldChg chg="del">
        <pc:chgData name="Schlapbach Andreas (IT-SCP-MVD-ETS)" userId="7563c65f-40d6-4e34-9428-ec2f0e54c891" providerId="ADAL" clId="{2D25ED2B-9F3A-45C5-9E8A-32554EF28E5A}" dt="2020-12-23T09:16:12.998" v="13" actId="2696"/>
        <pc:sldMkLst>
          <pc:docMk/>
          <pc:sldMk cId="3069435732" sldId="849"/>
        </pc:sldMkLst>
      </pc:sldChg>
      <pc:sldChg chg="addSp modSp">
        <pc:chgData name="Schlapbach Andreas (IT-SCP-MVD-ETS)" userId="7563c65f-40d6-4e34-9428-ec2f0e54c891" providerId="ADAL" clId="{2D25ED2B-9F3A-45C5-9E8A-32554EF28E5A}" dt="2020-12-23T12:09:33.144" v="1675" actId="20577"/>
        <pc:sldMkLst>
          <pc:docMk/>
          <pc:sldMk cId="381412481" sldId="851"/>
        </pc:sldMkLst>
        <pc:spChg chg="mod">
          <ac:chgData name="Schlapbach Andreas (IT-SCP-MVD-ETS)" userId="7563c65f-40d6-4e34-9428-ec2f0e54c891" providerId="ADAL" clId="{2D25ED2B-9F3A-45C5-9E8A-32554EF28E5A}" dt="2020-12-23T12:09:15.430" v="1669" actId="20577"/>
          <ac:spMkLst>
            <pc:docMk/>
            <pc:sldMk cId="381412481" sldId="851"/>
            <ac:spMk id="12291" creationId="{2937047F-7B5C-44C4-97CF-78321A99327A}"/>
          </ac:spMkLst>
        </pc:spChg>
        <pc:graphicFrameChg chg="mod modGraphic">
          <ac:chgData name="Schlapbach Andreas (IT-SCP-MVD-ETS)" userId="7563c65f-40d6-4e34-9428-ec2f0e54c891" providerId="ADAL" clId="{2D25ED2B-9F3A-45C5-9E8A-32554EF28E5A}" dt="2020-12-23T12:09:33.144" v="1675" actId="20577"/>
          <ac:graphicFrameMkLst>
            <pc:docMk/>
            <pc:sldMk cId="381412481" sldId="851"/>
            <ac:graphicFrameMk id="3" creationId="{F06997B1-C7AE-432A-8D9D-6B0A30381A55}"/>
          </ac:graphicFrameMkLst>
        </pc:graphicFrameChg>
        <pc:picChg chg="add">
          <ac:chgData name="Schlapbach Andreas (IT-SCP-MVD-ETS)" userId="7563c65f-40d6-4e34-9428-ec2f0e54c891" providerId="ADAL" clId="{2D25ED2B-9F3A-45C5-9E8A-32554EF28E5A}" dt="2020-12-23T09:54:39.820" v="787"/>
          <ac:picMkLst>
            <pc:docMk/>
            <pc:sldMk cId="381412481" sldId="851"/>
            <ac:picMk id="7" creationId="{5C10D912-ED4F-45FA-A9F2-098662BEDC45}"/>
          </ac:picMkLst>
        </pc:picChg>
      </pc:sldChg>
      <pc:sldChg chg="addSp modSp ord">
        <pc:chgData name="Schlapbach Andreas (IT-SCP-MVD-ETS)" userId="7563c65f-40d6-4e34-9428-ec2f0e54c891" providerId="ADAL" clId="{2D25ED2B-9F3A-45C5-9E8A-32554EF28E5A}" dt="2020-12-23T09:57:48.246" v="829" actId="20577"/>
        <pc:sldMkLst>
          <pc:docMk/>
          <pc:sldMk cId="2454000451" sldId="852"/>
        </pc:sldMkLst>
        <pc:spChg chg="mod">
          <ac:chgData name="Schlapbach Andreas (IT-SCP-MVD-ETS)" userId="7563c65f-40d6-4e34-9428-ec2f0e54c891" providerId="ADAL" clId="{2D25ED2B-9F3A-45C5-9E8A-32554EF28E5A}" dt="2020-12-23T09:37:05.879" v="743" actId="5793"/>
          <ac:spMkLst>
            <pc:docMk/>
            <pc:sldMk cId="2454000451" sldId="852"/>
            <ac:spMk id="2" creationId="{49906391-FFA3-4364-88BF-719938860112}"/>
          </ac:spMkLst>
        </pc:spChg>
        <pc:spChg chg="mod">
          <ac:chgData name="Schlapbach Andreas (IT-SCP-MVD-ETS)" userId="7563c65f-40d6-4e34-9428-ec2f0e54c891" providerId="ADAL" clId="{2D25ED2B-9F3A-45C5-9E8A-32554EF28E5A}" dt="2020-12-23T09:33:49.008" v="583" actId="14100"/>
          <ac:spMkLst>
            <pc:docMk/>
            <pc:sldMk cId="2454000451" sldId="852"/>
            <ac:spMk id="14" creationId="{FB735566-137F-4ECD-B7CF-55CCCE389EE0}"/>
          </ac:spMkLst>
        </pc:spChg>
        <pc:spChg chg="mod">
          <ac:chgData name="Schlapbach Andreas (IT-SCP-MVD-ETS)" userId="7563c65f-40d6-4e34-9428-ec2f0e54c891" providerId="ADAL" clId="{2D25ED2B-9F3A-45C5-9E8A-32554EF28E5A}" dt="2020-12-23T09:57:48.246" v="829" actId="20577"/>
          <ac:spMkLst>
            <pc:docMk/>
            <pc:sldMk cId="2454000451" sldId="852"/>
            <ac:spMk id="25" creationId="{5FE11693-A6B3-46F8-BFF4-052507D1EBF1}"/>
          </ac:spMkLst>
        </pc:spChg>
        <pc:spChg chg="mod">
          <ac:chgData name="Schlapbach Andreas (IT-SCP-MVD-ETS)" userId="7563c65f-40d6-4e34-9428-ec2f0e54c891" providerId="ADAL" clId="{2D25ED2B-9F3A-45C5-9E8A-32554EF28E5A}" dt="2020-12-23T09:35:35.917" v="732" actId="20577"/>
          <ac:spMkLst>
            <pc:docMk/>
            <pc:sldMk cId="2454000451" sldId="852"/>
            <ac:spMk id="12291" creationId="{2937047F-7B5C-44C4-97CF-78321A99327A}"/>
          </ac:spMkLst>
        </pc:spChg>
        <pc:picChg chg="add">
          <ac:chgData name="Schlapbach Andreas (IT-SCP-MVD-ETS)" userId="7563c65f-40d6-4e34-9428-ec2f0e54c891" providerId="ADAL" clId="{2D25ED2B-9F3A-45C5-9E8A-32554EF28E5A}" dt="2020-12-23T09:51:59.163" v="781"/>
          <ac:picMkLst>
            <pc:docMk/>
            <pc:sldMk cId="2454000451" sldId="852"/>
            <ac:picMk id="24" creationId="{FFC49F3B-5084-416C-B0FF-1CF93C005303}"/>
          </ac:picMkLst>
        </pc:picChg>
      </pc:sldChg>
      <pc:sldChg chg="del">
        <pc:chgData name="Schlapbach Andreas (IT-SCP-MVD-ETS)" userId="7563c65f-40d6-4e34-9428-ec2f0e54c891" providerId="ADAL" clId="{2D25ED2B-9F3A-45C5-9E8A-32554EF28E5A}" dt="2020-12-23T09:16:23.598" v="17" actId="2696"/>
        <pc:sldMkLst>
          <pc:docMk/>
          <pc:sldMk cId="3069114411" sldId="853"/>
        </pc:sldMkLst>
      </pc:sldChg>
      <pc:sldChg chg="del">
        <pc:chgData name="Schlapbach Andreas (IT-SCP-MVD-ETS)" userId="7563c65f-40d6-4e34-9428-ec2f0e54c891" providerId="ADAL" clId="{2D25ED2B-9F3A-45C5-9E8A-32554EF28E5A}" dt="2020-12-23T09:15:52.336" v="5" actId="2696"/>
        <pc:sldMkLst>
          <pc:docMk/>
          <pc:sldMk cId="2584829392" sldId="855"/>
        </pc:sldMkLst>
      </pc:sldChg>
      <pc:sldChg chg="del">
        <pc:chgData name="Schlapbach Andreas (IT-SCP-MVD-ETS)" userId="7563c65f-40d6-4e34-9428-ec2f0e54c891" providerId="ADAL" clId="{2D25ED2B-9F3A-45C5-9E8A-32554EF28E5A}" dt="2020-12-23T09:16:25.331" v="18" actId="2696"/>
        <pc:sldMkLst>
          <pc:docMk/>
          <pc:sldMk cId="427416184" sldId="857"/>
        </pc:sldMkLst>
      </pc:sldChg>
      <pc:sldChg chg="del">
        <pc:chgData name="Schlapbach Andreas (IT-SCP-MVD-ETS)" userId="7563c65f-40d6-4e34-9428-ec2f0e54c891" providerId="ADAL" clId="{2D25ED2B-9F3A-45C5-9E8A-32554EF28E5A}" dt="2020-12-23T09:15:03.659" v="0" actId="2696"/>
        <pc:sldMkLst>
          <pc:docMk/>
          <pc:sldMk cId="3288744538" sldId="858"/>
        </pc:sldMkLst>
      </pc:sldChg>
      <pc:sldChg chg="addSp modSp">
        <pc:chgData name="Schlapbach Andreas (IT-SCP-MVD-ETS)" userId="7563c65f-40d6-4e34-9428-ec2f0e54c891" providerId="ADAL" clId="{2D25ED2B-9F3A-45C5-9E8A-32554EF28E5A}" dt="2020-12-23T09:51:56.953" v="780"/>
        <pc:sldMkLst>
          <pc:docMk/>
          <pc:sldMk cId="4103474901" sldId="859"/>
        </pc:sldMkLst>
        <pc:spChg chg="mod">
          <ac:chgData name="Schlapbach Andreas (IT-SCP-MVD-ETS)" userId="7563c65f-40d6-4e34-9428-ec2f0e54c891" providerId="ADAL" clId="{2D25ED2B-9F3A-45C5-9E8A-32554EF28E5A}" dt="2020-12-23T09:37:54.413" v="767" actId="20577"/>
          <ac:spMkLst>
            <pc:docMk/>
            <pc:sldMk cId="4103474901" sldId="859"/>
            <ac:spMk id="2" creationId="{1D74B4F7-A0DD-41B3-A1AC-0684BBF53E71}"/>
          </ac:spMkLst>
        </pc:spChg>
        <pc:picChg chg="add">
          <ac:chgData name="Schlapbach Andreas (IT-SCP-MVD-ETS)" userId="7563c65f-40d6-4e34-9428-ec2f0e54c891" providerId="ADAL" clId="{2D25ED2B-9F3A-45C5-9E8A-32554EF28E5A}" dt="2020-12-23T09:51:56.953" v="780"/>
          <ac:picMkLst>
            <pc:docMk/>
            <pc:sldMk cId="4103474901" sldId="859"/>
            <ac:picMk id="7" creationId="{F5003ACE-49A8-44AF-B70D-9FF64D76D3B2}"/>
          </ac:picMkLst>
        </pc:picChg>
      </pc:sldChg>
      <pc:sldChg chg="del">
        <pc:chgData name="Schlapbach Andreas (IT-SCP-MVD-ETS)" userId="7563c65f-40d6-4e34-9428-ec2f0e54c891" providerId="ADAL" clId="{2D25ED2B-9F3A-45C5-9E8A-32554EF28E5A}" dt="2020-12-23T09:16:17.905" v="14" actId="2696"/>
        <pc:sldMkLst>
          <pc:docMk/>
          <pc:sldMk cId="1926893984" sldId="863"/>
        </pc:sldMkLst>
      </pc:sldChg>
      <pc:sldChg chg="del">
        <pc:chgData name="Schlapbach Andreas (IT-SCP-MVD-ETS)" userId="7563c65f-40d6-4e34-9428-ec2f0e54c891" providerId="ADAL" clId="{2D25ED2B-9F3A-45C5-9E8A-32554EF28E5A}" dt="2020-12-23T09:16:17.922" v="15" actId="2696"/>
        <pc:sldMkLst>
          <pc:docMk/>
          <pc:sldMk cId="3721925150" sldId="864"/>
        </pc:sldMkLst>
      </pc:sldChg>
      <pc:sldChg chg="del">
        <pc:chgData name="Schlapbach Andreas (IT-SCP-MVD-ETS)" userId="7563c65f-40d6-4e34-9428-ec2f0e54c891" providerId="ADAL" clId="{2D25ED2B-9F3A-45C5-9E8A-32554EF28E5A}" dt="2020-12-23T09:16:18.009" v="16" actId="2696"/>
        <pc:sldMkLst>
          <pc:docMk/>
          <pc:sldMk cId="791864356" sldId="865"/>
        </pc:sldMkLst>
      </pc:sldChg>
      <pc:sldChg chg="addSp delSp modSp ord">
        <pc:chgData name="Schlapbach Andreas (IT-SCP-MVD-ETS)" userId="7563c65f-40d6-4e34-9428-ec2f0e54c891" providerId="ADAL" clId="{2D25ED2B-9F3A-45C5-9E8A-32554EF28E5A}" dt="2020-12-23T12:03:10.174" v="1597"/>
        <pc:sldMkLst>
          <pc:docMk/>
          <pc:sldMk cId="2781328284" sldId="871"/>
        </pc:sldMkLst>
        <pc:spChg chg="mod">
          <ac:chgData name="Schlapbach Andreas (IT-SCP-MVD-ETS)" userId="7563c65f-40d6-4e34-9428-ec2f0e54c891" providerId="ADAL" clId="{2D25ED2B-9F3A-45C5-9E8A-32554EF28E5A}" dt="2020-12-23T09:59:01.844" v="831" actId="790"/>
          <ac:spMkLst>
            <pc:docMk/>
            <pc:sldMk cId="2781328284" sldId="871"/>
            <ac:spMk id="2" creationId="{1D74B4F7-A0DD-41B3-A1AC-0684BBF53E71}"/>
          </ac:spMkLst>
        </pc:spChg>
        <pc:spChg chg="del">
          <ac:chgData name="Schlapbach Andreas (IT-SCP-MVD-ETS)" userId="7563c65f-40d6-4e34-9428-ec2f0e54c891" providerId="ADAL" clId="{2D25ED2B-9F3A-45C5-9E8A-32554EF28E5A}" dt="2020-12-23T09:15:21.177" v="4" actId="478"/>
          <ac:spMkLst>
            <pc:docMk/>
            <pc:sldMk cId="2781328284" sldId="871"/>
            <ac:spMk id="7" creationId="{6D266A0E-714D-4EED-838B-5D7CD9F7DCFF}"/>
          </ac:spMkLst>
        </pc:spChg>
        <pc:spChg chg="del">
          <ac:chgData name="Schlapbach Andreas (IT-SCP-MVD-ETS)" userId="7563c65f-40d6-4e34-9428-ec2f0e54c891" providerId="ADAL" clId="{2D25ED2B-9F3A-45C5-9E8A-32554EF28E5A}" dt="2020-12-23T09:15:21.177" v="4" actId="478"/>
          <ac:spMkLst>
            <pc:docMk/>
            <pc:sldMk cId="2781328284" sldId="871"/>
            <ac:spMk id="8" creationId="{D9DC2529-60F4-4FFC-BE70-262F32BE6CA2}"/>
          </ac:spMkLst>
        </pc:spChg>
        <pc:spChg chg="del">
          <ac:chgData name="Schlapbach Andreas (IT-SCP-MVD-ETS)" userId="7563c65f-40d6-4e34-9428-ec2f0e54c891" providerId="ADAL" clId="{2D25ED2B-9F3A-45C5-9E8A-32554EF28E5A}" dt="2020-12-23T09:15:21.177" v="4" actId="478"/>
          <ac:spMkLst>
            <pc:docMk/>
            <pc:sldMk cId="2781328284" sldId="871"/>
            <ac:spMk id="9" creationId="{37B9DEEA-E62E-42EB-9BDD-47354880EFCB}"/>
          </ac:spMkLst>
        </pc:spChg>
        <pc:spChg chg="del">
          <ac:chgData name="Schlapbach Andreas (IT-SCP-MVD-ETS)" userId="7563c65f-40d6-4e34-9428-ec2f0e54c891" providerId="ADAL" clId="{2D25ED2B-9F3A-45C5-9E8A-32554EF28E5A}" dt="2020-12-23T09:15:21.177" v="4" actId="478"/>
          <ac:spMkLst>
            <pc:docMk/>
            <pc:sldMk cId="2781328284" sldId="871"/>
            <ac:spMk id="10" creationId="{8793968A-3D27-4ACE-80D4-7F2BCC12A037}"/>
          </ac:spMkLst>
        </pc:spChg>
        <pc:spChg chg="add mod">
          <ac:chgData name="Schlapbach Andreas (IT-SCP-MVD-ETS)" userId="7563c65f-40d6-4e34-9428-ec2f0e54c891" providerId="ADAL" clId="{2D25ED2B-9F3A-45C5-9E8A-32554EF28E5A}" dt="2020-12-23T09:57:11.845" v="812" actId="1037"/>
          <ac:spMkLst>
            <pc:docMk/>
            <pc:sldMk cId="2781328284" sldId="871"/>
            <ac:spMk id="11" creationId="{D0CD9C3B-E6AF-4FA0-BEB3-05D35A40FCA6}"/>
          </ac:spMkLst>
        </pc:spChg>
        <pc:spChg chg="add mod">
          <ac:chgData name="Schlapbach Andreas (IT-SCP-MVD-ETS)" userId="7563c65f-40d6-4e34-9428-ec2f0e54c891" providerId="ADAL" clId="{2D25ED2B-9F3A-45C5-9E8A-32554EF28E5A}" dt="2020-12-23T09:57:24.548" v="825" actId="1037"/>
          <ac:spMkLst>
            <pc:docMk/>
            <pc:sldMk cId="2781328284" sldId="871"/>
            <ac:spMk id="12" creationId="{013C52F1-E2DF-4FC4-8A68-BF0BD6D44DA9}"/>
          </ac:spMkLst>
        </pc:spChg>
        <pc:spChg chg="add mod">
          <ac:chgData name="Schlapbach Andreas (IT-SCP-MVD-ETS)" userId="7563c65f-40d6-4e34-9428-ec2f0e54c891" providerId="ADAL" clId="{2D25ED2B-9F3A-45C5-9E8A-32554EF28E5A}" dt="2020-12-23T09:57:11.845" v="812" actId="1037"/>
          <ac:spMkLst>
            <pc:docMk/>
            <pc:sldMk cId="2781328284" sldId="871"/>
            <ac:spMk id="13" creationId="{4B16BD1F-6ABD-4D5D-B859-E65BD4E6BF48}"/>
          </ac:spMkLst>
        </pc:spChg>
        <pc:spChg chg="add mod">
          <ac:chgData name="Schlapbach Andreas (IT-SCP-MVD-ETS)" userId="7563c65f-40d6-4e34-9428-ec2f0e54c891" providerId="ADAL" clId="{2D25ED2B-9F3A-45C5-9E8A-32554EF28E5A}" dt="2020-12-23T09:57:24.548" v="825" actId="1037"/>
          <ac:spMkLst>
            <pc:docMk/>
            <pc:sldMk cId="2781328284" sldId="871"/>
            <ac:spMk id="14" creationId="{38838AD0-B7A0-4FAA-9F74-582F3A1B47EF}"/>
          </ac:spMkLst>
        </pc:spChg>
        <pc:picChg chg="add">
          <ac:chgData name="Schlapbach Andreas (IT-SCP-MVD-ETS)" userId="7563c65f-40d6-4e34-9428-ec2f0e54c891" providerId="ADAL" clId="{2D25ED2B-9F3A-45C5-9E8A-32554EF28E5A}" dt="2020-12-23T09:52:00.522" v="782"/>
          <ac:picMkLst>
            <pc:docMk/>
            <pc:sldMk cId="2781328284" sldId="871"/>
            <ac:picMk id="15" creationId="{E886D1B9-6DDC-482B-B50A-C408D32A27A4}"/>
          </ac:picMkLst>
        </pc:picChg>
      </pc:sldChg>
      <pc:sldChg chg="addSp delSp modSp">
        <pc:chgData name="Schlapbach Andreas (IT-SCP-MVD-ETS)" userId="7563c65f-40d6-4e34-9428-ec2f0e54c891" providerId="ADAL" clId="{2D25ED2B-9F3A-45C5-9E8A-32554EF28E5A}" dt="2020-12-23T10:01:21.245" v="852" actId="6549"/>
        <pc:sldMkLst>
          <pc:docMk/>
          <pc:sldMk cId="1266444985" sldId="874"/>
        </pc:sldMkLst>
        <pc:spChg chg="mod">
          <ac:chgData name="Schlapbach Andreas (IT-SCP-MVD-ETS)" userId="7563c65f-40d6-4e34-9428-ec2f0e54c891" providerId="ADAL" clId="{2D25ED2B-9F3A-45C5-9E8A-32554EF28E5A}" dt="2020-12-23T10:01:21.245" v="852" actId="6549"/>
          <ac:spMkLst>
            <pc:docMk/>
            <pc:sldMk cId="1266444985" sldId="874"/>
            <ac:spMk id="6147" creationId="{AE169E65-E947-4106-947A-5022CDC29949}"/>
          </ac:spMkLst>
        </pc:spChg>
        <pc:picChg chg="add del">
          <ac:chgData name="Schlapbach Andreas (IT-SCP-MVD-ETS)" userId="7563c65f-40d6-4e34-9428-ec2f0e54c891" providerId="ADAL" clId="{2D25ED2B-9F3A-45C5-9E8A-32554EF28E5A}" dt="2020-12-23T09:52:10.754" v="785" actId="478"/>
          <ac:picMkLst>
            <pc:docMk/>
            <pc:sldMk cId="1266444985" sldId="874"/>
            <ac:picMk id="7" creationId="{B59D61E6-6849-4116-BF9D-21647024C468}"/>
          </ac:picMkLst>
        </pc:picChg>
      </pc:sldChg>
      <pc:sldChg chg="modSp">
        <pc:chgData name="Schlapbach Andreas (IT-SCP-MVD-ETS)" userId="7563c65f-40d6-4e34-9428-ec2f0e54c891" providerId="ADAL" clId="{2D25ED2B-9F3A-45C5-9E8A-32554EF28E5A}" dt="2020-12-23T10:00:19.097" v="833" actId="790"/>
        <pc:sldMkLst>
          <pc:docMk/>
          <pc:sldMk cId="3620521305" sldId="875"/>
        </pc:sldMkLst>
        <pc:spChg chg="mod">
          <ac:chgData name="Schlapbach Andreas (IT-SCP-MVD-ETS)" userId="7563c65f-40d6-4e34-9428-ec2f0e54c891" providerId="ADAL" clId="{2D25ED2B-9F3A-45C5-9E8A-32554EF28E5A}" dt="2020-12-23T10:00:19.097" v="833" actId="790"/>
          <ac:spMkLst>
            <pc:docMk/>
            <pc:sldMk cId="3620521305" sldId="875"/>
            <ac:spMk id="7" creationId="{6EC8054F-2B88-46EC-8231-F318F12F9554}"/>
          </ac:spMkLst>
        </pc:spChg>
      </pc:sldChg>
      <pc:sldChg chg="modSp">
        <pc:chgData name="Schlapbach Andreas (IT-SCP-MVD-ETS)" userId="7563c65f-40d6-4e34-9428-ec2f0e54c891" providerId="ADAL" clId="{2D25ED2B-9F3A-45C5-9E8A-32554EF28E5A}" dt="2020-12-23T10:01:13" v="843" actId="6549"/>
        <pc:sldMkLst>
          <pc:docMk/>
          <pc:sldMk cId="2427815231" sldId="876"/>
        </pc:sldMkLst>
        <pc:spChg chg="mod">
          <ac:chgData name="Schlapbach Andreas (IT-SCP-MVD-ETS)" userId="7563c65f-40d6-4e34-9428-ec2f0e54c891" providerId="ADAL" clId="{2D25ED2B-9F3A-45C5-9E8A-32554EF28E5A}" dt="2020-12-23T10:00:52.883" v="834" actId="554"/>
          <ac:spMkLst>
            <pc:docMk/>
            <pc:sldMk cId="2427815231" sldId="876"/>
            <ac:spMk id="3" creationId="{9B235C9C-0921-46DC-BE22-DD68C2B51E61}"/>
          </ac:spMkLst>
        </pc:spChg>
        <pc:spChg chg="mod">
          <ac:chgData name="Schlapbach Andreas (IT-SCP-MVD-ETS)" userId="7563c65f-40d6-4e34-9428-ec2f0e54c891" providerId="ADAL" clId="{2D25ED2B-9F3A-45C5-9E8A-32554EF28E5A}" dt="2020-12-23T10:00:52.883" v="834" actId="554"/>
          <ac:spMkLst>
            <pc:docMk/>
            <pc:sldMk cId="2427815231" sldId="876"/>
            <ac:spMk id="29" creationId="{0151E1DC-1C3E-466E-906D-8D83BABCA290}"/>
          </ac:spMkLst>
        </pc:spChg>
        <pc:spChg chg="mod">
          <ac:chgData name="Schlapbach Andreas (IT-SCP-MVD-ETS)" userId="7563c65f-40d6-4e34-9428-ec2f0e54c891" providerId="ADAL" clId="{2D25ED2B-9F3A-45C5-9E8A-32554EF28E5A}" dt="2020-12-23T10:01:13" v="843" actId="6549"/>
          <ac:spMkLst>
            <pc:docMk/>
            <pc:sldMk cId="2427815231" sldId="876"/>
            <ac:spMk id="6147" creationId="{AE169E65-E947-4106-947A-5022CDC29949}"/>
          </ac:spMkLst>
        </pc:spChg>
      </pc:sldChg>
      <pc:sldChg chg="addSp modSp ord">
        <pc:chgData name="Schlapbach Andreas (IT-SCP-MVD-ETS)" userId="7563c65f-40d6-4e34-9428-ec2f0e54c891" providerId="ADAL" clId="{2D25ED2B-9F3A-45C5-9E8A-32554EF28E5A}" dt="2020-12-23T09:59:11.992" v="832" actId="790"/>
        <pc:sldMkLst>
          <pc:docMk/>
          <pc:sldMk cId="874213530" sldId="878"/>
        </pc:sldMkLst>
        <pc:spChg chg="mod">
          <ac:chgData name="Schlapbach Andreas (IT-SCP-MVD-ETS)" userId="7563c65f-40d6-4e34-9428-ec2f0e54c891" providerId="ADAL" clId="{2D25ED2B-9F3A-45C5-9E8A-32554EF28E5A}" dt="2020-12-23T09:59:11.992" v="832" actId="790"/>
          <ac:spMkLst>
            <pc:docMk/>
            <pc:sldMk cId="874213530" sldId="878"/>
            <ac:spMk id="2" creationId="{1D74B4F7-A0DD-41B3-A1AC-0684BBF53E71}"/>
          </ac:spMkLst>
        </pc:spChg>
        <pc:spChg chg="mod">
          <ac:chgData name="Schlapbach Andreas (IT-SCP-MVD-ETS)" userId="7563c65f-40d6-4e34-9428-ec2f0e54c891" providerId="ADAL" clId="{2D25ED2B-9F3A-45C5-9E8A-32554EF28E5A}" dt="2020-12-23T09:37:27.616" v="764" actId="113"/>
          <ac:spMkLst>
            <pc:docMk/>
            <pc:sldMk cId="874213530" sldId="878"/>
            <ac:spMk id="11" creationId="{FDC144F5-D3C5-495A-A2E8-C73DCC489FFC}"/>
          </ac:spMkLst>
        </pc:spChg>
        <pc:picChg chg="add">
          <ac:chgData name="Schlapbach Andreas (IT-SCP-MVD-ETS)" userId="7563c65f-40d6-4e34-9428-ec2f0e54c891" providerId="ADAL" clId="{2D25ED2B-9F3A-45C5-9E8A-32554EF28E5A}" dt="2020-12-23T09:52:03.522" v="783"/>
          <ac:picMkLst>
            <pc:docMk/>
            <pc:sldMk cId="874213530" sldId="878"/>
            <ac:picMk id="7" creationId="{B2F51FD4-9497-4414-9994-41AFBB8DF4AB}"/>
          </ac:picMkLst>
        </pc:picChg>
      </pc:sldChg>
      <pc:sldChg chg="del">
        <pc:chgData name="Schlapbach Andreas (IT-SCP-MVD-ETS)" userId="7563c65f-40d6-4e34-9428-ec2f0e54c891" providerId="ADAL" clId="{2D25ED2B-9F3A-45C5-9E8A-32554EF28E5A}" dt="2020-12-23T09:29:28.692" v="509" actId="2696"/>
        <pc:sldMkLst>
          <pc:docMk/>
          <pc:sldMk cId="3324981438" sldId="879"/>
        </pc:sldMkLst>
      </pc:sldChg>
      <pc:sldChg chg="del">
        <pc:chgData name="Schlapbach Andreas (IT-SCP-MVD-ETS)" userId="7563c65f-40d6-4e34-9428-ec2f0e54c891" providerId="ADAL" clId="{2D25ED2B-9F3A-45C5-9E8A-32554EF28E5A}" dt="2020-12-23T09:19:53.892" v="72" actId="2696"/>
        <pc:sldMkLst>
          <pc:docMk/>
          <pc:sldMk cId="2480487088" sldId="881"/>
        </pc:sldMkLst>
      </pc:sldChg>
      <pc:sldChg chg="del">
        <pc:chgData name="Schlapbach Andreas (IT-SCP-MVD-ETS)" userId="7563c65f-40d6-4e34-9428-ec2f0e54c891" providerId="ADAL" clId="{2D25ED2B-9F3A-45C5-9E8A-32554EF28E5A}" dt="2020-12-23T09:19:53.904" v="73" actId="2696"/>
        <pc:sldMkLst>
          <pc:docMk/>
          <pc:sldMk cId="4254838017" sldId="882"/>
        </pc:sldMkLst>
      </pc:sldChg>
      <pc:sldChg chg="addSp modSp add">
        <pc:chgData name="Schlapbach Andreas (IT-SCP-MVD-ETS)" userId="7563c65f-40d6-4e34-9428-ec2f0e54c891" providerId="ADAL" clId="{2D25ED2B-9F3A-45C5-9E8A-32554EF28E5A}" dt="2020-12-23T09:58:49.354" v="830" actId="790"/>
        <pc:sldMkLst>
          <pc:docMk/>
          <pc:sldMk cId="2572977255" sldId="883"/>
        </pc:sldMkLst>
        <pc:spChg chg="mod">
          <ac:chgData name="Schlapbach Andreas (IT-SCP-MVD-ETS)" userId="7563c65f-40d6-4e34-9428-ec2f0e54c891" providerId="ADAL" clId="{2D25ED2B-9F3A-45C5-9E8A-32554EF28E5A}" dt="2020-12-23T09:58:49.354" v="830" actId="790"/>
          <ac:spMkLst>
            <pc:docMk/>
            <pc:sldMk cId="2572977255" sldId="883"/>
            <ac:spMk id="2" creationId="{17F53A08-4C60-4A8D-B06C-D728A2EE1991}"/>
          </ac:spMkLst>
        </pc:spChg>
        <pc:spChg chg="mod">
          <ac:chgData name="Schlapbach Andreas (IT-SCP-MVD-ETS)" userId="7563c65f-40d6-4e34-9428-ec2f0e54c891" providerId="ADAL" clId="{2D25ED2B-9F3A-45C5-9E8A-32554EF28E5A}" dt="2020-12-23T09:25:53.632" v="403" actId="20577"/>
          <ac:spMkLst>
            <pc:docMk/>
            <pc:sldMk cId="2572977255" sldId="883"/>
            <ac:spMk id="3" creationId="{9900FB84-9B06-4B00-BF54-85BAEC186F6D}"/>
          </ac:spMkLst>
        </pc:spChg>
        <pc:spChg chg="mod">
          <ac:chgData name="Schlapbach Andreas (IT-SCP-MVD-ETS)" userId="7563c65f-40d6-4e34-9428-ec2f0e54c891" providerId="ADAL" clId="{2D25ED2B-9F3A-45C5-9E8A-32554EF28E5A}" dt="2020-12-23T09:36:21.173" v="741" actId="20577"/>
          <ac:spMkLst>
            <pc:docMk/>
            <pc:sldMk cId="2572977255" sldId="883"/>
            <ac:spMk id="5" creationId="{83BCB678-10B3-45A5-87CC-6CED37F09572}"/>
          </ac:spMkLst>
        </pc:spChg>
        <pc:picChg chg="add mod">
          <ac:chgData name="Schlapbach Andreas (IT-SCP-MVD-ETS)" userId="7563c65f-40d6-4e34-9428-ec2f0e54c891" providerId="ADAL" clId="{2D25ED2B-9F3A-45C5-9E8A-32554EF28E5A}" dt="2020-12-23T09:50:58.681" v="775" actId="1076"/>
          <ac:picMkLst>
            <pc:docMk/>
            <pc:sldMk cId="2572977255" sldId="883"/>
            <ac:picMk id="6" creationId="{71C29923-8ADD-47D1-94B1-B152F2F4864C}"/>
          </ac:picMkLst>
        </pc:picChg>
      </pc:sldChg>
      <pc:sldChg chg="addSp delSp modSp add">
        <pc:chgData name="Schlapbach Andreas (IT-SCP-MVD-ETS)" userId="7563c65f-40d6-4e34-9428-ec2f0e54c891" providerId="ADAL" clId="{2D25ED2B-9F3A-45C5-9E8A-32554EF28E5A}" dt="2020-12-23T12:03:35.942" v="1599"/>
        <pc:sldMkLst>
          <pc:docMk/>
          <pc:sldMk cId="977569950" sldId="884"/>
        </pc:sldMkLst>
        <pc:spChg chg="del">
          <ac:chgData name="Schlapbach Andreas (IT-SCP-MVD-ETS)" userId="7563c65f-40d6-4e34-9428-ec2f0e54c891" providerId="ADAL" clId="{2D25ED2B-9F3A-45C5-9E8A-32554EF28E5A}" dt="2020-12-23T10:55:16.474" v="863"/>
          <ac:spMkLst>
            <pc:docMk/>
            <pc:sldMk cId="977569950" sldId="884"/>
            <ac:spMk id="2" creationId="{A08DD76A-A0F0-40A0-91A9-85AE418C321A}"/>
          </ac:spMkLst>
        </pc:spChg>
        <pc:spChg chg="del">
          <ac:chgData name="Schlapbach Andreas (IT-SCP-MVD-ETS)" userId="7563c65f-40d6-4e34-9428-ec2f0e54c891" providerId="ADAL" clId="{2D25ED2B-9F3A-45C5-9E8A-32554EF28E5A}" dt="2020-12-23T10:55:16.474" v="863"/>
          <ac:spMkLst>
            <pc:docMk/>
            <pc:sldMk cId="977569950" sldId="884"/>
            <ac:spMk id="3" creationId="{0818A5BD-9B4C-49EE-9D25-3D40504A60EB}"/>
          </ac:spMkLst>
        </pc:spChg>
        <pc:spChg chg="del">
          <ac:chgData name="Schlapbach Andreas (IT-SCP-MVD-ETS)" userId="7563c65f-40d6-4e34-9428-ec2f0e54c891" providerId="ADAL" clId="{2D25ED2B-9F3A-45C5-9E8A-32554EF28E5A}" dt="2020-12-23T10:55:16.474" v="863"/>
          <ac:spMkLst>
            <pc:docMk/>
            <pc:sldMk cId="977569950" sldId="884"/>
            <ac:spMk id="4" creationId="{7903DEE1-C4CB-4F73-A01E-FCD27641DD71}"/>
          </ac:spMkLst>
        </pc:spChg>
        <pc:spChg chg="add mod">
          <ac:chgData name="Schlapbach Andreas (IT-SCP-MVD-ETS)" userId="7563c65f-40d6-4e34-9428-ec2f0e54c891" providerId="ADAL" clId="{2D25ED2B-9F3A-45C5-9E8A-32554EF28E5A}" dt="2020-12-23T11:26:24.124" v="987" actId="20577"/>
          <ac:spMkLst>
            <pc:docMk/>
            <pc:sldMk cId="977569950" sldId="884"/>
            <ac:spMk id="7" creationId="{5B76C24D-7669-466E-B8B0-38F1A98DEB53}"/>
          </ac:spMkLst>
        </pc:spChg>
        <pc:spChg chg="add mod">
          <ac:chgData name="Schlapbach Andreas (IT-SCP-MVD-ETS)" userId="7563c65f-40d6-4e34-9428-ec2f0e54c891" providerId="ADAL" clId="{2D25ED2B-9F3A-45C5-9E8A-32554EF28E5A}" dt="2020-12-23T10:58:56.059" v="955" actId="113"/>
          <ac:spMkLst>
            <pc:docMk/>
            <pc:sldMk cId="977569950" sldId="884"/>
            <ac:spMk id="8" creationId="{33DD0A52-E7FA-403D-874E-551F8D9FE9B0}"/>
          </ac:spMkLst>
        </pc:spChg>
        <pc:picChg chg="add">
          <ac:chgData name="Schlapbach Andreas (IT-SCP-MVD-ETS)" userId="7563c65f-40d6-4e34-9428-ec2f0e54c891" providerId="ADAL" clId="{2D25ED2B-9F3A-45C5-9E8A-32554EF28E5A}" dt="2020-12-23T12:03:35.942" v="1599"/>
          <ac:picMkLst>
            <pc:docMk/>
            <pc:sldMk cId="977569950" sldId="884"/>
            <ac:picMk id="9" creationId="{89025A30-4CB4-4D3F-81F6-A6E846FA62E8}"/>
          </ac:picMkLst>
        </pc:picChg>
      </pc:sldChg>
      <pc:sldChg chg="addSp delSp modSp add">
        <pc:chgData name="Schlapbach Andreas (IT-SCP-MVD-ETS)" userId="7563c65f-40d6-4e34-9428-ec2f0e54c891" providerId="ADAL" clId="{2D25ED2B-9F3A-45C5-9E8A-32554EF28E5A}" dt="2020-12-23T12:03:37.393" v="1600"/>
        <pc:sldMkLst>
          <pc:docMk/>
          <pc:sldMk cId="1383618244" sldId="885"/>
        </pc:sldMkLst>
        <pc:spChg chg="mod">
          <ac:chgData name="Schlapbach Andreas (IT-SCP-MVD-ETS)" userId="7563c65f-40d6-4e34-9428-ec2f0e54c891" providerId="ADAL" clId="{2D25ED2B-9F3A-45C5-9E8A-32554EF28E5A}" dt="2020-12-23T11:26:31.236" v="990" actId="20577"/>
          <ac:spMkLst>
            <pc:docMk/>
            <pc:sldMk cId="1383618244" sldId="885"/>
            <ac:spMk id="2" creationId="{40F2220F-9D8F-46E9-A26D-7F1576CC5B03}"/>
          </ac:spMkLst>
        </pc:spChg>
        <pc:spChg chg="del">
          <ac:chgData name="Schlapbach Andreas (IT-SCP-MVD-ETS)" userId="7563c65f-40d6-4e34-9428-ec2f0e54c891" providerId="ADAL" clId="{2D25ED2B-9F3A-45C5-9E8A-32554EF28E5A}" dt="2020-12-23T11:26:41.845" v="991"/>
          <ac:spMkLst>
            <pc:docMk/>
            <pc:sldMk cId="1383618244" sldId="885"/>
            <ac:spMk id="3" creationId="{8CDDB72F-1835-4D26-888A-5B614D9A54E3}"/>
          </ac:spMkLst>
        </pc:spChg>
        <pc:spChg chg="add del mod">
          <ac:chgData name="Schlapbach Andreas (IT-SCP-MVD-ETS)" userId="7563c65f-40d6-4e34-9428-ec2f0e54c891" providerId="ADAL" clId="{2D25ED2B-9F3A-45C5-9E8A-32554EF28E5A}" dt="2020-12-23T11:26:46.342" v="992"/>
          <ac:spMkLst>
            <pc:docMk/>
            <pc:sldMk cId="1383618244" sldId="885"/>
            <ac:spMk id="6" creationId="{69B28063-F3B6-4603-B7AE-990564EF8FCC}"/>
          </ac:spMkLst>
        </pc:spChg>
        <pc:spChg chg="add del mod">
          <ac:chgData name="Schlapbach Andreas (IT-SCP-MVD-ETS)" userId="7563c65f-40d6-4e34-9428-ec2f0e54c891" providerId="ADAL" clId="{2D25ED2B-9F3A-45C5-9E8A-32554EF28E5A}" dt="2020-12-23T11:26:46.342" v="992"/>
          <ac:spMkLst>
            <pc:docMk/>
            <pc:sldMk cId="1383618244" sldId="885"/>
            <ac:spMk id="7" creationId="{83BB429E-38DF-4ADD-B1E0-1C1A8413D85D}"/>
          </ac:spMkLst>
        </pc:spChg>
        <pc:spChg chg="add del mod">
          <ac:chgData name="Schlapbach Andreas (IT-SCP-MVD-ETS)" userId="7563c65f-40d6-4e34-9428-ec2f0e54c891" providerId="ADAL" clId="{2D25ED2B-9F3A-45C5-9E8A-32554EF28E5A}" dt="2020-12-23T11:26:46.342" v="992"/>
          <ac:spMkLst>
            <pc:docMk/>
            <pc:sldMk cId="1383618244" sldId="885"/>
            <ac:spMk id="8" creationId="{4FF041D7-A9E1-45B6-B401-650D81AE56C2}"/>
          </ac:spMkLst>
        </pc:spChg>
        <pc:spChg chg="add del mod">
          <ac:chgData name="Schlapbach Andreas (IT-SCP-MVD-ETS)" userId="7563c65f-40d6-4e34-9428-ec2f0e54c891" providerId="ADAL" clId="{2D25ED2B-9F3A-45C5-9E8A-32554EF28E5A}" dt="2020-12-23T11:26:46.342" v="992"/>
          <ac:spMkLst>
            <pc:docMk/>
            <pc:sldMk cId="1383618244" sldId="885"/>
            <ac:spMk id="9" creationId="{1A550643-D908-44BB-A0CA-E875AA6583A4}"/>
          </ac:spMkLst>
        </pc:spChg>
        <pc:spChg chg="add mod">
          <ac:chgData name="Schlapbach Andreas (IT-SCP-MVD-ETS)" userId="7563c65f-40d6-4e34-9428-ec2f0e54c891" providerId="ADAL" clId="{2D25ED2B-9F3A-45C5-9E8A-32554EF28E5A}" dt="2020-12-23T11:56:02.298" v="1331" actId="113"/>
          <ac:spMkLst>
            <pc:docMk/>
            <pc:sldMk cId="1383618244" sldId="885"/>
            <ac:spMk id="10" creationId="{D4F1DA92-3D9E-466B-BDED-99295E34973C}"/>
          </ac:spMkLst>
        </pc:spChg>
        <pc:spChg chg="add del mod">
          <ac:chgData name="Schlapbach Andreas (IT-SCP-MVD-ETS)" userId="7563c65f-40d6-4e34-9428-ec2f0e54c891" providerId="ADAL" clId="{2D25ED2B-9F3A-45C5-9E8A-32554EF28E5A}" dt="2020-12-23T11:46:30.294" v="994"/>
          <ac:spMkLst>
            <pc:docMk/>
            <pc:sldMk cId="1383618244" sldId="885"/>
            <ac:spMk id="11" creationId="{69F6E1C3-E9E4-428A-85ED-FD548700B481}"/>
          </ac:spMkLst>
        </pc:spChg>
        <pc:spChg chg="add del mod">
          <ac:chgData name="Schlapbach Andreas (IT-SCP-MVD-ETS)" userId="7563c65f-40d6-4e34-9428-ec2f0e54c891" providerId="ADAL" clId="{2D25ED2B-9F3A-45C5-9E8A-32554EF28E5A}" dt="2020-12-23T11:47:27.583" v="996"/>
          <ac:spMkLst>
            <pc:docMk/>
            <pc:sldMk cId="1383618244" sldId="885"/>
            <ac:spMk id="13" creationId="{787498D4-857E-4085-B3CE-932484B7EE99}"/>
          </ac:spMkLst>
        </pc:spChg>
        <pc:picChg chg="add del mod">
          <ac:chgData name="Schlapbach Andreas (IT-SCP-MVD-ETS)" userId="7563c65f-40d6-4e34-9428-ec2f0e54c891" providerId="ADAL" clId="{2D25ED2B-9F3A-45C5-9E8A-32554EF28E5A}" dt="2020-12-23T11:46:34.960" v="995" actId="478"/>
          <ac:picMkLst>
            <pc:docMk/>
            <pc:sldMk cId="1383618244" sldId="885"/>
            <ac:picMk id="12" creationId="{E38DB47C-7CE6-49AC-9682-102FA205B2AF}"/>
          </ac:picMkLst>
        </pc:picChg>
        <pc:picChg chg="add mod">
          <ac:chgData name="Schlapbach Andreas (IT-SCP-MVD-ETS)" userId="7563c65f-40d6-4e34-9428-ec2f0e54c891" providerId="ADAL" clId="{2D25ED2B-9F3A-45C5-9E8A-32554EF28E5A}" dt="2020-12-23T11:55:46.786" v="1326" actId="14100"/>
          <ac:picMkLst>
            <pc:docMk/>
            <pc:sldMk cId="1383618244" sldId="885"/>
            <ac:picMk id="14" creationId="{B2C28930-02DF-4F2A-BA0F-BB4582DBEC33}"/>
          </ac:picMkLst>
        </pc:picChg>
        <pc:picChg chg="add">
          <ac:chgData name="Schlapbach Andreas (IT-SCP-MVD-ETS)" userId="7563c65f-40d6-4e34-9428-ec2f0e54c891" providerId="ADAL" clId="{2D25ED2B-9F3A-45C5-9E8A-32554EF28E5A}" dt="2020-12-23T12:03:37.393" v="1600"/>
          <ac:picMkLst>
            <pc:docMk/>
            <pc:sldMk cId="1383618244" sldId="885"/>
            <ac:picMk id="15" creationId="{BB797B75-7E8D-4903-B10A-44B562855777}"/>
          </ac:picMkLst>
        </pc:picChg>
      </pc:sldChg>
      <pc:sldChg chg="addSp delSp modSp add">
        <pc:chgData name="Schlapbach Andreas (IT-SCP-MVD-ETS)" userId="7563c65f-40d6-4e34-9428-ec2f0e54c891" providerId="ADAL" clId="{2D25ED2B-9F3A-45C5-9E8A-32554EF28E5A}" dt="2020-12-23T12:03:34.609" v="1598"/>
        <pc:sldMkLst>
          <pc:docMk/>
          <pc:sldMk cId="2109107853" sldId="886"/>
        </pc:sldMkLst>
        <pc:spChg chg="mod">
          <ac:chgData name="Schlapbach Andreas (IT-SCP-MVD-ETS)" userId="7563c65f-40d6-4e34-9428-ec2f0e54c891" providerId="ADAL" clId="{2D25ED2B-9F3A-45C5-9E8A-32554EF28E5A}" dt="2020-12-23T11:56:22.493" v="1357" actId="20577"/>
          <ac:spMkLst>
            <pc:docMk/>
            <pc:sldMk cId="2109107853" sldId="886"/>
            <ac:spMk id="2" creationId="{D0DDDB03-68AB-4268-A47E-BB0704805A4D}"/>
          </ac:spMkLst>
        </pc:spChg>
        <pc:spChg chg="del">
          <ac:chgData name="Schlapbach Andreas (IT-SCP-MVD-ETS)" userId="7563c65f-40d6-4e34-9428-ec2f0e54c891" providerId="ADAL" clId="{2D25ED2B-9F3A-45C5-9E8A-32554EF28E5A}" dt="2020-12-23T11:59:17.710" v="1358"/>
          <ac:spMkLst>
            <pc:docMk/>
            <pc:sldMk cId="2109107853" sldId="886"/>
            <ac:spMk id="3" creationId="{FBC179FD-92EC-43EE-922A-0CB0B98D8F26}"/>
          </ac:spMkLst>
        </pc:spChg>
        <pc:spChg chg="del">
          <ac:chgData name="Schlapbach Andreas (IT-SCP-MVD-ETS)" userId="7563c65f-40d6-4e34-9428-ec2f0e54c891" providerId="ADAL" clId="{2D25ED2B-9F3A-45C5-9E8A-32554EF28E5A}" dt="2020-12-23T11:59:17.710" v="1358"/>
          <ac:spMkLst>
            <pc:docMk/>
            <pc:sldMk cId="2109107853" sldId="886"/>
            <ac:spMk id="4" creationId="{5FA5B5B4-FC70-4CF1-89B8-1BC5D84B3CFF}"/>
          </ac:spMkLst>
        </pc:spChg>
        <pc:spChg chg="add del mod">
          <ac:chgData name="Schlapbach Andreas (IT-SCP-MVD-ETS)" userId="7563c65f-40d6-4e34-9428-ec2f0e54c891" providerId="ADAL" clId="{2D25ED2B-9F3A-45C5-9E8A-32554EF28E5A}" dt="2020-12-23T12:02:53.917" v="1596" actId="113"/>
          <ac:spMkLst>
            <pc:docMk/>
            <pc:sldMk cId="2109107853" sldId="886"/>
            <ac:spMk id="7" creationId="{2223E008-9235-4082-ADD2-BD92DE02C7A3}"/>
          </ac:spMkLst>
        </pc:spChg>
        <pc:spChg chg="add del">
          <ac:chgData name="Schlapbach Andreas (IT-SCP-MVD-ETS)" userId="7563c65f-40d6-4e34-9428-ec2f0e54c891" providerId="ADAL" clId="{2D25ED2B-9F3A-45C5-9E8A-32554EF28E5A}" dt="2020-12-23T11:59:25.541" v="1360"/>
          <ac:spMkLst>
            <pc:docMk/>
            <pc:sldMk cId="2109107853" sldId="886"/>
            <ac:spMk id="8" creationId="{A8D16DC1-FAE0-4B9A-AF69-00B898EC4F50}"/>
          </ac:spMkLst>
        </pc:spChg>
        <pc:spChg chg="add del">
          <ac:chgData name="Schlapbach Andreas (IT-SCP-MVD-ETS)" userId="7563c65f-40d6-4e34-9428-ec2f0e54c891" providerId="ADAL" clId="{2D25ED2B-9F3A-45C5-9E8A-32554EF28E5A}" dt="2020-12-23T11:59:30.802" v="1362"/>
          <ac:spMkLst>
            <pc:docMk/>
            <pc:sldMk cId="2109107853" sldId="886"/>
            <ac:spMk id="9" creationId="{EAC90A28-1A10-4CAB-8ACE-475A8A41D83E}"/>
          </ac:spMkLst>
        </pc:spChg>
        <pc:picChg chg="add">
          <ac:chgData name="Schlapbach Andreas (IT-SCP-MVD-ETS)" userId="7563c65f-40d6-4e34-9428-ec2f0e54c891" providerId="ADAL" clId="{2D25ED2B-9F3A-45C5-9E8A-32554EF28E5A}" dt="2020-12-23T12:03:34.609" v="1598"/>
          <ac:picMkLst>
            <pc:docMk/>
            <pc:sldMk cId="2109107853" sldId="886"/>
            <ac:picMk id="10" creationId="{CF278CCC-ECFE-4260-BD92-FFAB6F1A95BF}"/>
          </ac:picMkLst>
        </pc:picChg>
      </pc:sldChg>
    </pc:docChg>
  </pc:docChgLst>
  <pc:docChgLst>
    <pc:chgData name="Gantert Clemens (IT-SCP-MVD-ETS - Extern)" userId="S::e530083@sbb.ch::f9c8bddb-b0b9-4532-b18c-91099c0045dd" providerId="AD" clId="Web-{836D0BE9-30A9-0EE2-5302-0C1EDABB9082}"/>
    <pc:docChg chg="addSld delSld modSld sldOrd">
      <pc:chgData name="Gantert Clemens (IT-SCP-MVD-ETS - Extern)" userId="S::e530083@sbb.ch::f9c8bddb-b0b9-4532-b18c-91099c0045dd" providerId="AD" clId="Web-{836D0BE9-30A9-0EE2-5302-0C1EDABB9082}" dt="2020-10-22T13:44:44.356" v="165" actId="20577"/>
      <pc:docMkLst>
        <pc:docMk/>
      </pc:docMkLst>
      <pc:sldChg chg="modSp">
        <pc:chgData name="Gantert Clemens (IT-SCP-MVD-ETS - Extern)" userId="S::e530083@sbb.ch::f9c8bddb-b0b9-4532-b18c-91099c0045dd" providerId="AD" clId="Web-{836D0BE9-30A9-0EE2-5302-0C1EDABB9082}" dt="2020-10-22T11:02:20.587" v="17" actId="20577"/>
        <pc:sldMkLst>
          <pc:docMk/>
          <pc:sldMk cId="3532607059" sldId="838"/>
        </pc:sldMkLst>
        <pc:spChg chg="mod">
          <ac:chgData name="Gantert Clemens (IT-SCP-MVD-ETS - Extern)" userId="S::e530083@sbb.ch::f9c8bddb-b0b9-4532-b18c-91099c0045dd" providerId="AD" clId="Web-{836D0BE9-30A9-0EE2-5302-0C1EDABB9082}" dt="2020-10-22T11:02:20.587" v="17" actId="20577"/>
          <ac:spMkLst>
            <pc:docMk/>
            <pc:sldMk cId="3532607059" sldId="838"/>
            <ac:spMk id="36868" creationId="{A6089B82-A8AD-483E-9D3E-1DAEA9CB0F31}"/>
          </ac:spMkLst>
        </pc:spChg>
      </pc:sldChg>
      <pc:sldChg chg="modSp">
        <pc:chgData name="Gantert Clemens (IT-SCP-MVD-ETS - Extern)" userId="S::e530083@sbb.ch::f9c8bddb-b0b9-4532-b18c-91099c0045dd" providerId="AD" clId="Web-{836D0BE9-30A9-0EE2-5302-0C1EDABB9082}" dt="2020-10-22T11:15:03.730" v="41" actId="20577"/>
        <pc:sldMkLst>
          <pc:docMk/>
          <pc:sldMk cId="2687526202" sldId="848"/>
        </pc:sldMkLst>
        <pc:spChg chg="mod">
          <ac:chgData name="Gantert Clemens (IT-SCP-MVD-ETS - Extern)" userId="S::e530083@sbb.ch::f9c8bddb-b0b9-4532-b18c-91099c0045dd" providerId="AD" clId="Web-{836D0BE9-30A9-0EE2-5302-0C1EDABB9082}" dt="2020-10-22T11:15:03.730" v="41" actId="20577"/>
          <ac:spMkLst>
            <pc:docMk/>
            <pc:sldMk cId="2687526202" sldId="848"/>
            <ac:spMk id="3" creationId="{E7426FE9-2D2B-49D6-A135-94C8A674F639}"/>
          </ac:spMkLst>
        </pc:spChg>
      </pc:sldChg>
      <pc:sldChg chg="modSp">
        <pc:chgData name="Gantert Clemens (IT-SCP-MVD-ETS - Extern)" userId="S::e530083@sbb.ch::f9c8bddb-b0b9-4532-b18c-91099c0045dd" providerId="AD" clId="Web-{836D0BE9-30A9-0EE2-5302-0C1EDABB9082}" dt="2020-10-22T11:13:46.057" v="21" actId="20577"/>
        <pc:sldMkLst>
          <pc:docMk/>
          <pc:sldMk cId="3069435732" sldId="849"/>
        </pc:sldMkLst>
        <pc:spChg chg="mod">
          <ac:chgData name="Gantert Clemens (IT-SCP-MVD-ETS - Extern)" userId="S::e530083@sbb.ch::f9c8bddb-b0b9-4532-b18c-91099c0045dd" providerId="AD" clId="Web-{836D0BE9-30A9-0EE2-5302-0C1EDABB9082}" dt="2020-10-22T11:13:21.212" v="19" actId="20577"/>
          <ac:spMkLst>
            <pc:docMk/>
            <pc:sldMk cId="3069435732" sldId="849"/>
            <ac:spMk id="12291" creationId="{2937047F-7B5C-44C4-97CF-78321A99327A}"/>
          </ac:spMkLst>
        </pc:spChg>
        <pc:spChg chg="mod">
          <ac:chgData name="Gantert Clemens (IT-SCP-MVD-ETS - Extern)" userId="S::e530083@sbb.ch::f9c8bddb-b0b9-4532-b18c-91099c0045dd" providerId="AD" clId="Web-{836D0BE9-30A9-0EE2-5302-0C1EDABB9082}" dt="2020-10-22T11:13:46.057" v="21" actId="20577"/>
          <ac:spMkLst>
            <pc:docMk/>
            <pc:sldMk cId="3069435732" sldId="849"/>
            <ac:spMk id="36868" creationId="{A6089B82-A8AD-483E-9D3E-1DAEA9CB0F31}"/>
          </ac:spMkLst>
        </pc:spChg>
      </pc:sldChg>
      <pc:sldChg chg="del">
        <pc:chgData name="Gantert Clemens (IT-SCP-MVD-ETS - Extern)" userId="S::e530083@sbb.ch::f9c8bddb-b0b9-4532-b18c-91099c0045dd" providerId="AD" clId="Web-{836D0BE9-30A9-0EE2-5302-0C1EDABB9082}" dt="2020-10-22T11:16:25.139" v="42"/>
        <pc:sldMkLst>
          <pc:docMk/>
          <pc:sldMk cId="3644941949" sldId="867"/>
        </pc:sldMkLst>
      </pc:sldChg>
      <pc:sldChg chg="ord">
        <pc:chgData name="Gantert Clemens (IT-SCP-MVD-ETS - Extern)" userId="S::e530083@sbb.ch::f9c8bddb-b0b9-4532-b18c-91099c0045dd" providerId="AD" clId="Web-{836D0BE9-30A9-0EE2-5302-0C1EDABB9082}" dt="2020-10-22T11:03:07.604" v="18"/>
        <pc:sldMkLst>
          <pc:docMk/>
          <pc:sldMk cId="1387037524" sldId="880"/>
        </pc:sldMkLst>
      </pc:sldChg>
      <pc:sldChg chg="addSp delSp modSp">
        <pc:chgData name="Gantert Clemens (IT-SCP-MVD-ETS - Extern)" userId="S::e530083@sbb.ch::f9c8bddb-b0b9-4532-b18c-91099c0045dd" providerId="AD" clId="Web-{836D0BE9-30A9-0EE2-5302-0C1EDABB9082}" dt="2020-10-22T08:39:52.238" v="6" actId="14100"/>
        <pc:sldMkLst>
          <pc:docMk/>
          <pc:sldMk cId="2480487088" sldId="881"/>
        </pc:sldMkLst>
        <pc:picChg chg="add mod">
          <ac:chgData name="Gantert Clemens (IT-SCP-MVD-ETS - Extern)" userId="S::e530083@sbb.ch::f9c8bddb-b0b9-4532-b18c-91099c0045dd" providerId="AD" clId="Web-{836D0BE9-30A9-0EE2-5302-0C1EDABB9082}" dt="2020-10-22T08:39:52.238" v="6" actId="14100"/>
          <ac:picMkLst>
            <pc:docMk/>
            <pc:sldMk cId="2480487088" sldId="881"/>
            <ac:picMk id="2" creationId="{364E1C43-6BC7-4DD4-B122-1BD4A75559CF}"/>
          </ac:picMkLst>
        </pc:picChg>
        <pc:picChg chg="del">
          <ac:chgData name="Gantert Clemens (IT-SCP-MVD-ETS - Extern)" userId="S::e530083@sbb.ch::f9c8bddb-b0b9-4532-b18c-91099c0045dd" providerId="AD" clId="Web-{836D0BE9-30A9-0EE2-5302-0C1EDABB9082}" dt="2020-10-22T08:39:37.737" v="0"/>
          <ac:picMkLst>
            <pc:docMk/>
            <pc:sldMk cId="2480487088" sldId="881"/>
            <ac:picMk id="3" creationId="{6432CCB5-B8D5-4D8D-9B29-21D8347AE0A1}"/>
          </ac:picMkLst>
        </pc:picChg>
      </pc:sldChg>
      <pc:sldChg chg="addSp delSp modSp add replId">
        <pc:chgData name="Gantert Clemens (IT-SCP-MVD-ETS - Extern)" userId="S::e530083@sbb.ch::f9c8bddb-b0b9-4532-b18c-91099c0045dd" providerId="AD" clId="Web-{836D0BE9-30A9-0EE2-5302-0C1EDABB9082}" dt="2020-10-22T13:44:44.356" v="165" actId="20577"/>
        <pc:sldMkLst>
          <pc:docMk/>
          <pc:sldMk cId="2855353060" sldId="883"/>
        </pc:sldMkLst>
        <pc:spChg chg="add mod">
          <ac:chgData name="Gantert Clemens (IT-SCP-MVD-ETS - Extern)" userId="S::e530083@sbb.ch::f9c8bddb-b0b9-4532-b18c-91099c0045dd" providerId="AD" clId="Web-{836D0BE9-30A9-0EE2-5302-0C1EDABB9082}" dt="2020-10-22T13:44:44.356" v="165" actId="20577"/>
          <ac:spMkLst>
            <pc:docMk/>
            <pc:sldMk cId="2855353060" sldId="883"/>
            <ac:spMk id="4" creationId="{E9E2D7C8-E2C6-4EBC-9D18-3F6D8C2FEDC1}"/>
          </ac:spMkLst>
        </pc:spChg>
        <pc:graphicFrameChg chg="del mod modGraphic">
          <ac:chgData name="Gantert Clemens (IT-SCP-MVD-ETS - Extern)" userId="S::e530083@sbb.ch::f9c8bddb-b0b9-4532-b18c-91099c0045dd" providerId="AD" clId="Web-{836D0BE9-30A9-0EE2-5302-0C1EDABB9082}" dt="2020-10-22T13:42:41.838" v="46"/>
          <ac:graphicFrameMkLst>
            <pc:docMk/>
            <pc:sldMk cId="2855353060" sldId="883"/>
            <ac:graphicFrameMk id="3" creationId="{F06997B1-C7AE-432A-8D9D-6B0A30381A55}"/>
          </ac:graphicFrameMkLst>
        </pc:graphicFrameChg>
      </pc:sldChg>
    </pc:docChg>
  </pc:docChgLst>
  <pc:docChgLst>
    <pc:chgData name="Gantert Clemens (IT-SCP-MVD-ETS - Extern)" userId="S::e530083@sbb.ch::f9c8bddb-b0b9-4532-b18c-91099c0045dd" providerId="AD" clId="Web-{3B7800F1-052F-C012-A163-81F552E62476}"/>
    <pc:docChg chg="modSld">
      <pc:chgData name="Gantert Clemens (IT-SCP-MVD-ETS - Extern)" userId="S::e530083@sbb.ch::f9c8bddb-b0b9-4532-b18c-91099c0045dd" providerId="AD" clId="Web-{3B7800F1-052F-C012-A163-81F552E62476}" dt="2020-10-19T11:51:31.980" v="53"/>
      <pc:docMkLst>
        <pc:docMk/>
      </pc:docMkLst>
      <pc:sldChg chg="modSp">
        <pc:chgData name="Gantert Clemens (IT-SCP-MVD-ETS - Extern)" userId="S::e530083@sbb.ch::f9c8bddb-b0b9-4532-b18c-91099c0045dd" providerId="AD" clId="Web-{3B7800F1-052F-C012-A163-81F552E62476}" dt="2020-10-19T11:51:31.980" v="53"/>
        <pc:sldMkLst>
          <pc:docMk/>
          <pc:sldMk cId="3069114411" sldId="853"/>
        </pc:sldMkLst>
        <pc:graphicFrameChg chg="mod modGraphic">
          <ac:chgData name="Gantert Clemens (IT-SCP-MVD-ETS - Extern)" userId="S::e530083@sbb.ch::f9c8bddb-b0b9-4532-b18c-91099c0045dd" providerId="AD" clId="Web-{3B7800F1-052F-C012-A163-81F552E62476}" dt="2020-10-19T11:51:31.980" v="53"/>
          <ac:graphicFrameMkLst>
            <pc:docMk/>
            <pc:sldMk cId="3069114411" sldId="853"/>
            <ac:graphicFrameMk id="3" creationId="{6B95C83F-9E53-466B-BEC7-76A54EFBC65B}"/>
          </ac:graphicFrameMkLst>
        </pc:graphicFrameChg>
      </pc:sldChg>
    </pc:docChg>
  </pc:docChgLst>
  <pc:docChgLst>
    <pc:chgData name="Schlapbach Andreas (IT-SCP-MVD-ETS)" userId="7563c65f-40d6-4e34-9428-ec2f0e54c891" providerId="ADAL" clId="{2F559093-E20D-4986-98EB-08A542397E13}"/>
    <pc:docChg chg="undo custSel addSld delSld modSld sldOrd modNotesMaster">
      <pc:chgData name="Schlapbach Andreas (IT-SCP-MVD-ETS)" userId="7563c65f-40d6-4e34-9428-ec2f0e54c891" providerId="ADAL" clId="{2F559093-E20D-4986-98EB-08A542397E13}" dt="2020-11-17T13:11:06.828" v="5639" actId="14100"/>
      <pc:docMkLst>
        <pc:docMk/>
      </pc:docMkLst>
      <pc:sldChg chg="addSp modSp">
        <pc:chgData name="Schlapbach Andreas (IT-SCP-MVD-ETS)" userId="7563c65f-40d6-4e34-9428-ec2f0e54c891" providerId="ADAL" clId="{2F559093-E20D-4986-98EB-08A542397E13}" dt="2020-10-19T08:16:26.806" v="2408"/>
        <pc:sldMkLst>
          <pc:docMk/>
          <pc:sldMk cId="0" sldId="256"/>
        </pc:sldMkLst>
        <pc:spChg chg="add mod">
          <ac:chgData name="Schlapbach Andreas (IT-SCP-MVD-ETS)" userId="7563c65f-40d6-4e34-9428-ec2f0e54c891" providerId="ADAL" clId="{2F559093-E20D-4986-98EB-08A542397E13}" dt="2020-10-19T08:16:26.806" v="2408"/>
          <ac:spMkLst>
            <pc:docMk/>
            <pc:sldMk cId="0" sldId="256"/>
            <ac:spMk id="2" creationId="{6DBDB9B9-437D-47E7-8F31-F989BE6D615E}"/>
          </ac:spMkLst>
        </pc:spChg>
        <pc:spChg chg="mod">
          <ac:chgData name="Schlapbach Andreas (IT-SCP-MVD-ETS)" userId="7563c65f-40d6-4e34-9428-ec2f0e54c891" providerId="ADAL" clId="{2F559093-E20D-4986-98EB-08A542397E13}" dt="2020-10-16T14:41:33.820" v="1702" actId="14100"/>
          <ac:spMkLst>
            <pc:docMk/>
            <pc:sldMk cId="0" sldId="256"/>
            <ac:spMk id="4100" creationId="{8F64E4E9-50E7-46A3-8DBF-401470871E54}"/>
          </ac:spMkLst>
        </pc:spChg>
      </pc:sldChg>
      <pc:sldChg chg="addSp modSp">
        <pc:chgData name="Schlapbach Andreas (IT-SCP-MVD-ETS)" userId="7563c65f-40d6-4e34-9428-ec2f0e54c891" providerId="ADAL" clId="{2F559093-E20D-4986-98EB-08A542397E13}" dt="2020-10-19T08:16:26.821" v="2422"/>
        <pc:sldMkLst>
          <pc:docMk/>
          <pc:sldMk cId="0" sldId="792"/>
        </pc:sldMkLst>
        <pc:spChg chg="add mod">
          <ac:chgData name="Schlapbach Andreas (IT-SCP-MVD-ETS)" userId="7563c65f-40d6-4e34-9428-ec2f0e54c891" providerId="ADAL" clId="{2F559093-E20D-4986-98EB-08A542397E13}" dt="2020-10-19T08:16:26.821" v="2422"/>
          <ac:spMkLst>
            <pc:docMk/>
            <pc:sldMk cId="0" sldId="792"/>
            <ac:spMk id="2" creationId="{465F1EB4-5FF9-491D-957F-30F25865C20D}"/>
          </ac:spMkLst>
        </pc:spChg>
        <pc:spChg chg="mod">
          <ac:chgData name="Schlapbach Andreas (IT-SCP-MVD-ETS)" userId="7563c65f-40d6-4e34-9428-ec2f0e54c891" providerId="ADAL" clId="{2F559093-E20D-4986-98EB-08A542397E13}" dt="2020-10-16T14:24:17.030" v="1471" actId="6549"/>
          <ac:spMkLst>
            <pc:docMk/>
            <pc:sldMk cId="0" sldId="792"/>
            <ac:spMk id="6147" creationId="{AE169E65-E947-4106-947A-5022CDC29949}"/>
          </ac:spMkLst>
        </pc:spChg>
        <pc:spChg chg="mod">
          <ac:chgData name="Schlapbach Andreas (IT-SCP-MVD-ETS)" userId="7563c65f-40d6-4e34-9428-ec2f0e54c891" providerId="ADAL" clId="{2F559093-E20D-4986-98EB-08A542397E13}" dt="2020-10-14T09:59:06.651" v="219" actId="15"/>
          <ac:spMkLst>
            <pc:docMk/>
            <pc:sldMk cId="0" sldId="792"/>
            <ac:spMk id="36868" creationId="{A6089B82-A8AD-483E-9D3E-1DAEA9CB0F31}"/>
          </ac:spMkLst>
        </pc:spChg>
      </pc:sldChg>
      <pc:sldChg chg="addSp modSp">
        <pc:chgData name="Schlapbach Andreas (IT-SCP-MVD-ETS)" userId="7563c65f-40d6-4e34-9428-ec2f0e54c891" providerId="ADAL" clId="{2F559093-E20D-4986-98EB-08A542397E13}" dt="2020-10-19T08:16:27.079" v="2660"/>
        <pc:sldMkLst>
          <pc:docMk/>
          <pc:sldMk cId="0" sldId="831"/>
        </pc:sldMkLst>
        <pc:spChg chg="add mod">
          <ac:chgData name="Schlapbach Andreas (IT-SCP-MVD-ETS)" userId="7563c65f-40d6-4e34-9428-ec2f0e54c891" providerId="ADAL" clId="{2F559093-E20D-4986-98EB-08A542397E13}" dt="2020-10-19T08:16:27.079" v="2660"/>
          <ac:spMkLst>
            <pc:docMk/>
            <pc:sldMk cId="0" sldId="831"/>
            <ac:spMk id="2" creationId="{325543BA-1082-4EAA-9FFB-251D4D48A583}"/>
          </ac:spMkLst>
        </pc:spChg>
        <pc:spChg chg="mod">
          <ac:chgData name="Schlapbach Andreas (IT-SCP-MVD-ETS)" userId="7563c65f-40d6-4e34-9428-ec2f0e54c891" providerId="ADAL" clId="{2F559093-E20D-4986-98EB-08A542397E13}" dt="2020-10-16T12:46:23.999" v="639"/>
          <ac:spMkLst>
            <pc:docMk/>
            <pc:sldMk cId="0" sldId="831"/>
            <ac:spMk id="10243" creationId="{A201427E-01BF-4985-9668-307BA732AE96}"/>
          </ac:spMkLst>
        </pc:spChg>
        <pc:spChg chg="mod">
          <ac:chgData name="Schlapbach Andreas (IT-SCP-MVD-ETS)" userId="7563c65f-40d6-4e34-9428-ec2f0e54c891" providerId="ADAL" clId="{2F559093-E20D-4986-98EB-08A542397E13}" dt="2020-10-16T13:25:55.119" v="922" actId="179"/>
          <ac:spMkLst>
            <pc:docMk/>
            <pc:sldMk cId="0" sldId="831"/>
            <ac:spMk id="36868" creationId="{A6089B82-A8AD-483E-9D3E-1DAEA9CB0F31}"/>
          </ac:spMkLst>
        </pc:spChg>
      </pc:sldChg>
      <pc:sldChg chg="addSp modSp">
        <pc:chgData name="Schlapbach Andreas (IT-SCP-MVD-ETS)" userId="7563c65f-40d6-4e34-9428-ec2f0e54c891" providerId="ADAL" clId="{2F559093-E20D-4986-98EB-08A542397E13}" dt="2020-10-19T08:16:27.064" v="2646"/>
        <pc:sldMkLst>
          <pc:docMk/>
          <pc:sldMk cId="0" sldId="832"/>
        </pc:sldMkLst>
        <pc:spChg chg="add mod">
          <ac:chgData name="Schlapbach Andreas (IT-SCP-MVD-ETS)" userId="7563c65f-40d6-4e34-9428-ec2f0e54c891" providerId="ADAL" clId="{2F559093-E20D-4986-98EB-08A542397E13}" dt="2020-10-19T08:16:27.064" v="2646"/>
          <ac:spMkLst>
            <pc:docMk/>
            <pc:sldMk cId="0" sldId="832"/>
            <ac:spMk id="2" creationId="{7B571170-7573-4500-91D0-EFCFC60F91CA}"/>
          </ac:spMkLst>
        </pc:spChg>
        <pc:spChg chg="mod">
          <ac:chgData name="Schlapbach Andreas (IT-SCP-MVD-ETS)" userId="7563c65f-40d6-4e34-9428-ec2f0e54c891" providerId="ADAL" clId="{2F559093-E20D-4986-98EB-08A542397E13}" dt="2020-10-16T12:46:27.926" v="640"/>
          <ac:spMkLst>
            <pc:docMk/>
            <pc:sldMk cId="0" sldId="832"/>
            <ac:spMk id="9219" creationId="{E66B1538-2ACB-46EF-9C82-CB401FB7EB1E}"/>
          </ac:spMkLst>
        </pc:spChg>
        <pc:spChg chg="mod">
          <ac:chgData name="Schlapbach Andreas (IT-SCP-MVD-ETS)" userId="7563c65f-40d6-4e34-9428-ec2f0e54c891" providerId="ADAL" clId="{2F559093-E20D-4986-98EB-08A542397E13}" dt="2020-10-16T15:14:29.106" v="2123" actId="20577"/>
          <ac:spMkLst>
            <pc:docMk/>
            <pc:sldMk cId="0" sldId="832"/>
            <ac:spMk id="36868" creationId="{A6089B82-A8AD-483E-9D3E-1DAEA9CB0F31}"/>
          </ac:spMkLst>
        </pc:spChg>
      </pc:sldChg>
      <pc:sldChg chg="addSp modSp">
        <pc:chgData name="Schlapbach Andreas (IT-SCP-MVD-ETS)" userId="7563c65f-40d6-4e34-9428-ec2f0e54c891" providerId="ADAL" clId="{2F559093-E20D-4986-98EB-08A542397E13}" dt="2020-10-22T13:00:51.121" v="4610" actId="6549"/>
        <pc:sldMkLst>
          <pc:docMk/>
          <pc:sldMk cId="0" sldId="833"/>
        </pc:sldMkLst>
        <pc:spChg chg="add mod">
          <ac:chgData name="Schlapbach Andreas (IT-SCP-MVD-ETS)" userId="7563c65f-40d6-4e34-9428-ec2f0e54c891" providerId="ADAL" clId="{2F559093-E20D-4986-98EB-08A542397E13}" dt="2020-10-19T08:16:27.094" v="2674"/>
          <ac:spMkLst>
            <pc:docMk/>
            <pc:sldMk cId="0" sldId="833"/>
            <ac:spMk id="2" creationId="{9BCEE1D1-CE26-4AD7-85DF-464D4C181DDA}"/>
          </ac:spMkLst>
        </pc:spChg>
        <pc:spChg chg="mod">
          <ac:chgData name="Schlapbach Andreas (IT-SCP-MVD-ETS)" userId="7563c65f-40d6-4e34-9428-ec2f0e54c891" providerId="ADAL" clId="{2F559093-E20D-4986-98EB-08A542397E13}" dt="2020-10-16T12:45:55.369" v="637" actId="20577"/>
          <ac:spMkLst>
            <pc:docMk/>
            <pc:sldMk cId="0" sldId="833"/>
            <ac:spMk id="11267" creationId="{59D2873C-D088-4E6B-9B15-E521F10AB465}"/>
          </ac:spMkLst>
        </pc:spChg>
        <pc:spChg chg="mod">
          <ac:chgData name="Schlapbach Andreas (IT-SCP-MVD-ETS)" userId="7563c65f-40d6-4e34-9428-ec2f0e54c891" providerId="ADAL" clId="{2F559093-E20D-4986-98EB-08A542397E13}" dt="2020-10-22T13:00:51.121" v="4610" actId="6549"/>
          <ac:spMkLst>
            <pc:docMk/>
            <pc:sldMk cId="0" sldId="833"/>
            <ac:spMk id="36868" creationId="{A6089B82-A8AD-483E-9D3E-1DAEA9CB0F31}"/>
          </ac:spMkLst>
        </pc:spChg>
      </pc:sldChg>
      <pc:sldChg chg="addSp modSp">
        <pc:chgData name="Schlapbach Andreas (IT-SCP-MVD-ETS)" userId="7563c65f-40d6-4e34-9428-ec2f0e54c891" providerId="ADAL" clId="{2F559093-E20D-4986-98EB-08A542397E13}" dt="2020-10-19T08:16:27.050" v="2632"/>
        <pc:sldMkLst>
          <pc:docMk/>
          <pc:sldMk cId="0" sldId="834"/>
        </pc:sldMkLst>
        <pc:spChg chg="add mod">
          <ac:chgData name="Schlapbach Andreas (IT-SCP-MVD-ETS)" userId="7563c65f-40d6-4e34-9428-ec2f0e54c891" providerId="ADAL" clId="{2F559093-E20D-4986-98EB-08A542397E13}" dt="2020-10-19T08:16:27.050" v="2632"/>
          <ac:spMkLst>
            <pc:docMk/>
            <pc:sldMk cId="0" sldId="834"/>
            <ac:spMk id="2" creationId="{8B995D61-A828-434A-8351-CACD266A3438}"/>
          </ac:spMkLst>
        </pc:spChg>
        <pc:spChg chg="mod">
          <ac:chgData name="Schlapbach Andreas (IT-SCP-MVD-ETS)" userId="7563c65f-40d6-4e34-9428-ec2f0e54c891" providerId="ADAL" clId="{2F559093-E20D-4986-98EB-08A542397E13}" dt="2020-10-16T12:46:31.657" v="641"/>
          <ac:spMkLst>
            <pc:docMk/>
            <pc:sldMk cId="0" sldId="834"/>
            <ac:spMk id="8195" creationId="{594D3F44-9DF1-4AAA-9F8F-D463C56F60B6}"/>
          </ac:spMkLst>
        </pc:spChg>
        <pc:spChg chg="mod">
          <ac:chgData name="Schlapbach Andreas (IT-SCP-MVD-ETS)" userId="7563c65f-40d6-4e34-9428-ec2f0e54c891" providerId="ADAL" clId="{2F559093-E20D-4986-98EB-08A542397E13}" dt="2020-10-16T12:49:18.133" v="669" actId="20577"/>
          <ac:spMkLst>
            <pc:docMk/>
            <pc:sldMk cId="0" sldId="834"/>
            <ac:spMk id="36868" creationId="{A6089B82-A8AD-483E-9D3E-1DAEA9CB0F31}"/>
          </ac:spMkLst>
        </pc:spChg>
      </pc:sldChg>
      <pc:sldChg chg="modSp del">
        <pc:chgData name="Schlapbach Andreas (IT-SCP-MVD-ETS)" userId="7563c65f-40d6-4e34-9428-ec2f0e54c891" providerId="ADAL" clId="{2F559093-E20D-4986-98EB-08A542397E13}" dt="2020-10-19T07:14:01.788" v="2269" actId="2696"/>
        <pc:sldMkLst>
          <pc:docMk/>
          <pc:sldMk cId="0" sldId="835"/>
        </pc:sldMkLst>
        <pc:spChg chg="mod">
          <ac:chgData name="Schlapbach Andreas (IT-SCP-MVD-ETS)" userId="7563c65f-40d6-4e34-9428-ec2f0e54c891" providerId="ADAL" clId="{2F559093-E20D-4986-98EB-08A542397E13}" dt="2020-10-16T12:46:18.653" v="638"/>
          <ac:spMkLst>
            <pc:docMk/>
            <pc:sldMk cId="0" sldId="835"/>
            <ac:spMk id="12291" creationId="{2937047F-7B5C-44C4-97CF-78321A99327A}"/>
          </ac:spMkLst>
        </pc:spChg>
        <pc:spChg chg="mod">
          <ac:chgData name="Schlapbach Andreas (IT-SCP-MVD-ETS)" userId="7563c65f-40d6-4e34-9428-ec2f0e54c891" providerId="ADAL" clId="{2F559093-E20D-4986-98EB-08A542397E13}" dt="2020-10-19T07:13:26.336" v="2257"/>
          <ac:spMkLst>
            <pc:docMk/>
            <pc:sldMk cId="0" sldId="835"/>
            <ac:spMk id="36868" creationId="{A6089B82-A8AD-483E-9D3E-1DAEA9CB0F31}"/>
          </ac:spMkLst>
        </pc:spChg>
      </pc:sldChg>
      <pc:sldChg chg="modSp del">
        <pc:chgData name="Schlapbach Andreas (IT-SCP-MVD-ETS)" userId="7563c65f-40d6-4e34-9428-ec2f0e54c891" providerId="ADAL" clId="{2F559093-E20D-4986-98EB-08A542397E13}" dt="2020-10-16T12:49:23.455" v="670" actId="2696"/>
        <pc:sldMkLst>
          <pc:docMk/>
          <pc:sldMk cId="0" sldId="836"/>
        </pc:sldMkLst>
        <pc:spChg chg="mod">
          <ac:chgData name="Schlapbach Andreas (IT-SCP-MVD-ETS)" userId="7563c65f-40d6-4e34-9428-ec2f0e54c891" providerId="ADAL" clId="{2F559093-E20D-4986-98EB-08A542397E13}" dt="2020-10-16T12:46:40.616" v="642"/>
          <ac:spMkLst>
            <pc:docMk/>
            <pc:sldMk cId="0" sldId="836"/>
            <ac:spMk id="7171" creationId="{FDE7F8F8-09BE-447C-BFA3-0AEAF4697C66}"/>
          </ac:spMkLst>
        </pc:spChg>
        <pc:spChg chg="mod">
          <ac:chgData name="Schlapbach Andreas (IT-SCP-MVD-ETS)" userId="7563c65f-40d6-4e34-9428-ec2f0e54c891" providerId="ADAL" clId="{2F559093-E20D-4986-98EB-08A542397E13}" dt="2020-10-16T12:48:57.444" v="665"/>
          <ac:spMkLst>
            <pc:docMk/>
            <pc:sldMk cId="0" sldId="836"/>
            <ac:spMk id="36868" creationId="{A6089B82-A8AD-483E-9D3E-1DAEA9CB0F31}"/>
          </ac:spMkLst>
        </pc:spChg>
      </pc:sldChg>
      <pc:sldChg chg="addSp modSp ord">
        <pc:chgData name="Schlapbach Andreas (IT-SCP-MVD-ETS)" userId="7563c65f-40d6-4e34-9428-ec2f0e54c891" providerId="ADAL" clId="{2F559093-E20D-4986-98EB-08A542397E13}" dt="2020-10-19T08:16:27.037" v="2618"/>
        <pc:sldMkLst>
          <pc:docMk/>
          <pc:sldMk cId="896384001" sldId="837"/>
        </pc:sldMkLst>
        <pc:spChg chg="add mod">
          <ac:chgData name="Schlapbach Andreas (IT-SCP-MVD-ETS)" userId="7563c65f-40d6-4e34-9428-ec2f0e54c891" providerId="ADAL" clId="{2F559093-E20D-4986-98EB-08A542397E13}" dt="2020-10-19T08:16:27.037" v="2618"/>
          <ac:spMkLst>
            <pc:docMk/>
            <pc:sldMk cId="896384001" sldId="837"/>
            <ac:spMk id="2" creationId="{2D103236-454E-42D5-B413-4064A5FC2925}"/>
          </ac:spMkLst>
        </pc:spChg>
        <pc:spChg chg="mod">
          <ac:chgData name="Schlapbach Andreas (IT-SCP-MVD-ETS)" userId="7563c65f-40d6-4e34-9428-ec2f0e54c891" providerId="ADAL" clId="{2F559093-E20D-4986-98EB-08A542397E13}" dt="2020-10-19T07:29:14.676" v="2389" actId="20577"/>
          <ac:spMkLst>
            <pc:docMk/>
            <pc:sldMk cId="896384001" sldId="837"/>
            <ac:spMk id="6147" creationId="{AE169E65-E947-4106-947A-5022CDC29949}"/>
          </ac:spMkLst>
        </pc:spChg>
        <pc:spChg chg="mod">
          <ac:chgData name="Schlapbach Andreas (IT-SCP-MVD-ETS)" userId="7563c65f-40d6-4e34-9428-ec2f0e54c891" providerId="ADAL" clId="{2F559093-E20D-4986-98EB-08A542397E13}" dt="2020-10-16T12:48:34.016" v="657" actId="12"/>
          <ac:spMkLst>
            <pc:docMk/>
            <pc:sldMk cId="896384001" sldId="837"/>
            <ac:spMk id="36868" creationId="{A6089B82-A8AD-483E-9D3E-1DAEA9CB0F31}"/>
          </ac:spMkLst>
        </pc:spChg>
      </pc:sldChg>
      <pc:sldChg chg="addSp modSp">
        <pc:chgData name="Schlapbach Andreas (IT-SCP-MVD-ETS)" userId="7563c65f-40d6-4e34-9428-ec2f0e54c891" providerId="ADAL" clId="{2F559093-E20D-4986-98EB-08A542397E13}" dt="2020-10-19T08:16:26.836" v="2436"/>
        <pc:sldMkLst>
          <pc:docMk/>
          <pc:sldMk cId="3532607059" sldId="838"/>
        </pc:sldMkLst>
        <pc:spChg chg="add mod">
          <ac:chgData name="Schlapbach Andreas (IT-SCP-MVD-ETS)" userId="7563c65f-40d6-4e34-9428-ec2f0e54c891" providerId="ADAL" clId="{2F559093-E20D-4986-98EB-08A542397E13}" dt="2020-10-19T08:16:26.836" v="2436"/>
          <ac:spMkLst>
            <pc:docMk/>
            <pc:sldMk cId="3532607059" sldId="838"/>
            <ac:spMk id="2" creationId="{30232B74-3D20-47E1-B473-3C0CAE5AD13D}"/>
          </ac:spMkLst>
        </pc:spChg>
        <pc:spChg chg="mod">
          <ac:chgData name="Schlapbach Andreas (IT-SCP-MVD-ETS)" userId="7563c65f-40d6-4e34-9428-ec2f0e54c891" providerId="ADAL" clId="{2F559093-E20D-4986-98EB-08A542397E13}" dt="2020-10-16T14:24:12.324" v="1470" actId="6549"/>
          <ac:spMkLst>
            <pc:docMk/>
            <pc:sldMk cId="3532607059" sldId="838"/>
            <ac:spMk id="6147" creationId="{AE169E65-E947-4106-947A-5022CDC29949}"/>
          </ac:spMkLst>
        </pc:spChg>
        <pc:spChg chg="mod">
          <ac:chgData name="Schlapbach Andreas (IT-SCP-MVD-ETS)" userId="7563c65f-40d6-4e34-9428-ec2f0e54c891" providerId="ADAL" clId="{2F559093-E20D-4986-98EB-08A542397E13}" dt="2020-10-14T09:59:47.717" v="225" actId="20577"/>
          <ac:spMkLst>
            <pc:docMk/>
            <pc:sldMk cId="3532607059" sldId="838"/>
            <ac:spMk id="36868" creationId="{A6089B82-A8AD-483E-9D3E-1DAEA9CB0F31}"/>
          </ac:spMkLst>
        </pc:spChg>
      </pc:sldChg>
      <pc:sldChg chg="addSp modSp">
        <pc:chgData name="Schlapbach Andreas (IT-SCP-MVD-ETS)" userId="7563c65f-40d6-4e34-9428-ec2f0e54c891" providerId="ADAL" clId="{2F559093-E20D-4986-98EB-08A542397E13}" dt="2020-10-19T08:16:26.851" v="2450"/>
        <pc:sldMkLst>
          <pc:docMk/>
          <pc:sldMk cId="581336279" sldId="839"/>
        </pc:sldMkLst>
        <pc:spChg chg="add mod">
          <ac:chgData name="Schlapbach Andreas (IT-SCP-MVD-ETS)" userId="7563c65f-40d6-4e34-9428-ec2f0e54c891" providerId="ADAL" clId="{2F559093-E20D-4986-98EB-08A542397E13}" dt="2020-10-19T08:16:26.851" v="2450"/>
          <ac:spMkLst>
            <pc:docMk/>
            <pc:sldMk cId="581336279" sldId="839"/>
            <ac:spMk id="2" creationId="{7E9EC027-C5AD-4797-913B-B8760E9C2AAA}"/>
          </ac:spMkLst>
        </pc:spChg>
        <pc:spChg chg="mod">
          <ac:chgData name="Schlapbach Andreas (IT-SCP-MVD-ETS)" userId="7563c65f-40d6-4e34-9428-ec2f0e54c891" providerId="ADAL" clId="{2F559093-E20D-4986-98EB-08A542397E13}" dt="2020-10-16T14:24:06.960" v="1469" actId="6549"/>
          <ac:spMkLst>
            <pc:docMk/>
            <pc:sldMk cId="581336279" sldId="839"/>
            <ac:spMk id="6147" creationId="{AE169E65-E947-4106-947A-5022CDC29949}"/>
          </ac:spMkLst>
        </pc:spChg>
        <pc:spChg chg="mod">
          <ac:chgData name="Schlapbach Andreas (IT-SCP-MVD-ETS)" userId="7563c65f-40d6-4e34-9428-ec2f0e54c891" providerId="ADAL" clId="{2F559093-E20D-4986-98EB-08A542397E13}" dt="2020-10-14T09:58:09.930" v="213" actId="15"/>
          <ac:spMkLst>
            <pc:docMk/>
            <pc:sldMk cId="581336279" sldId="839"/>
            <ac:spMk id="36868" creationId="{A6089B82-A8AD-483E-9D3E-1DAEA9CB0F31}"/>
          </ac:spMkLst>
        </pc:spChg>
      </pc:sldChg>
      <pc:sldChg chg="addSp modSp">
        <pc:chgData name="Schlapbach Andreas (IT-SCP-MVD-ETS)" userId="7563c65f-40d6-4e34-9428-ec2f0e54c891" providerId="ADAL" clId="{2F559093-E20D-4986-98EB-08A542397E13}" dt="2020-10-28T09:53:22.060" v="5167" actId="790"/>
        <pc:sldMkLst>
          <pc:docMk/>
          <pc:sldMk cId="3830792610" sldId="840"/>
        </pc:sldMkLst>
        <pc:spChg chg="add mod">
          <ac:chgData name="Schlapbach Andreas (IT-SCP-MVD-ETS)" userId="7563c65f-40d6-4e34-9428-ec2f0e54c891" providerId="ADAL" clId="{2F559093-E20D-4986-98EB-08A542397E13}" dt="2020-10-19T08:16:27.107" v="2688"/>
          <ac:spMkLst>
            <pc:docMk/>
            <pc:sldMk cId="3830792610" sldId="840"/>
            <ac:spMk id="3" creationId="{4A229259-E270-4B2B-8A72-C9B69D332149}"/>
          </ac:spMkLst>
        </pc:spChg>
        <pc:spChg chg="mod">
          <ac:chgData name="Schlapbach Andreas (IT-SCP-MVD-ETS)" userId="7563c65f-40d6-4e34-9428-ec2f0e54c891" providerId="ADAL" clId="{2F559093-E20D-4986-98EB-08A542397E13}" dt="2020-10-28T09:53:22.060" v="5167" actId="790"/>
          <ac:spMkLst>
            <pc:docMk/>
            <pc:sldMk cId="3830792610" sldId="840"/>
            <ac:spMk id="4" creationId="{D4EC30CF-E377-4D9D-9B97-FD103E1AAA3E}"/>
          </ac:spMkLst>
        </pc:spChg>
        <pc:spChg chg="mod">
          <ac:chgData name="Schlapbach Andreas (IT-SCP-MVD-ETS)" userId="7563c65f-40d6-4e34-9428-ec2f0e54c891" providerId="ADAL" clId="{2F559093-E20D-4986-98EB-08A542397E13}" dt="2020-10-16T14:40:54.876" v="1698" actId="20577"/>
          <ac:spMkLst>
            <pc:docMk/>
            <pc:sldMk cId="3830792610" sldId="840"/>
            <ac:spMk id="12291" creationId="{2937047F-7B5C-44C4-97CF-78321A99327A}"/>
          </ac:spMkLst>
        </pc:spChg>
        <pc:picChg chg="mod">
          <ac:chgData name="Schlapbach Andreas (IT-SCP-MVD-ETS)" userId="7563c65f-40d6-4e34-9428-ec2f0e54c891" providerId="ADAL" clId="{2F559093-E20D-4986-98EB-08A542397E13}" dt="2020-10-19T07:37:24.567" v="2393" actId="1076"/>
          <ac:picMkLst>
            <pc:docMk/>
            <pc:sldMk cId="3830792610" sldId="840"/>
            <ac:picMk id="2" creationId="{635183AC-9EA2-4895-9039-60BD6154BFB4}"/>
          </ac:picMkLst>
        </pc:picChg>
      </pc:sldChg>
      <pc:sldChg chg="addSp delSp modSp add">
        <pc:chgData name="Schlapbach Andreas (IT-SCP-MVD-ETS)" userId="7563c65f-40d6-4e34-9428-ec2f0e54c891" providerId="ADAL" clId="{2F559093-E20D-4986-98EB-08A542397E13}" dt="2020-10-16T12:38:11.949" v="239" actId="20577"/>
        <pc:sldMkLst>
          <pc:docMk/>
          <pc:sldMk cId="4003695608" sldId="840"/>
        </pc:sldMkLst>
        <pc:spChg chg="del">
          <ac:chgData name="Schlapbach Andreas (IT-SCP-MVD-ETS)" userId="7563c65f-40d6-4e34-9428-ec2f0e54c891" providerId="ADAL" clId="{2F559093-E20D-4986-98EB-08A542397E13}" dt="2020-10-16T12:36:46.880" v="232"/>
          <ac:spMkLst>
            <pc:docMk/>
            <pc:sldMk cId="4003695608" sldId="840"/>
            <ac:spMk id="2" creationId="{48FCA79A-190E-48EF-BAAE-8302F5A3F164}"/>
          </ac:spMkLst>
        </pc:spChg>
        <pc:spChg chg="del">
          <ac:chgData name="Schlapbach Andreas (IT-SCP-MVD-ETS)" userId="7563c65f-40d6-4e34-9428-ec2f0e54c891" providerId="ADAL" clId="{2F559093-E20D-4986-98EB-08A542397E13}" dt="2020-10-16T12:36:46.880" v="232"/>
          <ac:spMkLst>
            <pc:docMk/>
            <pc:sldMk cId="4003695608" sldId="840"/>
            <ac:spMk id="3" creationId="{1E009C2A-0E79-4FBA-8D8C-F79F798BF547}"/>
          </ac:spMkLst>
        </pc:spChg>
        <pc:spChg chg="del">
          <ac:chgData name="Schlapbach Andreas (IT-SCP-MVD-ETS)" userId="7563c65f-40d6-4e34-9428-ec2f0e54c891" providerId="ADAL" clId="{2F559093-E20D-4986-98EB-08A542397E13}" dt="2020-10-16T12:36:46.880" v="232"/>
          <ac:spMkLst>
            <pc:docMk/>
            <pc:sldMk cId="4003695608" sldId="840"/>
            <ac:spMk id="4" creationId="{8F88B332-E96A-4643-A6A5-56A9AC485B95}"/>
          </ac:spMkLst>
        </pc:spChg>
        <pc:spChg chg="add mod">
          <ac:chgData name="Schlapbach Andreas (IT-SCP-MVD-ETS)" userId="7563c65f-40d6-4e34-9428-ec2f0e54c891" providerId="ADAL" clId="{2F559093-E20D-4986-98EB-08A542397E13}" dt="2020-10-16T12:38:11.949" v="239" actId="20577"/>
          <ac:spMkLst>
            <pc:docMk/>
            <pc:sldMk cId="4003695608" sldId="840"/>
            <ac:spMk id="7" creationId="{B2D490BE-34D6-4691-B6EE-05E674CB053A}"/>
          </ac:spMkLst>
        </pc:spChg>
        <pc:spChg chg="add mod">
          <ac:chgData name="Schlapbach Andreas (IT-SCP-MVD-ETS)" userId="7563c65f-40d6-4e34-9428-ec2f0e54c891" providerId="ADAL" clId="{2F559093-E20D-4986-98EB-08A542397E13}" dt="2020-10-16T12:36:46.880" v="232"/>
          <ac:spMkLst>
            <pc:docMk/>
            <pc:sldMk cId="4003695608" sldId="840"/>
            <ac:spMk id="8" creationId="{0F83A225-A1B9-48F2-BB09-B98E6ECCB731}"/>
          </ac:spMkLst>
        </pc:spChg>
      </pc:sldChg>
      <pc:sldChg chg="addSp modSp">
        <pc:chgData name="Schlapbach Andreas (IT-SCP-MVD-ETS)" userId="7563c65f-40d6-4e34-9428-ec2f0e54c891" providerId="ADAL" clId="{2F559093-E20D-4986-98EB-08A542397E13}" dt="2020-11-03T14:16:58.393" v="5637" actId="20577"/>
        <pc:sldMkLst>
          <pc:docMk/>
          <pc:sldMk cId="2035115425" sldId="841"/>
        </pc:sldMkLst>
        <pc:spChg chg="add mod">
          <ac:chgData name="Schlapbach Andreas (IT-SCP-MVD-ETS)" userId="7563c65f-40d6-4e34-9428-ec2f0e54c891" providerId="ADAL" clId="{2F559093-E20D-4986-98EB-08A542397E13}" dt="2020-10-19T08:16:27.280" v="2842"/>
          <ac:spMkLst>
            <pc:docMk/>
            <pc:sldMk cId="2035115425" sldId="841"/>
            <ac:spMk id="2" creationId="{9E7B84B4-62CD-474C-A870-F9EC6078042D}"/>
          </ac:spMkLst>
        </pc:spChg>
        <pc:spChg chg="mod">
          <ac:chgData name="Schlapbach Andreas (IT-SCP-MVD-ETS)" userId="7563c65f-40d6-4e34-9428-ec2f0e54c891" providerId="ADAL" clId="{2F559093-E20D-4986-98EB-08A542397E13}" dt="2020-10-16T14:10:52.654" v="1399" actId="6549"/>
          <ac:spMkLst>
            <pc:docMk/>
            <pc:sldMk cId="2035115425" sldId="841"/>
            <ac:spMk id="12291" creationId="{2937047F-7B5C-44C4-97CF-78321A99327A}"/>
          </ac:spMkLst>
        </pc:spChg>
        <pc:spChg chg="mod">
          <ac:chgData name="Schlapbach Andreas (IT-SCP-MVD-ETS)" userId="7563c65f-40d6-4e34-9428-ec2f0e54c891" providerId="ADAL" clId="{2F559093-E20D-4986-98EB-08A542397E13}" dt="2020-11-03T14:16:58.393" v="5637" actId="20577"/>
          <ac:spMkLst>
            <pc:docMk/>
            <pc:sldMk cId="2035115425" sldId="841"/>
            <ac:spMk id="36868" creationId="{A6089B82-A8AD-483E-9D3E-1DAEA9CB0F31}"/>
          </ac:spMkLst>
        </pc:spChg>
      </pc:sldChg>
      <pc:sldChg chg="modSp add">
        <pc:chgData name="Schlapbach Andreas (IT-SCP-MVD-ETS)" userId="7563c65f-40d6-4e34-9428-ec2f0e54c891" providerId="ADAL" clId="{2F559093-E20D-4986-98EB-08A542397E13}" dt="2020-10-16T12:38:42.779" v="246"/>
        <pc:sldMkLst>
          <pc:docMk/>
          <pc:sldMk cId="2725101039" sldId="841"/>
        </pc:sldMkLst>
        <pc:spChg chg="mod">
          <ac:chgData name="Schlapbach Andreas (IT-SCP-MVD-ETS)" userId="7563c65f-40d6-4e34-9428-ec2f0e54c891" providerId="ADAL" clId="{2F559093-E20D-4986-98EB-08A542397E13}" dt="2020-10-16T12:38:42.779" v="246"/>
          <ac:spMkLst>
            <pc:docMk/>
            <pc:sldMk cId="2725101039" sldId="841"/>
            <ac:spMk id="2" creationId="{E3D461D9-2BB9-4C60-901B-85A2DF9FD016}"/>
          </ac:spMkLst>
        </pc:spChg>
      </pc:sldChg>
      <pc:sldChg chg="add del">
        <pc:chgData name="Schlapbach Andreas (IT-SCP-MVD-ETS)" userId="7563c65f-40d6-4e34-9428-ec2f0e54c891" providerId="ADAL" clId="{2F559093-E20D-4986-98EB-08A542397E13}" dt="2020-10-16T13:22:34.042" v="905" actId="2696"/>
        <pc:sldMkLst>
          <pc:docMk/>
          <pc:sldMk cId="896267181" sldId="842"/>
        </pc:sldMkLst>
      </pc:sldChg>
      <pc:sldChg chg="del">
        <pc:chgData name="Schlapbach Andreas (IT-SCP-MVD-ETS)" userId="7563c65f-40d6-4e34-9428-ec2f0e54c891" providerId="ADAL" clId="{2F559093-E20D-4986-98EB-08A542397E13}" dt="2020-10-16T13:16:09.162" v="897" actId="2696"/>
        <pc:sldMkLst>
          <pc:docMk/>
          <pc:sldMk cId="1497740134" sldId="843"/>
        </pc:sldMkLst>
      </pc:sldChg>
      <pc:sldChg chg="addSp delSp modSp add">
        <pc:chgData name="Schlapbach Andreas (IT-SCP-MVD-ETS)" userId="7563c65f-40d6-4e34-9428-ec2f0e54c891" providerId="ADAL" clId="{2F559093-E20D-4986-98EB-08A542397E13}" dt="2020-10-16T12:55:42.604" v="739" actId="12"/>
        <pc:sldMkLst>
          <pc:docMk/>
          <pc:sldMk cId="3288744538" sldId="843"/>
        </pc:sldMkLst>
        <pc:spChg chg="mod">
          <ac:chgData name="Schlapbach Andreas (IT-SCP-MVD-ETS)" userId="7563c65f-40d6-4e34-9428-ec2f0e54c891" providerId="ADAL" clId="{2F559093-E20D-4986-98EB-08A542397E13}" dt="2020-10-16T12:40:30.914" v="342" actId="20577"/>
          <ac:spMkLst>
            <pc:docMk/>
            <pc:sldMk cId="3288744538" sldId="843"/>
            <ac:spMk id="2" creationId="{7FD5FB46-0359-4814-9D02-82A61E8B676B}"/>
          </ac:spMkLst>
        </pc:spChg>
        <pc:spChg chg="del">
          <ac:chgData name="Schlapbach Andreas (IT-SCP-MVD-ETS)" userId="7563c65f-40d6-4e34-9428-ec2f0e54c891" providerId="ADAL" clId="{2F559093-E20D-4986-98EB-08A542397E13}" dt="2020-10-16T12:39:32.855" v="250"/>
          <ac:spMkLst>
            <pc:docMk/>
            <pc:sldMk cId="3288744538" sldId="843"/>
            <ac:spMk id="3" creationId="{44255C18-2851-4628-8AFF-E15AFA8C89FE}"/>
          </ac:spMkLst>
        </pc:spChg>
        <pc:spChg chg="del">
          <ac:chgData name="Schlapbach Andreas (IT-SCP-MVD-ETS)" userId="7563c65f-40d6-4e34-9428-ec2f0e54c891" providerId="ADAL" clId="{2F559093-E20D-4986-98EB-08A542397E13}" dt="2020-10-16T12:39:32.855" v="250"/>
          <ac:spMkLst>
            <pc:docMk/>
            <pc:sldMk cId="3288744538" sldId="843"/>
            <ac:spMk id="4" creationId="{4EE0A0DF-CBA9-4040-9123-3130C74F1EFB}"/>
          </ac:spMkLst>
        </pc:spChg>
        <pc:spChg chg="add mod">
          <ac:chgData name="Schlapbach Andreas (IT-SCP-MVD-ETS)" userId="7563c65f-40d6-4e34-9428-ec2f0e54c891" providerId="ADAL" clId="{2F559093-E20D-4986-98EB-08A542397E13}" dt="2020-10-16T12:55:42.604" v="739" actId="12"/>
          <ac:spMkLst>
            <pc:docMk/>
            <pc:sldMk cId="3288744538" sldId="843"/>
            <ac:spMk id="7" creationId="{AFD2F37C-8B4C-402B-B051-298CEF3377AF}"/>
          </ac:spMkLst>
        </pc:spChg>
      </pc:sldChg>
      <pc:sldChg chg="del">
        <pc:chgData name="Schlapbach Andreas (IT-SCP-MVD-ETS)" userId="7563c65f-40d6-4e34-9428-ec2f0e54c891" providerId="ADAL" clId="{2F559093-E20D-4986-98EB-08A542397E13}" dt="2020-10-16T13:16:06.143" v="896" actId="2696"/>
        <pc:sldMkLst>
          <pc:docMk/>
          <pc:sldMk cId="1198338310" sldId="844"/>
        </pc:sldMkLst>
      </pc:sldChg>
      <pc:sldChg chg="addSp delSp modSp add">
        <pc:chgData name="Schlapbach Andreas (IT-SCP-MVD-ETS)" userId="7563c65f-40d6-4e34-9428-ec2f0e54c891" providerId="ADAL" clId="{2F559093-E20D-4986-98EB-08A542397E13}" dt="2020-10-16T12:54:58.385" v="733" actId="6549"/>
        <pc:sldMkLst>
          <pc:docMk/>
          <pc:sldMk cId="4103474901" sldId="844"/>
        </pc:sldMkLst>
        <pc:spChg chg="mod">
          <ac:chgData name="Schlapbach Andreas (IT-SCP-MVD-ETS)" userId="7563c65f-40d6-4e34-9428-ec2f0e54c891" providerId="ADAL" clId="{2F559093-E20D-4986-98EB-08A542397E13}" dt="2020-10-16T12:41:25.075" v="405" actId="20577"/>
          <ac:spMkLst>
            <pc:docMk/>
            <pc:sldMk cId="4103474901" sldId="844"/>
            <ac:spMk id="2" creationId="{1D74B4F7-A0DD-41B3-A1AC-0684BBF53E71}"/>
          </ac:spMkLst>
        </pc:spChg>
        <pc:spChg chg="del">
          <ac:chgData name="Schlapbach Andreas (IT-SCP-MVD-ETS)" userId="7563c65f-40d6-4e34-9428-ec2f0e54c891" providerId="ADAL" clId="{2F559093-E20D-4986-98EB-08A542397E13}" dt="2020-10-16T12:53:36.792" v="695"/>
          <ac:spMkLst>
            <pc:docMk/>
            <pc:sldMk cId="4103474901" sldId="844"/>
            <ac:spMk id="3" creationId="{FCC5F3D6-D34D-4EFE-BD30-F6575137B26F}"/>
          </ac:spMkLst>
        </pc:spChg>
        <pc:spChg chg="add mod">
          <ac:chgData name="Schlapbach Andreas (IT-SCP-MVD-ETS)" userId="7563c65f-40d6-4e34-9428-ec2f0e54c891" providerId="ADAL" clId="{2F559093-E20D-4986-98EB-08A542397E13}" dt="2020-10-16T12:54:19.278" v="705" actId="14100"/>
          <ac:spMkLst>
            <pc:docMk/>
            <pc:sldMk cId="4103474901" sldId="844"/>
            <ac:spMk id="7" creationId="{6D266A0E-714D-4EED-838B-5D7CD9F7DCFF}"/>
          </ac:spMkLst>
        </pc:spChg>
        <pc:spChg chg="add mod">
          <ac:chgData name="Schlapbach Andreas (IT-SCP-MVD-ETS)" userId="7563c65f-40d6-4e34-9428-ec2f0e54c891" providerId="ADAL" clId="{2F559093-E20D-4986-98EB-08A542397E13}" dt="2020-10-16T12:54:12.890" v="703" actId="1076"/>
          <ac:spMkLst>
            <pc:docMk/>
            <pc:sldMk cId="4103474901" sldId="844"/>
            <ac:spMk id="8" creationId="{D9DC2529-60F4-4FFC-BE70-262F32BE6CA2}"/>
          </ac:spMkLst>
        </pc:spChg>
        <pc:spChg chg="add mod">
          <ac:chgData name="Schlapbach Andreas (IT-SCP-MVD-ETS)" userId="7563c65f-40d6-4e34-9428-ec2f0e54c891" providerId="ADAL" clId="{2F559093-E20D-4986-98EB-08A542397E13}" dt="2020-10-16T12:54:47.106" v="728" actId="1076"/>
          <ac:spMkLst>
            <pc:docMk/>
            <pc:sldMk cId="4103474901" sldId="844"/>
            <ac:spMk id="9" creationId="{37B9DEEA-E62E-42EB-9BDD-47354880EFCB}"/>
          </ac:spMkLst>
        </pc:spChg>
        <pc:spChg chg="add mod">
          <ac:chgData name="Schlapbach Andreas (IT-SCP-MVD-ETS)" userId="7563c65f-40d6-4e34-9428-ec2f0e54c891" providerId="ADAL" clId="{2F559093-E20D-4986-98EB-08A542397E13}" dt="2020-10-16T12:54:58.385" v="733" actId="6549"/>
          <ac:spMkLst>
            <pc:docMk/>
            <pc:sldMk cId="4103474901" sldId="844"/>
            <ac:spMk id="10" creationId="{8793968A-3D27-4ACE-80D4-7F2BCC12A037}"/>
          </ac:spMkLst>
        </pc:spChg>
        <pc:picChg chg="add mod">
          <ac:chgData name="Schlapbach Andreas (IT-SCP-MVD-ETS)" userId="7563c65f-40d6-4e34-9428-ec2f0e54c891" providerId="ADAL" clId="{2F559093-E20D-4986-98EB-08A542397E13}" dt="2020-10-16T12:53:58.846" v="700" actId="1076"/>
          <ac:picMkLst>
            <pc:docMk/>
            <pc:sldMk cId="4103474901" sldId="844"/>
            <ac:picMk id="6" creationId="{51B50BE6-69A1-40B9-B740-28AC9A1985A8}"/>
          </ac:picMkLst>
        </pc:picChg>
      </pc:sldChg>
      <pc:sldChg chg="addSp delSp modSp add">
        <pc:chgData name="Schlapbach Andreas (IT-SCP-MVD-ETS)" userId="7563c65f-40d6-4e34-9428-ec2f0e54c891" providerId="ADAL" clId="{2F559093-E20D-4986-98EB-08A542397E13}" dt="2020-10-16T12:55:21.977" v="735"/>
        <pc:sldMkLst>
          <pc:docMk/>
          <pc:sldMk cId="2361367858" sldId="845"/>
        </pc:sldMkLst>
        <pc:spChg chg="mod">
          <ac:chgData name="Schlapbach Andreas (IT-SCP-MVD-ETS)" userId="7563c65f-40d6-4e34-9428-ec2f0e54c891" providerId="ADAL" clId="{2F559093-E20D-4986-98EB-08A542397E13}" dt="2020-10-16T12:41:51.892" v="436" actId="20577"/>
          <ac:spMkLst>
            <pc:docMk/>
            <pc:sldMk cId="2361367858" sldId="845"/>
            <ac:spMk id="2" creationId="{88EF1D9E-2F15-4923-9AC2-47A4C7318814}"/>
          </ac:spMkLst>
        </pc:spChg>
        <pc:spChg chg="del">
          <ac:chgData name="Schlapbach Andreas (IT-SCP-MVD-ETS)" userId="7563c65f-40d6-4e34-9428-ec2f0e54c891" providerId="ADAL" clId="{2F559093-E20D-4986-98EB-08A542397E13}" dt="2020-10-16T12:43:20.704" v="499"/>
          <ac:spMkLst>
            <pc:docMk/>
            <pc:sldMk cId="2361367858" sldId="845"/>
            <ac:spMk id="3" creationId="{861A4381-86BB-40DD-A397-E5BA1D4846B6}"/>
          </ac:spMkLst>
        </pc:spChg>
        <pc:spChg chg="add mod">
          <ac:chgData name="Schlapbach Andreas (IT-SCP-MVD-ETS)" userId="7563c65f-40d6-4e34-9428-ec2f0e54c891" providerId="ADAL" clId="{2F559093-E20D-4986-98EB-08A542397E13}" dt="2020-10-16T12:55:21.977" v="735"/>
          <ac:spMkLst>
            <pc:docMk/>
            <pc:sldMk cId="2361367858" sldId="845"/>
            <ac:spMk id="7" creationId="{70C28763-9B99-4D21-A89A-6222936C7E1B}"/>
          </ac:spMkLst>
        </pc:spChg>
        <pc:picChg chg="add del mod">
          <ac:chgData name="Schlapbach Andreas (IT-SCP-MVD-ETS)" userId="7563c65f-40d6-4e34-9428-ec2f0e54c891" providerId="ADAL" clId="{2F559093-E20D-4986-98EB-08A542397E13}" dt="2020-10-16T12:55:21.977" v="735"/>
          <ac:picMkLst>
            <pc:docMk/>
            <pc:sldMk cId="2361367858" sldId="845"/>
            <ac:picMk id="6" creationId="{1A6A6E66-2EC0-4F86-A57B-91DA5DFC207D}"/>
          </ac:picMkLst>
        </pc:picChg>
      </pc:sldChg>
      <pc:sldChg chg="addSp modSp ord">
        <pc:chgData name="Schlapbach Andreas (IT-SCP-MVD-ETS)" userId="7563c65f-40d6-4e34-9428-ec2f0e54c891" providerId="ADAL" clId="{2F559093-E20D-4986-98EB-08A542397E13}" dt="2020-10-19T08:16:26.964" v="2548"/>
        <pc:sldMkLst>
          <pc:docMk/>
          <pc:sldMk cId="3533446782" sldId="845"/>
        </pc:sldMkLst>
        <pc:spChg chg="add mod">
          <ac:chgData name="Schlapbach Andreas (IT-SCP-MVD-ETS)" userId="7563c65f-40d6-4e34-9428-ec2f0e54c891" providerId="ADAL" clId="{2F559093-E20D-4986-98EB-08A542397E13}" dt="2020-10-19T08:16:26.964" v="2548"/>
          <ac:spMkLst>
            <pc:docMk/>
            <pc:sldMk cId="3533446782" sldId="845"/>
            <ac:spMk id="2" creationId="{9CE87D63-8FB0-48F7-BDC6-25FB7F55F1E6}"/>
          </ac:spMkLst>
        </pc:spChg>
        <pc:spChg chg="mod">
          <ac:chgData name="Schlapbach Andreas (IT-SCP-MVD-ETS)" userId="7563c65f-40d6-4e34-9428-ec2f0e54c891" providerId="ADAL" clId="{2F559093-E20D-4986-98EB-08A542397E13}" dt="2020-10-16T13:57:22.096" v="1322" actId="20577"/>
          <ac:spMkLst>
            <pc:docMk/>
            <pc:sldMk cId="3533446782" sldId="845"/>
            <ac:spMk id="6147" creationId="{AE169E65-E947-4106-947A-5022CDC29949}"/>
          </ac:spMkLst>
        </pc:spChg>
        <pc:spChg chg="mod">
          <ac:chgData name="Schlapbach Andreas (IT-SCP-MVD-ETS)" userId="7563c65f-40d6-4e34-9428-ec2f0e54c891" providerId="ADAL" clId="{2F559093-E20D-4986-98EB-08A542397E13}" dt="2020-10-19T07:08:31.335" v="2240" actId="313"/>
          <ac:spMkLst>
            <pc:docMk/>
            <pc:sldMk cId="3533446782" sldId="845"/>
            <ac:spMk id="36868" creationId="{A6089B82-A8AD-483E-9D3E-1DAEA9CB0F31}"/>
          </ac:spMkLst>
        </pc:spChg>
      </pc:sldChg>
      <pc:sldChg chg="addSp delSp modSp ord">
        <pc:chgData name="Schlapbach Andreas (IT-SCP-MVD-ETS)" userId="7563c65f-40d6-4e34-9428-ec2f0e54c891" providerId="ADAL" clId="{2F559093-E20D-4986-98EB-08A542397E13}" dt="2020-11-02T13:55:43.644" v="5186" actId="27636"/>
        <pc:sldMkLst>
          <pc:docMk/>
          <pc:sldMk cId="760267427" sldId="846"/>
        </pc:sldMkLst>
        <pc:spChg chg="add mod">
          <ac:chgData name="Schlapbach Andreas (IT-SCP-MVD-ETS)" userId="7563c65f-40d6-4e34-9428-ec2f0e54c891" providerId="ADAL" clId="{2F559093-E20D-4986-98EB-08A542397E13}" dt="2020-10-19T08:16:26.980" v="2562"/>
          <ac:spMkLst>
            <pc:docMk/>
            <pc:sldMk cId="760267427" sldId="846"/>
            <ac:spMk id="2" creationId="{A137BA06-967E-48C5-A2E5-59E1566D096D}"/>
          </ac:spMkLst>
        </pc:spChg>
        <pc:spChg chg="del">
          <ac:chgData name="Schlapbach Andreas (IT-SCP-MVD-ETS)" userId="7563c65f-40d6-4e34-9428-ec2f0e54c891" providerId="ADAL" clId="{2F559093-E20D-4986-98EB-08A542397E13}" dt="2020-10-16T13:29:53.198" v="954" actId="478"/>
          <ac:spMkLst>
            <pc:docMk/>
            <pc:sldMk cId="760267427" sldId="846"/>
            <ac:spMk id="6" creationId="{5946B946-9871-497F-9E4C-5CC75FEBE7B4}"/>
          </ac:spMkLst>
        </pc:spChg>
        <pc:spChg chg="mod">
          <ac:chgData name="Schlapbach Andreas (IT-SCP-MVD-ETS)" userId="7563c65f-40d6-4e34-9428-ec2f0e54c891" providerId="ADAL" clId="{2F559093-E20D-4986-98EB-08A542397E13}" dt="2020-10-23T07:18:22.533" v="4857" actId="1035"/>
          <ac:spMkLst>
            <pc:docMk/>
            <pc:sldMk cId="760267427" sldId="846"/>
            <ac:spMk id="8" creationId="{EAEEC6B3-1A37-4D41-B3E7-4DDD0BC8D0B8}"/>
          </ac:spMkLst>
        </pc:spChg>
        <pc:spChg chg="mod">
          <ac:chgData name="Schlapbach Andreas (IT-SCP-MVD-ETS)" userId="7563c65f-40d6-4e34-9428-ec2f0e54c891" providerId="ADAL" clId="{2F559093-E20D-4986-98EB-08A542397E13}" dt="2020-10-23T07:18:22.533" v="4857" actId="1035"/>
          <ac:spMkLst>
            <pc:docMk/>
            <pc:sldMk cId="760267427" sldId="846"/>
            <ac:spMk id="9" creationId="{1D51C0A3-B4FD-403B-AAC4-4F3E823B799E}"/>
          </ac:spMkLst>
        </pc:spChg>
        <pc:spChg chg="add del mod">
          <ac:chgData name="Schlapbach Andreas (IT-SCP-MVD-ETS)" userId="7563c65f-40d6-4e34-9428-ec2f0e54c891" providerId="ADAL" clId="{2F559093-E20D-4986-98EB-08A542397E13}" dt="2020-10-19T14:53:31.322" v="4237" actId="478"/>
          <ac:spMkLst>
            <pc:docMk/>
            <pc:sldMk cId="760267427" sldId="846"/>
            <ac:spMk id="10" creationId="{03215009-2F59-4D54-8D25-2DACFE9E06B3}"/>
          </ac:spMkLst>
        </pc:spChg>
        <pc:spChg chg="del">
          <ac:chgData name="Schlapbach Andreas (IT-SCP-MVD-ETS)" userId="7563c65f-40d6-4e34-9428-ec2f0e54c891" providerId="ADAL" clId="{2F559093-E20D-4986-98EB-08A542397E13}" dt="2020-10-16T13:32:16.680" v="1012"/>
          <ac:spMkLst>
            <pc:docMk/>
            <pc:sldMk cId="760267427" sldId="846"/>
            <ac:spMk id="10" creationId="{0825645D-76D7-4EBA-9D24-BD0CBE92EADB}"/>
          </ac:spMkLst>
        </pc:spChg>
        <pc:spChg chg="mod">
          <ac:chgData name="Schlapbach Andreas (IT-SCP-MVD-ETS)" userId="7563c65f-40d6-4e34-9428-ec2f0e54c891" providerId="ADAL" clId="{2F559093-E20D-4986-98EB-08A542397E13}" dt="2020-10-23T07:18:22.533" v="4857" actId="1035"/>
          <ac:spMkLst>
            <pc:docMk/>
            <pc:sldMk cId="760267427" sldId="846"/>
            <ac:spMk id="11" creationId="{3A9FA614-C139-47FE-A031-D2A015702FB3}"/>
          </ac:spMkLst>
        </pc:spChg>
        <pc:spChg chg="mod">
          <ac:chgData name="Schlapbach Andreas (IT-SCP-MVD-ETS)" userId="7563c65f-40d6-4e34-9428-ec2f0e54c891" providerId="ADAL" clId="{2F559093-E20D-4986-98EB-08A542397E13}" dt="2020-10-23T07:18:22.533" v="4857" actId="1035"/>
          <ac:spMkLst>
            <pc:docMk/>
            <pc:sldMk cId="760267427" sldId="846"/>
            <ac:spMk id="16" creationId="{9231981A-26B9-462B-AC1B-2DD46EF37C5B}"/>
          </ac:spMkLst>
        </pc:spChg>
        <pc:spChg chg="mod">
          <ac:chgData name="Schlapbach Andreas (IT-SCP-MVD-ETS)" userId="7563c65f-40d6-4e34-9428-ec2f0e54c891" providerId="ADAL" clId="{2F559093-E20D-4986-98EB-08A542397E13}" dt="2020-10-23T07:18:45.087" v="4892" actId="14100"/>
          <ac:spMkLst>
            <pc:docMk/>
            <pc:sldMk cId="760267427" sldId="846"/>
            <ac:spMk id="17" creationId="{CE66FCA5-85D5-40C5-ABEE-C35727380918}"/>
          </ac:spMkLst>
        </pc:spChg>
        <pc:spChg chg="mod">
          <ac:chgData name="Schlapbach Andreas (IT-SCP-MVD-ETS)" userId="7563c65f-40d6-4e34-9428-ec2f0e54c891" providerId="ADAL" clId="{2F559093-E20D-4986-98EB-08A542397E13}" dt="2020-10-23T07:18:39.798" v="4891" actId="1036"/>
          <ac:spMkLst>
            <pc:docMk/>
            <pc:sldMk cId="760267427" sldId="846"/>
            <ac:spMk id="18" creationId="{CFE727F9-8EAA-4911-ACA4-7A163ADD69DA}"/>
          </ac:spMkLst>
        </pc:spChg>
        <pc:spChg chg="mod">
          <ac:chgData name="Schlapbach Andreas (IT-SCP-MVD-ETS)" userId="7563c65f-40d6-4e34-9428-ec2f0e54c891" providerId="ADAL" clId="{2F559093-E20D-4986-98EB-08A542397E13}" dt="2020-10-23T07:18:47.840" v="4893" actId="14100"/>
          <ac:spMkLst>
            <pc:docMk/>
            <pc:sldMk cId="760267427" sldId="846"/>
            <ac:spMk id="19" creationId="{A352238D-1A8E-4082-A040-4731A69A2F2F}"/>
          </ac:spMkLst>
        </pc:spChg>
        <pc:spChg chg="mod">
          <ac:chgData name="Schlapbach Andreas (IT-SCP-MVD-ETS)" userId="7563c65f-40d6-4e34-9428-ec2f0e54c891" providerId="ADAL" clId="{2F559093-E20D-4986-98EB-08A542397E13}" dt="2020-10-23T07:18:22.533" v="4857" actId="1035"/>
          <ac:spMkLst>
            <pc:docMk/>
            <pc:sldMk cId="760267427" sldId="846"/>
            <ac:spMk id="20" creationId="{A39FE73B-F91A-40F9-A52D-7D747AE60D34}"/>
          </ac:spMkLst>
        </pc:spChg>
        <pc:spChg chg="mod">
          <ac:chgData name="Schlapbach Andreas (IT-SCP-MVD-ETS)" userId="7563c65f-40d6-4e34-9428-ec2f0e54c891" providerId="ADAL" clId="{2F559093-E20D-4986-98EB-08A542397E13}" dt="2020-10-26T08:12:11.822" v="5088" actId="1037"/>
          <ac:spMkLst>
            <pc:docMk/>
            <pc:sldMk cId="760267427" sldId="846"/>
            <ac:spMk id="21" creationId="{86AFA181-7493-4B42-A8EA-03711595BAC3}"/>
          </ac:spMkLst>
        </pc:spChg>
        <pc:spChg chg="mod">
          <ac:chgData name="Schlapbach Andreas (IT-SCP-MVD-ETS)" userId="7563c65f-40d6-4e34-9428-ec2f0e54c891" providerId="ADAL" clId="{2F559093-E20D-4986-98EB-08A542397E13}" dt="2020-10-26T08:12:31.224" v="5158" actId="1037"/>
          <ac:spMkLst>
            <pc:docMk/>
            <pc:sldMk cId="760267427" sldId="846"/>
            <ac:spMk id="22" creationId="{50DE8127-9430-4A3D-9F0E-AC5D4895FC35}"/>
          </ac:spMkLst>
        </pc:spChg>
        <pc:spChg chg="mod">
          <ac:chgData name="Schlapbach Andreas (IT-SCP-MVD-ETS)" userId="7563c65f-40d6-4e34-9428-ec2f0e54c891" providerId="ADAL" clId="{2F559093-E20D-4986-98EB-08A542397E13}" dt="2020-11-02T13:55:43.644" v="5186" actId="27636"/>
          <ac:spMkLst>
            <pc:docMk/>
            <pc:sldMk cId="760267427" sldId="846"/>
            <ac:spMk id="23" creationId="{EBADE372-8268-4620-9247-FDCBEE83D16F}"/>
          </ac:spMkLst>
        </pc:spChg>
        <pc:spChg chg="mod">
          <ac:chgData name="Schlapbach Andreas (IT-SCP-MVD-ETS)" userId="7563c65f-40d6-4e34-9428-ec2f0e54c891" providerId="ADAL" clId="{2F559093-E20D-4986-98EB-08A542397E13}" dt="2020-10-23T07:18:30.125" v="4876" actId="1035"/>
          <ac:spMkLst>
            <pc:docMk/>
            <pc:sldMk cId="760267427" sldId="846"/>
            <ac:spMk id="26" creationId="{77AAE4B3-9F59-428B-994A-A7AE710E0223}"/>
          </ac:spMkLst>
        </pc:spChg>
        <pc:spChg chg="mod">
          <ac:chgData name="Schlapbach Andreas (IT-SCP-MVD-ETS)" userId="7563c65f-40d6-4e34-9428-ec2f0e54c891" providerId="ADAL" clId="{2F559093-E20D-4986-98EB-08A542397E13}" dt="2020-10-19T14:52:26.163" v="4235" actId="27636"/>
          <ac:spMkLst>
            <pc:docMk/>
            <pc:sldMk cId="760267427" sldId="846"/>
            <ac:spMk id="27" creationId="{480562B5-43AB-4914-9FFE-F48464DEE5F1}"/>
          </ac:spMkLst>
        </pc:spChg>
        <pc:spChg chg="mod">
          <ac:chgData name="Schlapbach Andreas (IT-SCP-MVD-ETS)" userId="7563c65f-40d6-4e34-9428-ec2f0e54c891" providerId="ADAL" clId="{2F559093-E20D-4986-98EB-08A542397E13}" dt="2020-10-23T07:18:22.533" v="4857" actId="1035"/>
          <ac:spMkLst>
            <pc:docMk/>
            <pc:sldMk cId="760267427" sldId="846"/>
            <ac:spMk id="28" creationId="{4A3473C0-15F2-4AE0-BBE1-0F527294EE49}"/>
          </ac:spMkLst>
        </pc:spChg>
        <pc:spChg chg="mod">
          <ac:chgData name="Schlapbach Andreas (IT-SCP-MVD-ETS)" userId="7563c65f-40d6-4e34-9428-ec2f0e54c891" providerId="ADAL" clId="{2F559093-E20D-4986-98EB-08A542397E13}" dt="2020-10-26T08:12:46.563" v="5160" actId="6549"/>
          <ac:spMkLst>
            <pc:docMk/>
            <pc:sldMk cId="760267427" sldId="846"/>
            <ac:spMk id="29" creationId="{8D7BFC76-709F-45DA-BF6F-94E49D248F51}"/>
          </ac:spMkLst>
        </pc:spChg>
        <pc:spChg chg="mod">
          <ac:chgData name="Schlapbach Andreas (IT-SCP-MVD-ETS)" userId="7563c65f-40d6-4e34-9428-ec2f0e54c891" providerId="ADAL" clId="{2F559093-E20D-4986-98EB-08A542397E13}" dt="2020-10-23T07:18:22.533" v="4857" actId="1035"/>
          <ac:spMkLst>
            <pc:docMk/>
            <pc:sldMk cId="760267427" sldId="846"/>
            <ac:spMk id="30" creationId="{90ECC155-CECA-434A-B7F6-4236001780F1}"/>
          </ac:spMkLst>
        </pc:spChg>
        <pc:spChg chg="mod">
          <ac:chgData name="Schlapbach Andreas (IT-SCP-MVD-ETS)" userId="7563c65f-40d6-4e34-9428-ec2f0e54c891" providerId="ADAL" clId="{2F559093-E20D-4986-98EB-08A542397E13}" dt="2020-10-19T14:54:12.414" v="4246" actId="1038"/>
          <ac:spMkLst>
            <pc:docMk/>
            <pc:sldMk cId="760267427" sldId="846"/>
            <ac:spMk id="31" creationId="{84ADEB85-51E3-4395-BAC4-C435B8853559}"/>
          </ac:spMkLst>
        </pc:spChg>
        <pc:spChg chg="mod">
          <ac:chgData name="Schlapbach Andreas (IT-SCP-MVD-ETS)" userId="7563c65f-40d6-4e34-9428-ec2f0e54c891" providerId="ADAL" clId="{2F559093-E20D-4986-98EB-08A542397E13}" dt="2020-10-19T14:52:16.724" v="4230" actId="403"/>
          <ac:spMkLst>
            <pc:docMk/>
            <pc:sldMk cId="760267427" sldId="846"/>
            <ac:spMk id="32" creationId="{2B8876FC-3D0A-41D2-B85A-928E1A484F0D}"/>
          </ac:spMkLst>
        </pc:spChg>
        <pc:spChg chg="mod">
          <ac:chgData name="Schlapbach Andreas (IT-SCP-MVD-ETS)" userId="7563c65f-40d6-4e34-9428-ec2f0e54c891" providerId="ADAL" clId="{2F559093-E20D-4986-98EB-08A542397E13}" dt="2020-10-26T08:13:32.936" v="5162" actId="20577"/>
          <ac:spMkLst>
            <pc:docMk/>
            <pc:sldMk cId="760267427" sldId="846"/>
            <ac:spMk id="6147" creationId="{AE169E65-E947-4106-947A-5022CDC29949}"/>
          </ac:spMkLst>
        </pc:spChg>
        <pc:spChg chg="mod">
          <ac:chgData name="Schlapbach Andreas (IT-SCP-MVD-ETS)" userId="7563c65f-40d6-4e34-9428-ec2f0e54c891" providerId="ADAL" clId="{2F559093-E20D-4986-98EB-08A542397E13}" dt="2020-10-19T14:56:38.876" v="4270" actId="1076"/>
          <ac:spMkLst>
            <pc:docMk/>
            <pc:sldMk cId="760267427" sldId="846"/>
            <ac:spMk id="36868" creationId="{A6089B82-A8AD-483E-9D3E-1DAEA9CB0F31}"/>
          </ac:spMkLst>
        </pc:spChg>
        <pc:cxnChg chg="mod">
          <ac:chgData name="Schlapbach Andreas (IT-SCP-MVD-ETS)" userId="7563c65f-40d6-4e34-9428-ec2f0e54c891" providerId="ADAL" clId="{2F559093-E20D-4986-98EB-08A542397E13}" dt="2020-10-26T08:13:06.164" v="5161" actId="14100"/>
          <ac:cxnSpMkLst>
            <pc:docMk/>
            <pc:sldMk cId="760267427" sldId="846"/>
            <ac:cxnSpMk id="7" creationId="{C1E94BED-BC9F-44E2-B001-B5FED6C04683}"/>
          </ac:cxnSpMkLst>
        </pc:cxnChg>
        <pc:cxnChg chg="mod">
          <ac:chgData name="Schlapbach Andreas (IT-SCP-MVD-ETS)" userId="7563c65f-40d6-4e34-9428-ec2f0e54c891" providerId="ADAL" clId="{2F559093-E20D-4986-98EB-08A542397E13}" dt="2020-10-23T07:18:22.533" v="4857" actId="1035"/>
          <ac:cxnSpMkLst>
            <pc:docMk/>
            <pc:sldMk cId="760267427" sldId="846"/>
            <ac:cxnSpMk id="12" creationId="{50EC170D-01CE-40CF-BEA1-8F07B2858952}"/>
          </ac:cxnSpMkLst>
        </pc:cxnChg>
        <pc:cxnChg chg="mod">
          <ac:chgData name="Schlapbach Andreas (IT-SCP-MVD-ETS)" userId="7563c65f-40d6-4e34-9428-ec2f0e54c891" providerId="ADAL" clId="{2F559093-E20D-4986-98EB-08A542397E13}" dt="2020-10-23T07:18:22.533" v="4857" actId="1035"/>
          <ac:cxnSpMkLst>
            <pc:docMk/>
            <pc:sldMk cId="760267427" sldId="846"/>
            <ac:cxnSpMk id="13" creationId="{02EEE0DA-FEB1-4A1D-89F1-83346E0A1C7D}"/>
          </ac:cxnSpMkLst>
        </pc:cxnChg>
        <pc:cxnChg chg="del">
          <ac:chgData name="Schlapbach Andreas (IT-SCP-MVD-ETS)" userId="7563c65f-40d6-4e34-9428-ec2f0e54c891" providerId="ADAL" clId="{2F559093-E20D-4986-98EB-08A542397E13}" dt="2020-10-16T13:32:11.459" v="1011" actId="478"/>
          <ac:cxnSpMkLst>
            <pc:docMk/>
            <pc:sldMk cId="760267427" sldId="846"/>
            <ac:cxnSpMk id="14" creationId="{482C5BB1-440B-4890-8471-6448A7204A22}"/>
          </ac:cxnSpMkLst>
        </pc:cxnChg>
        <pc:cxnChg chg="mod">
          <ac:chgData name="Schlapbach Andreas (IT-SCP-MVD-ETS)" userId="7563c65f-40d6-4e34-9428-ec2f0e54c891" providerId="ADAL" clId="{2F559093-E20D-4986-98EB-08A542397E13}" dt="2020-10-23T07:18:22.533" v="4857" actId="1035"/>
          <ac:cxnSpMkLst>
            <pc:docMk/>
            <pc:sldMk cId="760267427" sldId="846"/>
            <ac:cxnSpMk id="15" creationId="{D28E4D69-4D95-4FB6-B80D-913E31FC94AF}"/>
          </ac:cxnSpMkLst>
        </pc:cxnChg>
        <pc:cxnChg chg="mod">
          <ac:chgData name="Schlapbach Andreas (IT-SCP-MVD-ETS)" userId="7563c65f-40d6-4e34-9428-ec2f0e54c891" providerId="ADAL" clId="{2F559093-E20D-4986-98EB-08A542397E13}" dt="2020-10-19T14:52:26.121" v="4234" actId="14100"/>
          <ac:cxnSpMkLst>
            <pc:docMk/>
            <pc:sldMk cId="760267427" sldId="846"/>
            <ac:cxnSpMk id="24" creationId="{7E70B3F5-A0F9-4F19-9D1D-1F6077CAE17E}"/>
          </ac:cxnSpMkLst>
        </pc:cxnChg>
        <pc:cxnChg chg="mod">
          <ac:chgData name="Schlapbach Andreas (IT-SCP-MVD-ETS)" userId="7563c65f-40d6-4e34-9428-ec2f0e54c891" providerId="ADAL" clId="{2F559093-E20D-4986-98EB-08A542397E13}" dt="2020-10-23T07:18:30.125" v="4876" actId="1035"/>
          <ac:cxnSpMkLst>
            <pc:docMk/>
            <pc:sldMk cId="760267427" sldId="846"/>
            <ac:cxnSpMk id="25" creationId="{AE0ABA72-CD2B-482E-8A06-4C7F832D87B0}"/>
          </ac:cxnSpMkLst>
        </pc:cxnChg>
      </pc:sldChg>
      <pc:sldChg chg="addSp delSp modSp add">
        <pc:chgData name="Schlapbach Andreas (IT-SCP-MVD-ETS)" userId="7563c65f-40d6-4e34-9428-ec2f0e54c891" providerId="ADAL" clId="{2F559093-E20D-4986-98EB-08A542397E13}" dt="2020-10-16T12:55:30.255" v="737" actId="1076"/>
        <pc:sldMkLst>
          <pc:docMk/>
          <pc:sldMk cId="2896939697" sldId="846"/>
        </pc:sldMkLst>
        <pc:spChg chg="mod">
          <ac:chgData name="Schlapbach Andreas (IT-SCP-MVD-ETS)" userId="7563c65f-40d6-4e34-9428-ec2f0e54c891" providerId="ADAL" clId="{2F559093-E20D-4986-98EB-08A542397E13}" dt="2020-10-16T12:42:39.134" v="493" actId="20577"/>
          <ac:spMkLst>
            <pc:docMk/>
            <pc:sldMk cId="2896939697" sldId="846"/>
            <ac:spMk id="2" creationId="{9D14D2E6-6628-41F5-90DA-3D0D3E33928E}"/>
          </ac:spMkLst>
        </pc:spChg>
        <pc:spChg chg="del">
          <ac:chgData name="Schlapbach Andreas (IT-SCP-MVD-ETS)" userId="7563c65f-40d6-4e34-9428-ec2f0e54c891" providerId="ADAL" clId="{2F559093-E20D-4986-98EB-08A542397E13}" dt="2020-10-16T12:43:55.198" v="584"/>
          <ac:spMkLst>
            <pc:docMk/>
            <pc:sldMk cId="2896939697" sldId="846"/>
            <ac:spMk id="3" creationId="{EFC489D2-2623-47C5-8688-E06E8E637EF6}"/>
          </ac:spMkLst>
        </pc:spChg>
        <pc:spChg chg="add del mod">
          <ac:chgData name="Schlapbach Andreas (IT-SCP-MVD-ETS)" userId="7563c65f-40d6-4e34-9428-ec2f0e54c891" providerId="ADAL" clId="{2F559093-E20D-4986-98EB-08A542397E13}" dt="2020-10-16T12:55:17.054" v="734" actId="478"/>
          <ac:spMkLst>
            <pc:docMk/>
            <pc:sldMk cId="2896939697" sldId="846"/>
            <ac:spMk id="7" creationId="{164A98F5-D0AC-4F4E-8AB4-556175F8B1F4}"/>
          </ac:spMkLst>
        </pc:spChg>
        <pc:spChg chg="add del mod">
          <ac:chgData name="Schlapbach Andreas (IT-SCP-MVD-ETS)" userId="7563c65f-40d6-4e34-9428-ec2f0e54c891" providerId="ADAL" clId="{2F559093-E20D-4986-98EB-08A542397E13}" dt="2020-10-16T12:55:17.054" v="734" actId="478"/>
          <ac:spMkLst>
            <pc:docMk/>
            <pc:sldMk cId="2896939697" sldId="846"/>
            <ac:spMk id="8" creationId="{84288B5E-FDAD-434B-A3FC-B2D7B4B49BBC}"/>
          </ac:spMkLst>
        </pc:spChg>
        <pc:spChg chg="add del mod">
          <ac:chgData name="Schlapbach Andreas (IT-SCP-MVD-ETS)" userId="7563c65f-40d6-4e34-9428-ec2f0e54c891" providerId="ADAL" clId="{2F559093-E20D-4986-98EB-08A542397E13}" dt="2020-10-16T12:55:17.054" v="734" actId="478"/>
          <ac:spMkLst>
            <pc:docMk/>
            <pc:sldMk cId="2896939697" sldId="846"/>
            <ac:spMk id="9" creationId="{A88E836F-EC4C-4A8F-BB5D-CF00A64A33E7}"/>
          </ac:spMkLst>
        </pc:spChg>
        <pc:spChg chg="add del mod">
          <ac:chgData name="Schlapbach Andreas (IT-SCP-MVD-ETS)" userId="7563c65f-40d6-4e34-9428-ec2f0e54c891" providerId="ADAL" clId="{2F559093-E20D-4986-98EB-08A542397E13}" dt="2020-10-16T12:55:17.054" v="734" actId="478"/>
          <ac:spMkLst>
            <pc:docMk/>
            <pc:sldMk cId="2896939697" sldId="846"/>
            <ac:spMk id="10" creationId="{FCD23D07-BC57-482C-AA52-D284F0EE848F}"/>
          </ac:spMkLst>
        </pc:spChg>
        <pc:spChg chg="add del mod">
          <ac:chgData name="Schlapbach Andreas (IT-SCP-MVD-ETS)" userId="7563c65f-40d6-4e34-9428-ec2f0e54c891" providerId="ADAL" clId="{2F559093-E20D-4986-98EB-08A542397E13}" dt="2020-10-16T12:55:17.054" v="734" actId="478"/>
          <ac:spMkLst>
            <pc:docMk/>
            <pc:sldMk cId="2896939697" sldId="846"/>
            <ac:spMk id="15" creationId="{88E900C4-C255-4288-9902-FBF6225C62CB}"/>
          </ac:spMkLst>
        </pc:spChg>
        <pc:spChg chg="add del mod">
          <ac:chgData name="Schlapbach Andreas (IT-SCP-MVD-ETS)" userId="7563c65f-40d6-4e34-9428-ec2f0e54c891" providerId="ADAL" clId="{2F559093-E20D-4986-98EB-08A542397E13}" dt="2020-10-16T12:55:17.054" v="734" actId="478"/>
          <ac:spMkLst>
            <pc:docMk/>
            <pc:sldMk cId="2896939697" sldId="846"/>
            <ac:spMk id="16" creationId="{E5A59663-0709-42C8-982C-D8BF244E7A0B}"/>
          </ac:spMkLst>
        </pc:spChg>
        <pc:spChg chg="add del mod">
          <ac:chgData name="Schlapbach Andreas (IT-SCP-MVD-ETS)" userId="7563c65f-40d6-4e34-9428-ec2f0e54c891" providerId="ADAL" clId="{2F559093-E20D-4986-98EB-08A542397E13}" dt="2020-10-16T12:55:17.054" v="734" actId="478"/>
          <ac:spMkLst>
            <pc:docMk/>
            <pc:sldMk cId="2896939697" sldId="846"/>
            <ac:spMk id="17" creationId="{493538AB-E32A-4A22-A53E-EF29F032C809}"/>
          </ac:spMkLst>
        </pc:spChg>
        <pc:spChg chg="add del mod">
          <ac:chgData name="Schlapbach Andreas (IT-SCP-MVD-ETS)" userId="7563c65f-40d6-4e34-9428-ec2f0e54c891" providerId="ADAL" clId="{2F559093-E20D-4986-98EB-08A542397E13}" dt="2020-10-16T12:55:17.054" v="734" actId="478"/>
          <ac:spMkLst>
            <pc:docMk/>
            <pc:sldMk cId="2896939697" sldId="846"/>
            <ac:spMk id="18" creationId="{E2CD796E-2931-4996-ADCD-40629AF7AA4F}"/>
          </ac:spMkLst>
        </pc:spChg>
        <pc:spChg chg="add del mod">
          <ac:chgData name="Schlapbach Andreas (IT-SCP-MVD-ETS)" userId="7563c65f-40d6-4e34-9428-ec2f0e54c891" providerId="ADAL" clId="{2F559093-E20D-4986-98EB-08A542397E13}" dt="2020-10-16T12:55:17.054" v="734" actId="478"/>
          <ac:spMkLst>
            <pc:docMk/>
            <pc:sldMk cId="2896939697" sldId="846"/>
            <ac:spMk id="19" creationId="{02BABA93-A651-4F2C-B05A-24A57A3CA9C3}"/>
          </ac:spMkLst>
        </pc:spChg>
        <pc:spChg chg="add del mod">
          <ac:chgData name="Schlapbach Andreas (IT-SCP-MVD-ETS)" userId="7563c65f-40d6-4e34-9428-ec2f0e54c891" providerId="ADAL" clId="{2F559093-E20D-4986-98EB-08A542397E13}" dt="2020-10-16T12:55:17.054" v="734" actId="478"/>
          <ac:spMkLst>
            <pc:docMk/>
            <pc:sldMk cId="2896939697" sldId="846"/>
            <ac:spMk id="20" creationId="{7379F56A-E065-4BF9-A7AF-A842F4B82C1C}"/>
          </ac:spMkLst>
        </pc:spChg>
        <pc:spChg chg="add del mod">
          <ac:chgData name="Schlapbach Andreas (IT-SCP-MVD-ETS)" userId="7563c65f-40d6-4e34-9428-ec2f0e54c891" providerId="ADAL" clId="{2F559093-E20D-4986-98EB-08A542397E13}" dt="2020-10-16T12:55:17.054" v="734" actId="478"/>
          <ac:spMkLst>
            <pc:docMk/>
            <pc:sldMk cId="2896939697" sldId="846"/>
            <ac:spMk id="21" creationId="{9CEE6315-7BF8-4F52-B386-6A16BB3F37D3}"/>
          </ac:spMkLst>
        </pc:spChg>
        <pc:spChg chg="add del mod">
          <ac:chgData name="Schlapbach Andreas (IT-SCP-MVD-ETS)" userId="7563c65f-40d6-4e34-9428-ec2f0e54c891" providerId="ADAL" clId="{2F559093-E20D-4986-98EB-08A542397E13}" dt="2020-10-16T12:55:17.054" v="734" actId="478"/>
          <ac:spMkLst>
            <pc:docMk/>
            <pc:sldMk cId="2896939697" sldId="846"/>
            <ac:spMk id="22" creationId="{73273F45-7569-429C-BB31-F5C3C4DB1C74}"/>
          </ac:spMkLst>
        </pc:spChg>
        <pc:spChg chg="add del mod">
          <ac:chgData name="Schlapbach Andreas (IT-SCP-MVD-ETS)" userId="7563c65f-40d6-4e34-9428-ec2f0e54c891" providerId="ADAL" clId="{2F559093-E20D-4986-98EB-08A542397E13}" dt="2020-10-16T12:55:17.054" v="734" actId="478"/>
          <ac:spMkLst>
            <pc:docMk/>
            <pc:sldMk cId="2896939697" sldId="846"/>
            <ac:spMk id="25" creationId="{1C4145D2-686A-4760-B3E4-C48074B878B9}"/>
          </ac:spMkLst>
        </pc:spChg>
        <pc:spChg chg="add del mod">
          <ac:chgData name="Schlapbach Andreas (IT-SCP-MVD-ETS)" userId="7563c65f-40d6-4e34-9428-ec2f0e54c891" providerId="ADAL" clId="{2F559093-E20D-4986-98EB-08A542397E13}" dt="2020-10-16T12:55:17.054" v="734" actId="478"/>
          <ac:spMkLst>
            <pc:docMk/>
            <pc:sldMk cId="2896939697" sldId="846"/>
            <ac:spMk id="26" creationId="{56B2FC87-72C3-4384-8855-6CB798F926D9}"/>
          </ac:spMkLst>
        </pc:spChg>
        <pc:spChg chg="add del mod">
          <ac:chgData name="Schlapbach Andreas (IT-SCP-MVD-ETS)" userId="7563c65f-40d6-4e34-9428-ec2f0e54c891" providerId="ADAL" clId="{2F559093-E20D-4986-98EB-08A542397E13}" dt="2020-10-16T12:55:17.054" v="734" actId="478"/>
          <ac:spMkLst>
            <pc:docMk/>
            <pc:sldMk cId="2896939697" sldId="846"/>
            <ac:spMk id="27" creationId="{CA80E554-71B2-4DE7-98CF-BB841DC073D1}"/>
          </ac:spMkLst>
        </pc:spChg>
        <pc:spChg chg="add del mod">
          <ac:chgData name="Schlapbach Andreas (IT-SCP-MVD-ETS)" userId="7563c65f-40d6-4e34-9428-ec2f0e54c891" providerId="ADAL" clId="{2F559093-E20D-4986-98EB-08A542397E13}" dt="2020-10-16T12:55:17.054" v="734" actId="478"/>
          <ac:spMkLst>
            <pc:docMk/>
            <pc:sldMk cId="2896939697" sldId="846"/>
            <ac:spMk id="28" creationId="{2BC58DF0-7C3E-413D-919C-3CAD8348FBC6}"/>
          </ac:spMkLst>
        </pc:spChg>
        <pc:spChg chg="add del mod">
          <ac:chgData name="Schlapbach Andreas (IT-SCP-MVD-ETS)" userId="7563c65f-40d6-4e34-9428-ec2f0e54c891" providerId="ADAL" clId="{2F559093-E20D-4986-98EB-08A542397E13}" dt="2020-10-16T12:55:17.054" v="734" actId="478"/>
          <ac:spMkLst>
            <pc:docMk/>
            <pc:sldMk cId="2896939697" sldId="846"/>
            <ac:spMk id="29" creationId="{7DFF55A9-0B04-4E4A-9D20-9EA45FA861AE}"/>
          </ac:spMkLst>
        </pc:spChg>
        <pc:spChg chg="add del mod">
          <ac:chgData name="Schlapbach Andreas (IT-SCP-MVD-ETS)" userId="7563c65f-40d6-4e34-9428-ec2f0e54c891" providerId="ADAL" clId="{2F559093-E20D-4986-98EB-08A542397E13}" dt="2020-10-16T12:55:17.054" v="734" actId="478"/>
          <ac:spMkLst>
            <pc:docMk/>
            <pc:sldMk cId="2896939697" sldId="846"/>
            <ac:spMk id="30" creationId="{D557886E-1D37-4304-BD16-C9BAC6C45F7D}"/>
          </ac:spMkLst>
        </pc:spChg>
        <pc:spChg chg="add del mod">
          <ac:chgData name="Schlapbach Andreas (IT-SCP-MVD-ETS)" userId="7563c65f-40d6-4e34-9428-ec2f0e54c891" providerId="ADAL" clId="{2F559093-E20D-4986-98EB-08A542397E13}" dt="2020-10-16T12:55:17.054" v="734" actId="478"/>
          <ac:spMkLst>
            <pc:docMk/>
            <pc:sldMk cId="2896939697" sldId="846"/>
            <ac:spMk id="31" creationId="{7403D420-1DD7-498F-8578-9405222EFF21}"/>
          </ac:spMkLst>
        </pc:spChg>
        <pc:picChg chg="add del mod">
          <ac:chgData name="Schlapbach Andreas (IT-SCP-MVD-ETS)" userId="7563c65f-40d6-4e34-9428-ec2f0e54c891" providerId="ADAL" clId="{2F559093-E20D-4986-98EB-08A542397E13}" dt="2020-10-16T12:43:17.766" v="498"/>
          <ac:picMkLst>
            <pc:docMk/>
            <pc:sldMk cId="2896939697" sldId="846"/>
            <ac:picMk id="32" creationId="{81E8313C-F963-4183-B510-2E51EDE50C36}"/>
          </ac:picMkLst>
        </pc:picChg>
        <pc:picChg chg="add mod">
          <ac:chgData name="Schlapbach Andreas (IT-SCP-MVD-ETS)" userId="7563c65f-40d6-4e34-9428-ec2f0e54c891" providerId="ADAL" clId="{2F559093-E20D-4986-98EB-08A542397E13}" dt="2020-10-16T12:55:30.255" v="737" actId="1076"/>
          <ac:picMkLst>
            <pc:docMk/>
            <pc:sldMk cId="2896939697" sldId="846"/>
            <ac:picMk id="33" creationId="{7982CDBF-296E-40B6-A546-980442C6BDAE}"/>
          </ac:picMkLst>
        </pc:picChg>
        <pc:cxnChg chg="add del mod">
          <ac:chgData name="Schlapbach Andreas (IT-SCP-MVD-ETS)" userId="7563c65f-40d6-4e34-9428-ec2f0e54c891" providerId="ADAL" clId="{2F559093-E20D-4986-98EB-08A542397E13}" dt="2020-10-16T12:55:17.054" v="734" actId="478"/>
          <ac:cxnSpMkLst>
            <pc:docMk/>
            <pc:sldMk cId="2896939697" sldId="846"/>
            <ac:cxnSpMk id="6" creationId="{B6B330D1-3B23-41BD-B0A7-8F1F4249C9DE}"/>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1" creationId="{B5A0F31A-A241-4A0D-972D-C70E8BBD1B3E}"/>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2" creationId="{D353A879-917A-49FC-99E2-1A3756C6016D}"/>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3" creationId="{5326788F-F30F-4C40-AA88-C09FBD6865C4}"/>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14" creationId="{64E692AB-5D9D-4FD0-A9CA-B2B75B028B57}"/>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23" creationId="{15E3B354-0AF4-4032-A8DD-E3CF935D0ECC}"/>
          </ac:cxnSpMkLst>
        </pc:cxnChg>
        <pc:cxnChg chg="add del mod">
          <ac:chgData name="Schlapbach Andreas (IT-SCP-MVD-ETS)" userId="7563c65f-40d6-4e34-9428-ec2f0e54c891" providerId="ADAL" clId="{2F559093-E20D-4986-98EB-08A542397E13}" dt="2020-10-16T12:55:17.054" v="734" actId="478"/>
          <ac:cxnSpMkLst>
            <pc:docMk/>
            <pc:sldMk cId="2896939697" sldId="846"/>
            <ac:cxnSpMk id="24" creationId="{55F28E34-E97F-4F47-9E3F-C6461C50AB92}"/>
          </ac:cxnSpMkLst>
        </pc:cxnChg>
      </pc:sldChg>
      <pc:sldChg chg="modSp add">
        <pc:chgData name="Schlapbach Andreas (IT-SCP-MVD-ETS)" userId="7563c65f-40d6-4e34-9428-ec2f0e54c891" providerId="ADAL" clId="{2F559093-E20D-4986-98EB-08A542397E13}" dt="2020-10-16T12:44:32.133" v="596" actId="6549"/>
        <pc:sldMkLst>
          <pc:docMk/>
          <pc:sldMk cId="3809651745" sldId="847"/>
        </pc:sldMkLst>
        <pc:spChg chg="mod">
          <ac:chgData name="Schlapbach Andreas (IT-SCP-MVD-ETS)" userId="7563c65f-40d6-4e34-9428-ec2f0e54c891" providerId="ADAL" clId="{2F559093-E20D-4986-98EB-08A542397E13}" dt="2020-10-16T12:44:32.133" v="596" actId="6549"/>
          <ac:spMkLst>
            <pc:docMk/>
            <pc:sldMk cId="3809651745" sldId="847"/>
            <ac:spMk id="2" creationId="{85988788-B829-4C74-A243-523E6CA2CFA6}"/>
          </ac:spMkLst>
        </pc:spChg>
      </pc:sldChg>
      <pc:sldChg chg="addSp modSp">
        <pc:chgData name="Schlapbach Andreas (IT-SCP-MVD-ETS)" userId="7563c65f-40d6-4e34-9428-ec2f0e54c891" providerId="ADAL" clId="{2F559093-E20D-4986-98EB-08A542397E13}" dt="2020-10-19T08:16:26.995" v="2576"/>
        <pc:sldMkLst>
          <pc:docMk/>
          <pc:sldMk cId="3832754244" sldId="847"/>
        </pc:sldMkLst>
        <pc:spChg chg="add mod">
          <ac:chgData name="Schlapbach Andreas (IT-SCP-MVD-ETS)" userId="7563c65f-40d6-4e34-9428-ec2f0e54c891" providerId="ADAL" clId="{2F559093-E20D-4986-98EB-08A542397E13}" dt="2020-10-19T08:16:26.995" v="2576"/>
          <ac:spMkLst>
            <pc:docMk/>
            <pc:sldMk cId="3832754244" sldId="847"/>
            <ac:spMk id="2" creationId="{446FED6C-C4DF-46A7-8BDD-7A5FCE94A0FA}"/>
          </ac:spMkLst>
        </pc:spChg>
        <pc:spChg chg="mod">
          <ac:chgData name="Schlapbach Andreas (IT-SCP-MVD-ETS)" userId="7563c65f-40d6-4e34-9428-ec2f0e54c891" providerId="ADAL" clId="{2F559093-E20D-4986-98EB-08A542397E13}" dt="2020-10-19T07:28:03.817" v="2379" actId="20577"/>
          <ac:spMkLst>
            <pc:docMk/>
            <pc:sldMk cId="3832754244" sldId="847"/>
            <ac:spMk id="6147" creationId="{AE169E65-E947-4106-947A-5022CDC29949}"/>
          </ac:spMkLst>
        </pc:spChg>
        <pc:spChg chg="mod">
          <ac:chgData name="Schlapbach Andreas (IT-SCP-MVD-ETS)" userId="7563c65f-40d6-4e34-9428-ec2f0e54c891" providerId="ADAL" clId="{2F559093-E20D-4986-98EB-08A542397E13}" dt="2020-10-16T13:36:10.093" v="1042" actId="113"/>
          <ac:spMkLst>
            <pc:docMk/>
            <pc:sldMk cId="3832754244" sldId="847"/>
            <ac:spMk id="36868" creationId="{A6089B82-A8AD-483E-9D3E-1DAEA9CB0F31}"/>
          </ac:spMkLst>
        </pc:spChg>
      </pc:sldChg>
      <pc:sldChg chg="addSp delSp modSp add">
        <pc:chgData name="Schlapbach Andreas (IT-SCP-MVD-ETS)" userId="7563c65f-40d6-4e34-9428-ec2f0e54c891" providerId="ADAL" clId="{2F559093-E20D-4986-98EB-08A542397E13}" dt="2020-10-16T13:13:49.095" v="877" actId="1037"/>
        <pc:sldMkLst>
          <pc:docMk/>
          <pc:sldMk cId="1926893984" sldId="848"/>
        </pc:sldMkLst>
        <pc:spChg chg="mod">
          <ac:chgData name="Schlapbach Andreas (IT-SCP-MVD-ETS)" userId="7563c65f-40d6-4e34-9428-ec2f0e54c891" providerId="ADAL" clId="{2F559093-E20D-4986-98EB-08A542397E13}" dt="2020-10-16T13:07:32.853" v="794" actId="255"/>
          <ac:spMkLst>
            <pc:docMk/>
            <pc:sldMk cId="1926893984" sldId="848"/>
            <ac:spMk id="2" creationId="{37E3D6D2-D915-4749-B7E1-82175F45473F}"/>
          </ac:spMkLst>
        </pc:spChg>
        <pc:spChg chg="mod">
          <ac:chgData name="Schlapbach Andreas (IT-SCP-MVD-ETS)" userId="7563c65f-40d6-4e34-9428-ec2f0e54c891" providerId="ADAL" clId="{2F559093-E20D-4986-98EB-08A542397E13}" dt="2020-10-16T13:10:59.093" v="835" actId="113"/>
          <ac:spMkLst>
            <pc:docMk/>
            <pc:sldMk cId="1926893984" sldId="848"/>
            <ac:spMk id="3" creationId="{C7F34961-8C32-404A-8CB0-A4420F4194D4}"/>
          </ac:spMkLst>
        </pc:spChg>
        <pc:spChg chg="del">
          <ac:chgData name="Schlapbach Andreas (IT-SCP-MVD-ETS)" userId="7563c65f-40d6-4e34-9428-ec2f0e54c891" providerId="ADAL" clId="{2F559093-E20D-4986-98EB-08A542397E13}" dt="2020-10-16T12:50:52.540" v="686" actId="478"/>
          <ac:spMkLst>
            <pc:docMk/>
            <pc:sldMk cId="1926893984" sldId="848"/>
            <ac:spMk id="4" creationId="{2E594863-6B65-488D-B11A-9E913194D5A3}"/>
          </ac:spMkLst>
        </pc:spChg>
        <pc:spChg chg="add del">
          <ac:chgData name="Schlapbach Andreas (IT-SCP-MVD-ETS)" userId="7563c65f-40d6-4e34-9428-ec2f0e54c891" providerId="ADAL" clId="{2F559093-E20D-4986-98EB-08A542397E13}" dt="2020-10-16T13:06:50.577" v="767"/>
          <ac:spMkLst>
            <pc:docMk/>
            <pc:sldMk cId="1926893984" sldId="848"/>
            <ac:spMk id="7" creationId="{7D0FD932-7517-4406-840D-70054A11A1D2}"/>
          </ac:spMkLst>
        </pc:spChg>
        <pc:spChg chg="add del">
          <ac:chgData name="Schlapbach Andreas (IT-SCP-MVD-ETS)" userId="7563c65f-40d6-4e34-9428-ec2f0e54c891" providerId="ADAL" clId="{2F559093-E20D-4986-98EB-08A542397E13}" dt="2020-10-16T13:06:50.577" v="767"/>
          <ac:spMkLst>
            <pc:docMk/>
            <pc:sldMk cId="1926893984" sldId="848"/>
            <ac:spMk id="8" creationId="{169FDE07-319D-493C-A3C9-5D0F380EBCF4}"/>
          </ac:spMkLst>
        </pc:spChg>
        <pc:picChg chg="add mod">
          <ac:chgData name="Schlapbach Andreas (IT-SCP-MVD-ETS)" userId="7563c65f-40d6-4e34-9428-ec2f0e54c891" providerId="ADAL" clId="{2F559093-E20D-4986-98EB-08A542397E13}" dt="2020-10-16T13:13:49.095" v="877" actId="1037"/>
          <ac:picMkLst>
            <pc:docMk/>
            <pc:sldMk cId="1926893984" sldId="848"/>
            <ac:picMk id="9" creationId="{ACADE743-CEF8-4824-8CAC-63D87667D92B}"/>
          </ac:picMkLst>
        </pc:picChg>
      </pc:sldChg>
      <pc:sldChg chg="addSp modSp">
        <pc:chgData name="Schlapbach Andreas (IT-SCP-MVD-ETS)" userId="7563c65f-40d6-4e34-9428-ec2f0e54c891" providerId="ADAL" clId="{2F559093-E20D-4986-98EB-08A542397E13}" dt="2020-10-19T08:16:27.123" v="2702"/>
        <pc:sldMkLst>
          <pc:docMk/>
          <pc:sldMk cId="2687526202" sldId="848"/>
        </pc:sldMkLst>
        <pc:spChg chg="add mod">
          <ac:chgData name="Schlapbach Andreas (IT-SCP-MVD-ETS)" userId="7563c65f-40d6-4e34-9428-ec2f0e54c891" providerId="ADAL" clId="{2F559093-E20D-4986-98EB-08A542397E13}" dt="2020-10-19T08:16:27.123" v="2702"/>
          <ac:spMkLst>
            <pc:docMk/>
            <pc:sldMk cId="2687526202" sldId="848"/>
            <ac:spMk id="2" creationId="{2D2A502B-FA11-45CF-A224-39463D7CECAB}"/>
          </ac:spMkLst>
        </pc:spChg>
        <pc:spChg chg="mod">
          <ac:chgData name="Schlapbach Andreas (IT-SCP-MVD-ETS)" userId="7563c65f-40d6-4e34-9428-ec2f0e54c891" providerId="ADAL" clId="{2F559093-E20D-4986-98EB-08A542397E13}" dt="2020-10-16T14:38:18.954" v="1685" actId="179"/>
          <ac:spMkLst>
            <pc:docMk/>
            <pc:sldMk cId="2687526202" sldId="848"/>
            <ac:spMk id="3" creationId="{E7426FE9-2D2B-49D6-A135-94C8A674F639}"/>
          </ac:spMkLst>
        </pc:spChg>
        <pc:spChg chg="mod">
          <ac:chgData name="Schlapbach Andreas (IT-SCP-MVD-ETS)" userId="7563c65f-40d6-4e34-9428-ec2f0e54c891" providerId="ADAL" clId="{2F559093-E20D-4986-98EB-08A542397E13}" dt="2020-10-19T07:28:27.325" v="2380" actId="6549"/>
          <ac:spMkLst>
            <pc:docMk/>
            <pc:sldMk cId="2687526202" sldId="848"/>
            <ac:spMk id="12291" creationId="{2937047F-7B5C-44C4-97CF-78321A99327A}"/>
          </ac:spMkLst>
        </pc:spChg>
      </pc:sldChg>
      <pc:sldChg chg="addSp modSp">
        <pc:chgData name="Schlapbach Andreas (IT-SCP-MVD-ETS)" userId="7563c65f-40d6-4e34-9428-ec2f0e54c891" providerId="ADAL" clId="{2F559093-E20D-4986-98EB-08A542397E13}" dt="2020-10-22T13:01:50.535" v="4612" actId="20577"/>
        <pc:sldMkLst>
          <pc:docMk/>
          <pc:sldMk cId="3069435732" sldId="849"/>
        </pc:sldMkLst>
        <pc:spChg chg="add mod">
          <ac:chgData name="Schlapbach Andreas (IT-SCP-MVD-ETS)" userId="7563c65f-40d6-4e34-9428-ec2f0e54c891" providerId="ADAL" clId="{2F559093-E20D-4986-98EB-08A542397E13}" dt="2020-10-19T08:16:27.140" v="2716"/>
          <ac:spMkLst>
            <pc:docMk/>
            <pc:sldMk cId="3069435732" sldId="849"/>
            <ac:spMk id="2" creationId="{3E30C944-0D80-49BA-A337-D027A4B47964}"/>
          </ac:spMkLst>
        </pc:spChg>
        <pc:spChg chg="mod">
          <ac:chgData name="Schlapbach Andreas (IT-SCP-MVD-ETS)" userId="7563c65f-40d6-4e34-9428-ec2f0e54c891" providerId="ADAL" clId="{2F559093-E20D-4986-98EB-08A542397E13}" dt="2020-10-19T07:28:33.286" v="2381" actId="6549"/>
          <ac:spMkLst>
            <pc:docMk/>
            <pc:sldMk cId="3069435732" sldId="849"/>
            <ac:spMk id="12291" creationId="{2937047F-7B5C-44C4-97CF-78321A99327A}"/>
          </ac:spMkLst>
        </pc:spChg>
        <pc:spChg chg="mod">
          <ac:chgData name="Schlapbach Andreas (IT-SCP-MVD-ETS)" userId="7563c65f-40d6-4e34-9428-ec2f0e54c891" providerId="ADAL" clId="{2F559093-E20D-4986-98EB-08A542397E13}" dt="2020-10-22T13:01:50.535" v="4612" actId="20577"/>
          <ac:spMkLst>
            <pc:docMk/>
            <pc:sldMk cId="3069435732" sldId="849"/>
            <ac:spMk id="36868" creationId="{A6089B82-A8AD-483E-9D3E-1DAEA9CB0F31}"/>
          </ac:spMkLst>
        </pc:spChg>
      </pc:sldChg>
      <pc:sldChg chg="modSp add del">
        <pc:chgData name="Schlapbach Andreas (IT-SCP-MVD-ETS)" userId="7563c65f-40d6-4e34-9428-ec2f0e54c891" providerId="ADAL" clId="{2F559093-E20D-4986-98EB-08A542397E13}" dt="2020-10-16T12:50:35.197" v="685" actId="2696"/>
        <pc:sldMkLst>
          <pc:docMk/>
          <pc:sldMk cId="3831582239" sldId="849"/>
        </pc:sldMkLst>
        <pc:spChg chg="mod">
          <ac:chgData name="Schlapbach Andreas (IT-SCP-MVD-ETS)" userId="7563c65f-40d6-4e34-9428-ec2f0e54c891" providerId="ADAL" clId="{2F559093-E20D-4986-98EB-08A542397E13}" dt="2020-10-16T12:50:26.715" v="683"/>
          <ac:spMkLst>
            <pc:docMk/>
            <pc:sldMk cId="3831582239" sldId="849"/>
            <ac:spMk id="2" creationId="{78F315BC-9CAC-41F8-829E-153BD157FCFC}"/>
          </ac:spMkLst>
        </pc:spChg>
      </pc:sldChg>
      <pc:sldChg chg="del">
        <pc:chgData name="Schlapbach Andreas (IT-SCP-MVD-ETS)" userId="7563c65f-40d6-4e34-9428-ec2f0e54c891" providerId="ADAL" clId="{2F559093-E20D-4986-98EB-08A542397E13}" dt="2020-10-16T13:22:23.454" v="904" actId="2696"/>
        <pc:sldMkLst>
          <pc:docMk/>
          <pc:sldMk cId="2894068853" sldId="850"/>
        </pc:sldMkLst>
      </pc:sldChg>
      <pc:sldChg chg="modSp add ord">
        <pc:chgData name="Schlapbach Andreas (IT-SCP-MVD-ETS)" userId="7563c65f-40d6-4e34-9428-ec2f0e54c891" providerId="ADAL" clId="{2F559093-E20D-4986-98EB-08A542397E13}" dt="2020-10-16T12:52:05.398" v="694" actId="5793"/>
        <pc:sldMkLst>
          <pc:docMk/>
          <pc:sldMk cId="3644941949" sldId="850"/>
        </pc:sldMkLst>
        <pc:spChg chg="mod">
          <ac:chgData name="Schlapbach Andreas (IT-SCP-MVD-ETS)" userId="7563c65f-40d6-4e34-9428-ec2f0e54c891" providerId="ADAL" clId="{2F559093-E20D-4986-98EB-08A542397E13}" dt="2020-10-16T12:50:30.271" v="684"/>
          <ac:spMkLst>
            <pc:docMk/>
            <pc:sldMk cId="3644941949" sldId="850"/>
            <ac:spMk id="2" creationId="{05892158-FF58-43AD-ABBF-592ADB244895}"/>
          </ac:spMkLst>
        </pc:spChg>
        <pc:spChg chg="mod">
          <ac:chgData name="Schlapbach Andreas (IT-SCP-MVD-ETS)" userId="7563c65f-40d6-4e34-9428-ec2f0e54c891" providerId="ADAL" clId="{2F559093-E20D-4986-98EB-08A542397E13}" dt="2020-10-16T12:52:05.398" v="694" actId="5793"/>
          <ac:spMkLst>
            <pc:docMk/>
            <pc:sldMk cId="3644941949" sldId="850"/>
            <ac:spMk id="3" creationId="{1131BC89-661D-4BCA-902A-23A9B57A21FB}"/>
          </ac:spMkLst>
        </pc:spChg>
      </pc:sldChg>
      <pc:sldChg chg="addSp delSp modSp">
        <pc:chgData name="Schlapbach Andreas (IT-SCP-MVD-ETS)" userId="7563c65f-40d6-4e34-9428-ec2f0e54c891" providerId="ADAL" clId="{2F559093-E20D-4986-98EB-08A542397E13}" dt="2020-11-02T14:14:31.125" v="5270" actId="14100"/>
        <pc:sldMkLst>
          <pc:docMk/>
          <pc:sldMk cId="381412481" sldId="851"/>
        </pc:sldMkLst>
        <pc:spChg chg="del mod">
          <ac:chgData name="Schlapbach Andreas (IT-SCP-MVD-ETS)" userId="7563c65f-40d6-4e34-9428-ec2f0e54c891" providerId="ADAL" clId="{2F559093-E20D-4986-98EB-08A542397E13}" dt="2020-10-16T14:00:51.715" v="1337" actId="478"/>
          <ac:spMkLst>
            <pc:docMk/>
            <pc:sldMk cId="381412481" sldId="851"/>
            <ac:spMk id="2" creationId="{49906391-FFA3-4364-88BF-719938860112}"/>
          </ac:spMkLst>
        </pc:spChg>
        <pc:spChg chg="add mod">
          <ac:chgData name="Schlapbach Andreas (IT-SCP-MVD-ETS)" userId="7563c65f-40d6-4e34-9428-ec2f0e54c891" providerId="ADAL" clId="{2F559093-E20D-4986-98EB-08A542397E13}" dt="2020-10-19T08:16:27.202" v="2772"/>
          <ac:spMkLst>
            <pc:docMk/>
            <pc:sldMk cId="381412481" sldId="851"/>
            <ac:spMk id="2" creationId="{9C03815E-E8D7-4277-AF49-0EEB75EFC47E}"/>
          </ac:spMkLst>
        </pc:spChg>
        <pc:spChg chg="add del mod">
          <ac:chgData name="Schlapbach Andreas (IT-SCP-MVD-ETS)" userId="7563c65f-40d6-4e34-9428-ec2f0e54c891" providerId="ADAL" clId="{2F559093-E20D-4986-98EB-08A542397E13}" dt="2020-10-16T14:04:42.110" v="1343" actId="478"/>
          <ac:spMkLst>
            <pc:docMk/>
            <pc:sldMk cId="381412481" sldId="851"/>
            <ac:spMk id="4" creationId="{7CFF4EB2-BDAF-4ADF-8366-B30A30ADAA98}"/>
          </ac:spMkLst>
        </pc:spChg>
        <pc:spChg chg="mod">
          <ac:chgData name="Schlapbach Andreas (IT-SCP-MVD-ETS)" userId="7563c65f-40d6-4e34-9428-ec2f0e54c891" providerId="ADAL" clId="{2F559093-E20D-4986-98EB-08A542397E13}" dt="2020-10-16T14:09:58.615" v="1398" actId="20577"/>
          <ac:spMkLst>
            <pc:docMk/>
            <pc:sldMk cId="381412481" sldId="851"/>
            <ac:spMk id="12291" creationId="{2937047F-7B5C-44C4-97CF-78321A99327A}"/>
          </ac:spMkLst>
        </pc:spChg>
        <pc:spChg chg="del mod">
          <ac:chgData name="Schlapbach Andreas (IT-SCP-MVD-ETS)" userId="7563c65f-40d6-4e34-9428-ec2f0e54c891" providerId="ADAL" clId="{2F559093-E20D-4986-98EB-08A542397E13}" dt="2020-10-16T14:04:30.007" v="1340" actId="478"/>
          <ac:spMkLst>
            <pc:docMk/>
            <pc:sldMk cId="381412481" sldId="851"/>
            <ac:spMk id="36868" creationId="{A6089B82-A8AD-483E-9D3E-1DAEA9CB0F31}"/>
          </ac:spMkLst>
        </pc:spChg>
        <pc:graphicFrameChg chg="add mod modGraphic">
          <ac:chgData name="Schlapbach Andreas (IT-SCP-MVD-ETS)" userId="7563c65f-40d6-4e34-9428-ec2f0e54c891" providerId="ADAL" clId="{2F559093-E20D-4986-98EB-08A542397E13}" dt="2020-11-02T14:14:31.125" v="5270" actId="14100"/>
          <ac:graphicFrameMkLst>
            <pc:docMk/>
            <pc:sldMk cId="381412481" sldId="851"/>
            <ac:graphicFrameMk id="3" creationId="{F06997B1-C7AE-432A-8D9D-6B0A30381A55}"/>
          </ac:graphicFrameMkLst>
        </pc:graphicFrameChg>
      </pc:sldChg>
      <pc:sldChg chg="add">
        <pc:chgData name="Schlapbach Andreas (IT-SCP-MVD-ETS)" userId="7563c65f-40d6-4e34-9428-ec2f0e54c891" providerId="ADAL" clId="{2F559093-E20D-4986-98EB-08A542397E13}" dt="2020-10-16T13:08:14.291" v="797"/>
        <pc:sldMkLst>
          <pc:docMk/>
          <pc:sldMk cId="2120368967" sldId="851"/>
        </pc:sldMkLst>
      </pc:sldChg>
      <pc:sldChg chg="addSp delSp modSp">
        <pc:chgData name="Schlapbach Andreas (IT-SCP-MVD-ETS)" userId="7563c65f-40d6-4e34-9428-ec2f0e54c891" providerId="ADAL" clId="{2F559093-E20D-4986-98EB-08A542397E13}" dt="2020-11-02T14:51:55.284" v="5635" actId="1038"/>
        <pc:sldMkLst>
          <pc:docMk/>
          <pc:sldMk cId="2454000451" sldId="852"/>
        </pc:sldMkLst>
        <pc:spChg chg="mod">
          <ac:chgData name="Schlapbach Andreas (IT-SCP-MVD-ETS)" userId="7563c65f-40d6-4e34-9428-ec2f0e54c891" providerId="ADAL" clId="{2F559093-E20D-4986-98EB-08A542397E13}" dt="2020-10-19T11:15:31.754" v="4014" actId="255"/>
          <ac:spMkLst>
            <pc:docMk/>
            <pc:sldMk cId="2454000451" sldId="852"/>
            <ac:spMk id="2" creationId="{49906391-FFA3-4364-88BF-719938860112}"/>
          </ac:spMkLst>
        </pc:spChg>
        <pc:spChg chg="add mod">
          <ac:chgData name="Schlapbach Andreas (IT-SCP-MVD-ETS)" userId="7563c65f-40d6-4e34-9428-ec2f0e54c891" providerId="ADAL" clId="{2F559093-E20D-4986-98EB-08A542397E13}" dt="2020-10-21T07:14:56.246" v="4582" actId="403"/>
          <ac:spMkLst>
            <pc:docMk/>
            <pc:sldMk cId="2454000451" sldId="852"/>
            <ac:spMk id="6" creationId="{0FB7746B-3E21-4428-86BC-5C396C78EC55}"/>
          </ac:spMkLst>
        </pc:spChg>
        <pc:spChg chg="del">
          <ac:chgData name="Schlapbach Andreas (IT-SCP-MVD-ETS)" userId="7563c65f-40d6-4e34-9428-ec2f0e54c891" providerId="ADAL" clId="{2F559093-E20D-4986-98EB-08A542397E13}" dt="2020-10-19T10:45:06.449" v="3417" actId="478"/>
          <ac:spMkLst>
            <pc:docMk/>
            <pc:sldMk cId="2454000451" sldId="852"/>
            <ac:spMk id="7" creationId="{F0D6DCF0-696A-44AD-A255-0181571C8736}"/>
          </ac:spMkLst>
        </pc:spChg>
        <pc:spChg chg="del mod">
          <ac:chgData name="Schlapbach Andreas (IT-SCP-MVD-ETS)" userId="7563c65f-40d6-4e34-9428-ec2f0e54c891" providerId="ADAL" clId="{2F559093-E20D-4986-98EB-08A542397E13}" dt="2020-10-19T11:04:11.124" v="3468" actId="478"/>
          <ac:spMkLst>
            <pc:docMk/>
            <pc:sldMk cId="2454000451" sldId="852"/>
            <ac:spMk id="8" creationId="{96D2F595-85EB-4D9B-937B-BC74B733735D}"/>
          </ac:spMkLst>
        </pc:spChg>
        <pc:spChg chg="del">
          <ac:chgData name="Schlapbach Andreas (IT-SCP-MVD-ETS)" userId="7563c65f-40d6-4e34-9428-ec2f0e54c891" providerId="ADAL" clId="{2F559093-E20D-4986-98EB-08A542397E13}" dt="2020-10-19T10:35:14.856" v="3019" actId="478"/>
          <ac:spMkLst>
            <pc:docMk/>
            <pc:sldMk cId="2454000451" sldId="852"/>
            <ac:spMk id="10" creationId="{11DDACED-4907-49AC-80B2-49C911F103C7}"/>
          </ac:spMkLst>
        </pc:spChg>
        <pc:spChg chg="mod">
          <ac:chgData name="Schlapbach Andreas (IT-SCP-MVD-ETS)" userId="7563c65f-40d6-4e34-9428-ec2f0e54c891" providerId="ADAL" clId="{2F559093-E20D-4986-98EB-08A542397E13}" dt="2020-10-19T11:11:05.719" v="3753" actId="14100"/>
          <ac:spMkLst>
            <pc:docMk/>
            <pc:sldMk cId="2454000451" sldId="852"/>
            <ac:spMk id="14" creationId="{FB735566-137F-4ECD-B7CF-55CCCE389EE0}"/>
          </ac:spMkLst>
        </pc:spChg>
        <pc:spChg chg="del">
          <ac:chgData name="Schlapbach Andreas (IT-SCP-MVD-ETS)" userId="7563c65f-40d6-4e34-9428-ec2f0e54c891" providerId="ADAL" clId="{2F559093-E20D-4986-98EB-08A542397E13}" dt="2020-10-19T10:42:19.994" v="3240" actId="478"/>
          <ac:spMkLst>
            <pc:docMk/>
            <pc:sldMk cId="2454000451" sldId="852"/>
            <ac:spMk id="18" creationId="{14AABCFC-D840-4B28-8DD9-84B452E709E6}"/>
          </ac:spMkLst>
        </pc:spChg>
        <pc:spChg chg="del mod">
          <ac:chgData name="Schlapbach Andreas (IT-SCP-MVD-ETS)" userId="7563c65f-40d6-4e34-9428-ec2f0e54c891" providerId="ADAL" clId="{2F559093-E20D-4986-98EB-08A542397E13}" dt="2020-10-19T11:05:55.723" v="3507" actId="478"/>
          <ac:spMkLst>
            <pc:docMk/>
            <pc:sldMk cId="2454000451" sldId="852"/>
            <ac:spMk id="19" creationId="{426FE2CD-BD65-4701-8C5A-DDE328F2AE44}"/>
          </ac:spMkLst>
        </pc:spChg>
        <pc:spChg chg="del mod">
          <ac:chgData name="Schlapbach Andreas (IT-SCP-MVD-ETS)" userId="7563c65f-40d6-4e34-9428-ec2f0e54c891" providerId="ADAL" clId="{2F559093-E20D-4986-98EB-08A542397E13}" dt="2020-10-19T10:36:13.001" v="3039" actId="478"/>
          <ac:spMkLst>
            <pc:docMk/>
            <pc:sldMk cId="2454000451" sldId="852"/>
            <ac:spMk id="21" creationId="{9B9CC8F4-D0AF-4F85-A8E7-3520E8FCA2B5}"/>
          </ac:spMkLst>
        </pc:spChg>
        <pc:spChg chg="del mod">
          <ac:chgData name="Schlapbach Andreas (IT-SCP-MVD-ETS)" userId="7563c65f-40d6-4e34-9428-ec2f0e54c891" providerId="ADAL" clId="{2F559093-E20D-4986-98EB-08A542397E13}" dt="2020-10-19T10:43:54.362" v="3400" actId="478"/>
          <ac:spMkLst>
            <pc:docMk/>
            <pc:sldMk cId="2454000451" sldId="852"/>
            <ac:spMk id="22" creationId="{F55C39AA-AC9C-4880-A14B-E65D887027E2}"/>
          </ac:spMkLst>
        </pc:spChg>
        <pc:spChg chg="del mod">
          <ac:chgData name="Schlapbach Andreas (IT-SCP-MVD-ETS)" userId="7563c65f-40d6-4e34-9428-ec2f0e54c891" providerId="ADAL" clId="{2F559093-E20D-4986-98EB-08A542397E13}" dt="2020-10-19T10:36:15.624" v="3040" actId="478"/>
          <ac:spMkLst>
            <pc:docMk/>
            <pc:sldMk cId="2454000451" sldId="852"/>
            <ac:spMk id="24" creationId="{FC0A0D69-0119-4459-9E8E-632D1D167424}"/>
          </ac:spMkLst>
        </pc:spChg>
        <pc:spChg chg="mod">
          <ac:chgData name="Schlapbach Andreas (IT-SCP-MVD-ETS)" userId="7563c65f-40d6-4e34-9428-ec2f0e54c891" providerId="ADAL" clId="{2F559093-E20D-4986-98EB-08A542397E13}" dt="2020-10-19T11:11:05.719" v="3753" actId="14100"/>
          <ac:spMkLst>
            <pc:docMk/>
            <pc:sldMk cId="2454000451" sldId="852"/>
            <ac:spMk id="25" creationId="{5FE11693-A6B3-46F8-BFF4-052507D1EBF1}"/>
          </ac:spMkLst>
        </pc:spChg>
        <pc:spChg chg="del">
          <ac:chgData name="Schlapbach Andreas (IT-SCP-MVD-ETS)" userId="7563c65f-40d6-4e34-9428-ec2f0e54c891" providerId="ADAL" clId="{2F559093-E20D-4986-98EB-08A542397E13}" dt="2020-10-19T10:42:47.100" v="3244" actId="478"/>
          <ac:spMkLst>
            <pc:docMk/>
            <pc:sldMk cId="2454000451" sldId="852"/>
            <ac:spMk id="27" creationId="{0F53F7BA-9713-45C0-A874-151F46E3162C}"/>
          </ac:spMkLst>
        </pc:spChg>
        <pc:spChg chg="del">
          <ac:chgData name="Schlapbach Andreas (IT-SCP-MVD-ETS)" userId="7563c65f-40d6-4e34-9428-ec2f0e54c891" providerId="ADAL" clId="{2F559093-E20D-4986-98EB-08A542397E13}" dt="2020-10-19T10:42:56.153" v="3247" actId="478"/>
          <ac:spMkLst>
            <pc:docMk/>
            <pc:sldMk cId="2454000451" sldId="852"/>
            <ac:spMk id="29" creationId="{65667EC9-A6D4-44C4-B535-192F721D3C1B}"/>
          </ac:spMkLst>
        </pc:spChg>
        <pc:spChg chg="mod">
          <ac:chgData name="Schlapbach Andreas (IT-SCP-MVD-ETS)" userId="7563c65f-40d6-4e34-9428-ec2f0e54c891" providerId="ADAL" clId="{2F559093-E20D-4986-98EB-08A542397E13}" dt="2020-10-19T11:11:05.719" v="3753" actId="14100"/>
          <ac:spMkLst>
            <pc:docMk/>
            <pc:sldMk cId="2454000451" sldId="852"/>
            <ac:spMk id="30" creationId="{F4FEE13D-4BC3-426D-A81D-2D1D7BEEE052}"/>
          </ac:spMkLst>
        </pc:spChg>
        <pc:spChg chg="del">
          <ac:chgData name="Schlapbach Andreas (IT-SCP-MVD-ETS)" userId="7563c65f-40d6-4e34-9428-ec2f0e54c891" providerId="ADAL" clId="{2F559093-E20D-4986-98EB-08A542397E13}" dt="2020-10-19T10:42:51.178" v="3246" actId="478"/>
          <ac:spMkLst>
            <pc:docMk/>
            <pc:sldMk cId="2454000451" sldId="852"/>
            <ac:spMk id="32" creationId="{FE0246E0-9167-4589-81ED-51EADD6DB8AF}"/>
          </ac:spMkLst>
        </pc:spChg>
        <pc:spChg chg="del">
          <ac:chgData name="Schlapbach Andreas (IT-SCP-MVD-ETS)" userId="7563c65f-40d6-4e34-9428-ec2f0e54c891" providerId="ADAL" clId="{2F559093-E20D-4986-98EB-08A542397E13}" dt="2020-10-19T10:42:58.780" v="3248" actId="478"/>
          <ac:spMkLst>
            <pc:docMk/>
            <pc:sldMk cId="2454000451" sldId="852"/>
            <ac:spMk id="33" creationId="{B33C5BE1-D07F-4CDA-A3F2-CAF845AD2354}"/>
          </ac:spMkLst>
        </pc:spChg>
        <pc:spChg chg="add mod">
          <ac:chgData name="Schlapbach Andreas (IT-SCP-MVD-ETS)" userId="7563c65f-40d6-4e34-9428-ec2f0e54c891" providerId="ADAL" clId="{2F559093-E20D-4986-98EB-08A542397E13}" dt="2020-10-19T08:16:27.235" v="2800"/>
          <ac:spMkLst>
            <pc:docMk/>
            <pc:sldMk cId="2454000451" sldId="852"/>
            <ac:spMk id="34" creationId="{3F689F46-9F9B-415A-86ED-3C38B2EBD166}"/>
          </ac:spMkLst>
        </pc:spChg>
        <pc:spChg chg="add mod">
          <ac:chgData name="Schlapbach Andreas (IT-SCP-MVD-ETS)" userId="7563c65f-40d6-4e34-9428-ec2f0e54c891" providerId="ADAL" clId="{2F559093-E20D-4986-98EB-08A542397E13}" dt="2020-10-19T11:18:22.637" v="4015" actId="20577"/>
          <ac:spMkLst>
            <pc:docMk/>
            <pc:sldMk cId="2454000451" sldId="852"/>
            <ac:spMk id="36" creationId="{CDE7920B-4A52-4999-B73E-B730D26B8ACB}"/>
          </ac:spMkLst>
        </pc:spChg>
        <pc:spChg chg="add mod">
          <ac:chgData name="Schlapbach Andreas (IT-SCP-MVD-ETS)" userId="7563c65f-40d6-4e34-9428-ec2f0e54c891" providerId="ADAL" clId="{2F559093-E20D-4986-98EB-08A542397E13}" dt="2020-10-19T11:11:05.719" v="3753" actId="14100"/>
          <ac:spMkLst>
            <pc:docMk/>
            <pc:sldMk cId="2454000451" sldId="852"/>
            <ac:spMk id="37" creationId="{B9AD4F51-973F-444F-AAE9-77F936A96DE6}"/>
          </ac:spMkLst>
        </pc:spChg>
        <pc:spChg chg="add mod">
          <ac:chgData name="Schlapbach Andreas (IT-SCP-MVD-ETS)" userId="7563c65f-40d6-4e34-9428-ec2f0e54c891" providerId="ADAL" clId="{2F559093-E20D-4986-98EB-08A542397E13}" dt="2020-10-19T11:18:25.998" v="4016" actId="20577"/>
          <ac:spMkLst>
            <pc:docMk/>
            <pc:sldMk cId="2454000451" sldId="852"/>
            <ac:spMk id="38" creationId="{2D86EEDC-C552-4F47-BF4F-11E159D1095E}"/>
          </ac:spMkLst>
        </pc:spChg>
        <pc:spChg chg="add mod">
          <ac:chgData name="Schlapbach Andreas (IT-SCP-MVD-ETS)" userId="7563c65f-40d6-4e34-9428-ec2f0e54c891" providerId="ADAL" clId="{2F559093-E20D-4986-98EB-08A542397E13}" dt="2020-10-19T12:05:27.007" v="4020" actId="207"/>
          <ac:spMkLst>
            <pc:docMk/>
            <pc:sldMk cId="2454000451" sldId="852"/>
            <ac:spMk id="40" creationId="{2937B2EB-2792-4A28-9667-865C9163C963}"/>
          </ac:spMkLst>
        </pc:spChg>
        <pc:spChg chg="add mod">
          <ac:chgData name="Schlapbach Andreas (IT-SCP-MVD-ETS)" userId="7563c65f-40d6-4e34-9428-ec2f0e54c891" providerId="ADAL" clId="{2F559093-E20D-4986-98EB-08A542397E13}" dt="2020-11-02T14:51:55.284" v="5635" actId="1038"/>
          <ac:spMkLst>
            <pc:docMk/>
            <pc:sldMk cId="2454000451" sldId="852"/>
            <ac:spMk id="41" creationId="{3A4C7462-E2D8-4042-BC55-07A8156C4018}"/>
          </ac:spMkLst>
        </pc:spChg>
        <pc:spChg chg="add mod">
          <ac:chgData name="Schlapbach Andreas (IT-SCP-MVD-ETS)" userId="7563c65f-40d6-4e34-9428-ec2f0e54c891" providerId="ADAL" clId="{2F559093-E20D-4986-98EB-08A542397E13}" dt="2020-10-19T11:11:05.719" v="3753" actId="14100"/>
          <ac:spMkLst>
            <pc:docMk/>
            <pc:sldMk cId="2454000451" sldId="852"/>
            <ac:spMk id="42" creationId="{1D4FF56D-9A19-4E9E-9AE3-4691C124652D}"/>
          </ac:spMkLst>
        </pc:spChg>
        <pc:spChg chg="add mod">
          <ac:chgData name="Schlapbach Andreas (IT-SCP-MVD-ETS)" userId="7563c65f-40d6-4e34-9428-ec2f0e54c891" providerId="ADAL" clId="{2F559093-E20D-4986-98EB-08A542397E13}" dt="2020-10-19T11:11:05.719" v="3753" actId="14100"/>
          <ac:spMkLst>
            <pc:docMk/>
            <pc:sldMk cId="2454000451" sldId="852"/>
            <ac:spMk id="43" creationId="{D2C43125-E74A-46E3-96E2-E51AAA4717EF}"/>
          </ac:spMkLst>
        </pc:spChg>
        <pc:spChg chg="add mod">
          <ac:chgData name="Schlapbach Andreas (IT-SCP-MVD-ETS)" userId="7563c65f-40d6-4e34-9428-ec2f0e54c891" providerId="ADAL" clId="{2F559093-E20D-4986-98EB-08A542397E13}" dt="2020-10-19T12:05:20.442" v="4019" actId="1076"/>
          <ac:spMkLst>
            <pc:docMk/>
            <pc:sldMk cId="2454000451" sldId="852"/>
            <ac:spMk id="44" creationId="{F07684FF-0234-4F07-A991-CBB16F710A61}"/>
          </ac:spMkLst>
        </pc:spChg>
        <pc:spChg chg="add mod">
          <ac:chgData name="Schlapbach Andreas (IT-SCP-MVD-ETS)" userId="7563c65f-40d6-4e34-9428-ec2f0e54c891" providerId="ADAL" clId="{2F559093-E20D-4986-98EB-08A542397E13}" dt="2020-10-19T11:11:25.122" v="3772" actId="20577"/>
          <ac:spMkLst>
            <pc:docMk/>
            <pc:sldMk cId="2454000451" sldId="852"/>
            <ac:spMk id="49" creationId="{F7C69B06-65BC-4B0B-A1B1-BA6BEC3606DE}"/>
          </ac:spMkLst>
        </pc:spChg>
        <pc:spChg chg="add mod">
          <ac:chgData name="Schlapbach Andreas (IT-SCP-MVD-ETS)" userId="7563c65f-40d6-4e34-9428-ec2f0e54c891" providerId="ADAL" clId="{2F559093-E20D-4986-98EB-08A542397E13}" dt="2020-10-19T11:11:05.719" v="3753" actId="14100"/>
          <ac:spMkLst>
            <pc:docMk/>
            <pc:sldMk cId="2454000451" sldId="852"/>
            <ac:spMk id="50" creationId="{F319337B-A31E-4D9E-B01F-09C1664F72F0}"/>
          </ac:spMkLst>
        </pc:spChg>
        <pc:spChg chg="add mod">
          <ac:chgData name="Schlapbach Andreas (IT-SCP-MVD-ETS)" userId="7563c65f-40d6-4e34-9428-ec2f0e54c891" providerId="ADAL" clId="{2F559093-E20D-4986-98EB-08A542397E13}" dt="2020-11-02T13:58:57.671" v="5216" actId="1037"/>
          <ac:spMkLst>
            <pc:docMk/>
            <pc:sldMk cId="2454000451" sldId="852"/>
            <ac:spMk id="51" creationId="{84035391-9B3A-45F9-A998-92EA40E38F79}"/>
          </ac:spMkLst>
        </pc:spChg>
        <pc:spChg chg="mod">
          <ac:chgData name="Schlapbach Andreas (IT-SCP-MVD-ETS)" userId="7563c65f-40d6-4e34-9428-ec2f0e54c891" providerId="ADAL" clId="{2F559093-E20D-4986-98EB-08A542397E13}" dt="2020-10-16T15:23:17.799" v="2221" actId="20577"/>
          <ac:spMkLst>
            <pc:docMk/>
            <pc:sldMk cId="2454000451" sldId="852"/>
            <ac:spMk id="12291" creationId="{2937047F-7B5C-44C4-97CF-78321A99327A}"/>
          </ac:spMkLst>
        </pc:spChg>
        <pc:spChg chg="mod">
          <ac:chgData name="Schlapbach Andreas (IT-SCP-MVD-ETS)" userId="7563c65f-40d6-4e34-9428-ec2f0e54c891" providerId="ADAL" clId="{2F559093-E20D-4986-98EB-08A542397E13}" dt="2020-10-19T11:10:55.912" v="3734" actId="14100"/>
          <ac:spMkLst>
            <pc:docMk/>
            <pc:sldMk cId="2454000451" sldId="852"/>
            <ac:spMk id="36868" creationId="{A6089B82-A8AD-483E-9D3E-1DAEA9CB0F31}"/>
          </ac:spMkLst>
        </pc:spChg>
        <pc:picChg chg="add del mod">
          <ac:chgData name="Schlapbach Andreas (IT-SCP-MVD-ETS)" userId="7563c65f-40d6-4e34-9428-ec2f0e54c891" providerId="ADAL" clId="{2F559093-E20D-4986-98EB-08A542397E13}" dt="2020-10-19T10:45:15.786" v="3419" actId="478"/>
          <ac:picMkLst>
            <pc:docMk/>
            <pc:sldMk cId="2454000451" sldId="852"/>
            <ac:picMk id="4" creationId="{4FC7E847-BBC7-4534-91D9-4F4EC2AAC033}"/>
          </ac:picMkLst>
        </pc:picChg>
        <pc:picChg chg="add del mod">
          <ac:chgData name="Schlapbach Andreas (IT-SCP-MVD-ETS)" userId="7563c65f-40d6-4e34-9428-ec2f0e54c891" providerId="ADAL" clId="{2F559093-E20D-4986-98EB-08A542397E13}" dt="2020-10-19T10:45:45.938" v="3425" actId="478"/>
          <ac:picMkLst>
            <pc:docMk/>
            <pc:sldMk cId="2454000451" sldId="852"/>
            <ac:picMk id="5" creationId="{D871E8B7-9D1A-428E-A474-230F3475073A}"/>
          </ac:picMkLst>
        </pc:picChg>
        <pc:cxnChg chg="del">
          <ac:chgData name="Schlapbach Andreas (IT-SCP-MVD-ETS)" userId="7563c65f-40d6-4e34-9428-ec2f0e54c891" providerId="ADAL" clId="{2F559093-E20D-4986-98EB-08A542397E13}" dt="2020-10-19T10:42:24.489" v="3241" actId="478"/>
          <ac:cxnSpMkLst>
            <pc:docMk/>
            <pc:sldMk cId="2454000451" sldId="852"/>
            <ac:cxnSpMk id="9" creationId="{1ED72C2B-ACA7-43B6-9B0F-054C4F625426}"/>
          </ac:cxnSpMkLst>
        </pc:cxnChg>
        <pc:cxnChg chg="del">
          <ac:chgData name="Schlapbach Andreas (IT-SCP-MVD-ETS)" userId="7563c65f-40d6-4e34-9428-ec2f0e54c891" providerId="ADAL" clId="{2F559093-E20D-4986-98EB-08A542397E13}" dt="2020-10-19T10:38:17.432" v="3094" actId="478"/>
          <ac:cxnSpMkLst>
            <pc:docMk/>
            <pc:sldMk cId="2454000451" sldId="852"/>
            <ac:cxnSpMk id="11" creationId="{9C5A7DF6-A9C2-445D-A466-6C881F954C7F}"/>
          </ac:cxnSpMkLst>
        </pc:cxnChg>
        <pc:cxnChg chg="del">
          <ac:chgData name="Schlapbach Andreas (IT-SCP-MVD-ETS)" userId="7563c65f-40d6-4e34-9428-ec2f0e54c891" providerId="ADAL" clId="{2F559093-E20D-4986-98EB-08A542397E13}" dt="2020-10-19T11:06:00.664" v="3508" actId="478"/>
          <ac:cxnSpMkLst>
            <pc:docMk/>
            <pc:sldMk cId="2454000451" sldId="852"/>
            <ac:cxnSpMk id="12" creationId="{AC155514-19F6-491E-A376-314AACD09EE5}"/>
          </ac:cxnSpMkLst>
        </pc:cxnChg>
        <pc:cxnChg chg="del mod">
          <ac:chgData name="Schlapbach Andreas (IT-SCP-MVD-ETS)" userId="7563c65f-40d6-4e34-9428-ec2f0e54c891" providerId="ADAL" clId="{2F559093-E20D-4986-98EB-08A542397E13}" dt="2020-10-19T10:42:42.457" v="3242" actId="478"/>
          <ac:cxnSpMkLst>
            <pc:docMk/>
            <pc:sldMk cId="2454000451" sldId="852"/>
            <ac:cxnSpMk id="13" creationId="{31FE1677-D4A6-4C99-BA5B-0B1323DBC911}"/>
          </ac:cxnSpMkLst>
        </pc:cxnChg>
        <pc:cxnChg chg="del">
          <ac:chgData name="Schlapbach Andreas (IT-SCP-MVD-ETS)" userId="7563c65f-40d6-4e34-9428-ec2f0e54c891" providerId="ADAL" clId="{2F559093-E20D-4986-98EB-08A542397E13}" dt="2020-10-19T11:05:51.974" v="3506" actId="478"/>
          <ac:cxnSpMkLst>
            <pc:docMk/>
            <pc:sldMk cId="2454000451" sldId="852"/>
            <ac:cxnSpMk id="15" creationId="{7D0200F3-C6E0-40FF-B987-860ADA941CAF}"/>
          </ac:cxnSpMkLst>
        </pc:cxnChg>
        <pc:cxnChg chg="del mod">
          <ac:chgData name="Schlapbach Andreas (IT-SCP-MVD-ETS)" userId="7563c65f-40d6-4e34-9428-ec2f0e54c891" providerId="ADAL" clId="{2F559093-E20D-4986-98EB-08A542397E13}" dt="2020-10-19T10:43:39.834" v="3397" actId="478"/>
          <ac:cxnSpMkLst>
            <pc:docMk/>
            <pc:sldMk cId="2454000451" sldId="852"/>
            <ac:cxnSpMk id="16" creationId="{2EC48EA9-A62B-44A8-A85E-4E78CBF077D9}"/>
          </ac:cxnSpMkLst>
        </pc:cxnChg>
        <pc:cxnChg chg="del">
          <ac:chgData name="Schlapbach Andreas (IT-SCP-MVD-ETS)" userId="7563c65f-40d6-4e34-9428-ec2f0e54c891" providerId="ADAL" clId="{2F559093-E20D-4986-98EB-08A542397E13}" dt="2020-10-19T10:43:43.305" v="3398" actId="478"/>
          <ac:cxnSpMkLst>
            <pc:docMk/>
            <pc:sldMk cId="2454000451" sldId="852"/>
            <ac:cxnSpMk id="17" creationId="{575E099C-811F-463F-99F9-121E69859407}"/>
          </ac:cxnSpMkLst>
        </pc:cxnChg>
        <pc:cxnChg chg="del">
          <ac:chgData name="Schlapbach Andreas (IT-SCP-MVD-ETS)" userId="7563c65f-40d6-4e34-9428-ec2f0e54c891" providerId="ADAL" clId="{2F559093-E20D-4986-98EB-08A542397E13}" dt="2020-10-19T10:38:15.488" v="3093" actId="478"/>
          <ac:cxnSpMkLst>
            <pc:docMk/>
            <pc:sldMk cId="2454000451" sldId="852"/>
            <ac:cxnSpMk id="20" creationId="{DBD310ED-CB9B-4CC9-AA12-05A2B60C66F4}"/>
          </ac:cxnSpMkLst>
        </pc:cxnChg>
        <pc:cxnChg chg="del">
          <ac:chgData name="Schlapbach Andreas (IT-SCP-MVD-ETS)" userId="7563c65f-40d6-4e34-9428-ec2f0e54c891" providerId="ADAL" clId="{2F559093-E20D-4986-98EB-08A542397E13}" dt="2020-10-19T10:38:13.768" v="3092" actId="478"/>
          <ac:cxnSpMkLst>
            <pc:docMk/>
            <pc:sldMk cId="2454000451" sldId="852"/>
            <ac:cxnSpMk id="23" creationId="{F77857CD-444B-4A9E-828B-97EA0FDB3548}"/>
          </ac:cxnSpMkLst>
        </pc:cxnChg>
        <pc:cxnChg chg="del mod">
          <ac:chgData name="Schlapbach Andreas (IT-SCP-MVD-ETS)" userId="7563c65f-40d6-4e34-9428-ec2f0e54c891" providerId="ADAL" clId="{2F559093-E20D-4986-98EB-08A542397E13}" dt="2020-10-19T10:42:44.537" v="3243" actId="478"/>
          <ac:cxnSpMkLst>
            <pc:docMk/>
            <pc:sldMk cId="2454000451" sldId="852"/>
            <ac:cxnSpMk id="26" creationId="{79BB1F34-AAB5-4EEF-92C6-AEF955F14C45}"/>
          </ac:cxnSpMkLst>
        </pc:cxnChg>
        <pc:cxnChg chg="del mod">
          <ac:chgData name="Schlapbach Andreas (IT-SCP-MVD-ETS)" userId="7563c65f-40d6-4e34-9428-ec2f0e54c891" providerId="ADAL" clId="{2F559093-E20D-4986-98EB-08A542397E13}" dt="2020-10-19T10:43:00.953" v="3249" actId="478"/>
          <ac:cxnSpMkLst>
            <pc:docMk/>
            <pc:sldMk cId="2454000451" sldId="852"/>
            <ac:cxnSpMk id="28" creationId="{23329C36-3C9B-4044-B287-10D2D4BBAF40}"/>
          </ac:cxnSpMkLst>
        </pc:cxnChg>
        <pc:cxnChg chg="del mod">
          <ac:chgData name="Schlapbach Andreas (IT-SCP-MVD-ETS)" userId="7563c65f-40d6-4e34-9428-ec2f0e54c891" providerId="ADAL" clId="{2F559093-E20D-4986-98EB-08A542397E13}" dt="2020-10-19T10:42:49.321" v="3245" actId="478"/>
          <ac:cxnSpMkLst>
            <pc:docMk/>
            <pc:sldMk cId="2454000451" sldId="852"/>
            <ac:cxnSpMk id="31" creationId="{F42FFCD5-1E0A-4946-9BBC-A158DD82401B}"/>
          </ac:cxnSpMkLst>
        </pc:cxnChg>
        <pc:cxnChg chg="add mod">
          <ac:chgData name="Schlapbach Andreas (IT-SCP-MVD-ETS)" userId="7563c65f-40d6-4e34-9428-ec2f0e54c891" providerId="ADAL" clId="{2F559093-E20D-4986-98EB-08A542397E13}" dt="2020-10-19T11:11:30.163" v="3773" actId="14100"/>
          <ac:cxnSpMkLst>
            <pc:docMk/>
            <pc:sldMk cId="2454000451" sldId="852"/>
            <ac:cxnSpMk id="35" creationId="{77BB0A26-BFAD-4EE0-B277-5D3997F16A32}"/>
          </ac:cxnSpMkLst>
        </pc:cxnChg>
      </pc:sldChg>
      <pc:sldChg chg="addSp delSp modSp add">
        <pc:chgData name="Schlapbach Andreas (IT-SCP-MVD-ETS)" userId="7563c65f-40d6-4e34-9428-ec2f0e54c891" providerId="ADAL" clId="{2F559093-E20D-4986-98EB-08A542397E13}" dt="2020-10-16T13:13:53.477" v="885" actId="1037"/>
        <pc:sldMkLst>
          <pc:docMk/>
          <pc:sldMk cId="3721925150" sldId="852"/>
        </pc:sldMkLst>
        <pc:spChg chg="mod">
          <ac:chgData name="Schlapbach Andreas (IT-SCP-MVD-ETS)" userId="7563c65f-40d6-4e34-9428-ec2f0e54c891" providerId="ADAL" clId="{2F559093-E20D-4986-98EB-08A542397E13}" dt="2020-10-16T13:13:40.933" v="871" actId="20577"/>
          <ac:spMkLst>
            <pc:docMk/>
            <pc:sldMk cId="3721925150" sldId="852"/>
            <ac:spMk id="2" creationId="{37E3D6D2-D915-4749-B7E1-82175F45473F}"/>
          </ac:spMkLst>
        </pc:spChg>
        <pc:spChg chg="mod">
          <ac:chgData name="Schlapbach Andreas (IT-SCP-MVD-ETS)" userId="7563c65f-40d6-4e34-9428-ec2f0e54c891" providerId="ADAL" clId="{2F559093-E20D-4986-98EB-08A542397E13}" dt="2020-10-16T13:13:21.981" v="852" actId="5793"/>
          <ac:spMkLst>
            <pc:docMk/>
            <pc:sldMk cId="3721925150" sldId="852"/>
            <ac:spMk id="3" creationId="{C7F34961-8C32-404A-8CB0-A4420F4194D4}"/>
          </ac:spMkLst>
        </pc:spChg>
        <pc:picChg chg="add del mod">
          <ac:chgData name="Schlapbach Andreas (IT-SCP-MVD-ETS)" userId="7563c65f-40d6-4e34-9428-ec2f0e54c891" providerId="ADAL" clId="{2F559093-E20D-4986-98EB-08A542397E13}" dt="2020-10-16T13:10:17.734" v="829" actId="478"/>
          <ac:picMkLst>
            <pc:docMk/>
            <pc:sldMk cId="3721925150" sldId="852"/>
            <ac:picMk id="4" creationId="{421CEC79-F2E8-4105-8D23-96B250C14B11}"/>
          </ac:picMkLst>
        </pc:picChg>
        <pc:picChg chg="add mod">
          <ac:chgData name="Schlapbach Andreas (IT-SCP-MVD-ETS)" userId="7563c65f-40d6-4e34-9428-ec2f0e54c891" providerId="ADAL" clId="{2F559093-E20D-4986-98EB-08A542397E13}" dt="2020-10-16T13:13:53.477" v="885" actId="1037"/>
          <ac:picMkLst>
            <pc:docMk/>
            <pc:sldMk cId="3721925150" sldId="852"/>
            <ac:picMk id="7" creationId="{EBA825DA-74EA-418E-8CE4-ACA49EB7D647}"/>
          </ac:picMkLst>
        </pc:picChg>
      </pc:sldChg>
      <pc:sldChg chg="modSp add">
        <pc:chgData name="Schlapbach Andreas (IT-SCP-MVD-ETS)" userId="7563c65f-40d6-4e34-9428-ec2f0e54c891" providerId="ADAL" clId="{2F559093-E20D-4986-98EB-08A542397E13}" dt="2020-10-16T13:14:13.972" v="895" actId="20577"/>
        <pc:sldMkLst>
          <pc:docMk/>
          <pc:sldMk cId="791864356" sldId="853"/>
        </pc:sldMkLst>
        <pc:spChg chg="mod">
          <ac:chgData name="Schlapbach Andreas (IT-SCP-MVD-ETS)" userId="7563c65f-40d6-4e34-9428-ec2f0e54c891" providerId="ADAL" clId="{2F559093-E20D-4986-98EB-08A542397E13}" dt="2020-10-16T13:13:30.154" v="856" actId="20577"/>
          <ac:spMkLst>
            <pc:docMk/>
            <pc:sldMk cId="791864356" sldId="853"/>
            <ac:spMk id="2" creationId="{37E3D6D2-D915-4749-B7E1-82175F45473F}"/>
          </ac:spMkLst>
        </pc:spChg>
        <pc:spChg chg="mod">
          <ac:chgData name="Schlapbach Andreas (IT-SCP-MVD-ETS)" userId="7563c65f-40d6-4e34-9428-ec2f0e54c891" providerId="ADAL" clId="{2F559093-E20D-4986-98EB-08A542397E13}" dt="2020-10-16T13:14:13.972" v="895" actId="20577"/>
          <ac:spMkLst>
            <pc:docMk/>
            <pc:sldMk cId="791864356" sldId="853"/>
            <ac:spMk id="3" creationId="{C7F34961-8C32-404A-8CB0-A4420F4194D4}"/>
          </ac:spMkLst>
        </pc:spChg>
        <pc:picChg chg="mod">
          <ac:chgData name="Schlapbach Andreas (IT-SCP-MVD-ETS)" userId="7563c65f-40d6-4e34-9428-ec2f0e54c891" providerId="ADAL" clId="{2F559093-E20D-4986-98EB-08A542397E13}" dt="2020-10-16T13:13:58.172" v="892" actId="1037"/>
          <ac:picMkLst>
            <pc:docMk/>
            <pc:sldMk cId="791864356" sldId="853"/>
            <ac:picMk id="7" creationId="{EBA825DA-74EA-418E-8CE4-ACA49EB7D647}"/>
          </ac:picMkLst>
        </pc:picChg>
      </pc:sldChg>
      <pc:sldChg chg="addSp delSp modSp">
        <pc:chgData name="Schlapbach Andreas (IT-SCP-MVD-ETS)" userId="7563c65f-40d6-4e34-9428-ec2f0e54c891" providerId="ADAL" clId="{2F559093-E20D-4986-98EB-08A542397E13}" dt="2020-10-22T14:41:25.209" v="4819" actId="6549"/>
        <pc:sldMkLst>
          <pc:docMk/>
          <pc:sldMk cId="3069114411" sldId="853"/>
        </pc:sldMkLst>
        <pc:spChg chg="add mod">
          <ac:chgData name="Schlapbach Andreas (IT-SCP-MVD-ETS)" userId="7563c65f-40d6-4e34-9428-ec2f0e54c891" providerId="ADAL" clId="{2F559093-E20D-4986-98EB-08A542397E13}" dt="2020-10-19T08:16:27.250" v="2814"/>
          <ac:spMkLst>
            <pc:docMk/>
            <pc:sldMk cId="3069114411" sldId="853"/>
            <ac:spMk id="4" creationId="{4E3C1176-D70C-4210-B790-088DD6607D47}"/>
          </ac:spMkLst>
        </pc:spChg>
        <pc:spChg chg="add del mod">
          <ac:chgData name="Schlapbach Andreas (IT-SCP-MVD-ETS)" userId="7563c65f-40d6-4e34-9428-ec2f0e54c891" providerId="ADAL" clId="{2F559093-E20D-4986-98EB-08A542397E13}" dt="2020-10-16T15:26:41.185" v="2224" actId="478"/>
          <ac:spMkLst>
            <pc:docMk/>
            <pc:sldMk cId="3069114411" sldId="853"/>
            <ac:spMk id="4" creationId="{9062C935-6FE9-4271-8004-95BFA775B3FA}"/>
          </ac:spMkLst>
        </pc:spChg>
        <pc:spChg chg="mod">
          <ac:chgData name="Schlapbach Andreas (IT-SCP-MVD-ETS)" userId="7563c65f-40d6-4e34-9428-ec2f0e54c891" providerId="ADAL" clId="{2F559093-E20D-4986-98EB-08A542397E13}" dt="2020-10-19T07:18:38.261" v="2294" actId="6549"/>
          <ac:spMkLst>
            <pc:docMk/>
            <pc:sldMk cId="3069114411" sldId="853"/>
            <ac:spMk id="12291" creationId="{2937047F-7B5C-44C4-97CF-78321A99327A}"/>
          </ac:spMkLst>
        </pc:spChg>
        <pc:graphicFrameChg chg="mod modGraphic">
          <ac:chgData name="Schlapbach Andreas (IT-SCP-MVD-ETS)" userId="7563c65f-40d6-4e34-9428-ec2f0e54c891" providerId="ADAL" clId="{2F559093-E20D-4986-98EB-08A542397E13}" dt="2020-10-22T14:41:25.209" v="4819" actId="6549"/>
          <ac:graphicFrameMkLst>
            <pc:docMk/>
            <pc:sldMk cId="3069114411" sldId="853"/>
            <ac:graphicFrameMk id="3" creationId="{6B95C83F-9E53-466B-BEC7-76A54EFBC65B}"/>
          </ac:graphicFrameMkLst>
        </pc:graphicFrameChg>
      </pc:sldChg>
      <pc:sldChg chg="del">
        <pc:chgData name="Schlapbach Andreas (IT-SCP-MVD-ETS)" userId="7563c65f-40d6-4e34-9428-ec2f0e54c891" providerId="ADAL" clId="{2F559093-E20D-4986-98EB-08A542397E13}" dt="2020-10-16T13:21:25.116" v="898" actId="2696"/>
        <pc:sldMkLst>
          <pc:docMk/>
          <pc:sldMk cId="1507246600" sldId="854"/>
        </pc:sldMkLst>
      </pc:sldChg>
      <pc:sldChg chg="addSp delSp modSp ord">
        <pc:chgData name="Schlapbach Andreas (IT-SCP-MVD-ETS)" userId="7563c65f-40d6-4e34-9428-ec2f0e54c891" providerId="ADAL" clId="{2F559093-E20D-4986-98EB-08A542397E13}" dt="2020-10-19T08:16:27.023" v="2604"/>
        <pc:sldMkLst>
          <pc:docMk/>
          <pc:sldMk cId="2584829392" sldId="855"/>
        </pc:sldMkLst>
        <pc:spChg chg="add mod">
          <ac:chgData name="Schlapbach Andreas (IT-SCP-MVD-ETS)" userId="7563c65f-40d6-4e34-9428-ec2f0e54c891" providerId="ADAL" clId="{2F559093-E20D-4986-98EB-08A542397E13}" dt="2020-10-19T08:16:27.023" v="2604"/>
          <ac:spMkLst>
            <pc:docMk/>
            <pc:sldMk cId="2584829392" sldId="855"/>
            <ac:spMk id="2" creationId="{3951B5FE-3712-44E3-A3BA-6D17BAC62AAE}"/>
          </ac:spMkLst>
        </pc:spChg>
        <pc:spChg chg="mod">
          <ac:chgData name="Schlapbach Andreas (IT-SCP-MVD-ETS)" userId="7563c65f-40d6-4e34-9428-ec2f0e54c891" providerId="ADAL" clId="{2F559093-E20D-4986-98EB-08A542397E13}" dt="2020-10-19T07:27:41.224" v="2373" actId="20577"/>
          <ac:spMkLst>
            <pc:docMk/>
            <pc:sldMk cId="2584829392" sldId="855"/>
            <ac:spMk id="6147" creationId="{AE169E65-E947-4106-947A-5022CDC29949}"/>
          </ac:spMkLst>
        </pc:spChg>
        <pc:spChg chg="mod">
          <ac:chgData name="Schlapbach Andreas (IT-SCP-MVD-ETS)" userId="7563c65f-40d6-4e34-9428-ec2f0e54c891" providerId="ADAL" clId="{2F559093-E20D-4986-98EB-08A542397E13}" dt="2020-10-16T14:57:36.989" v="1896" actId="20577"/>
          <ac:spMkLst>
            <pc:docMk/>
            <pc:sldMk cId="2584829392" sldId="855"/>
            <ac:spMk id="36868" creationId="{A6089B82-A8AD-483E-9D3E-1DAEA9CB0F31}"/>
          </ac:spMkLst>
        </pc:spChg>
        <pc:picChg chg="add del mod">
          <ac:chgData name="Schlapbach Andreas (IT-SCP-MVD-ETS)" userId="7563c65f-40d6-4e34-9428-ec2f0e54c891" providerId="ADAL" clId="{2F559093-E20D-4986-98EB-08A542397E13}" dt="2020-10-16T13:39:04.026" v="1067" actId="478"/>
          <ac:picMkLst>
            <pc:docMk/>
            <pc:sldMk cId="2584829392" sldId="855"/>
            <ac:picMk id="2" creationId="{E1E29582-391B-4A34-9BDB-4C437D5AB173}"/>
          </ac:picMkLst>
        </pc:picChg>
        <pc:picChg chg="add del mod">
          <ac:chgData name="Schlapbach Andreas (IT-SCP-MVD-ETS)" userId="7563c65f-40d6-4e34-9428-ec2f0e54c891" providerId="ADAL" clId="{2F559093-E20D-4986-98EB-08A542397E13}" dt="2020-10-16T14:54:02.956" v="1761"/>
          <ac:picMkLst>
            <pc:docMk/>
            <pc:sldMk cId="2584829392" sldId="855"/>
            <ac:picMk id="3" creationId="{6F3F0319-DCBB-42D8-B270-74ACE19B587B}"/>
          </ac:picMkLst>
        </pc:picChg>
      </pc:sldChg>
      <pc:sldChg chg="del">
        <pc:chgData name="Schlapbach Andreas (IT-SCP-MVD-ETS)" userId="7563c65f-40d6-4e34-9428-ec2f0e54c891" providerId="ADAL" clId="{2F559093-E20D-4986-98EB-08A542397E13}" dt="2020-10-16T13:30:34.300" v="957" actId="2696"/>
        <pc:sldMkLst>
          <pc:docMk/>
          <pc:sldMk cId="1956519057" sldId="856"/>
        </pc:sldMkLst>
      </pc:sldChg>
      <pc:sldChg chg="addSp modSp ord">
        <pc:chgData name="Schlapbach Andreas (IT-SCP-MVD-ETS)" userId="7563c65f-40d6-4e34-9428-ec2f0e54c891" providerId="ADAL" clId="{2F559093-E20D-4986-98EB-08A542397E13}" dt="2020-10-19T08:16:27.265" v="2828"/>
        <pc:sldMkLst>
          <pc:docMk/>
          <pc:sldMk cId="427416184" sldId="857"/>
        </pc:sldMkLst>
        <pc:spChg chg="mod">
          <ac:chgData name="Schlapbach Andreas (IT-SCP-MVD-ETS)" userId="7563c65f-40d6-4e34-9428-ec2f0e54c891" providerId="ADAL" clId="{2F559093-E20D-4986-98EB-08A542397E13}" dt="2020-10-16T14:40:19.656" v="1694" actId="6549"/>
          <ac:spMkLst>
            <pc:docMk/>
            <pc:sldMk cId="427416184" sldId="857"/>
            <ac:spMk id="2" creationId="{49906391-FFA3-4364-88BF-719938860112}"/>
          </ac:spMkLst>
        </pc:spChg>
        <pc:spChg chg="add mod">
          <ac:chgData name="Schlapbach Andreas (IT-SCP-MVD-ETS)" userId="7563c65f-40d6-4e34-9428-ec2f0e54c891" providerId="ADAL" clId="{2F559093-E20D-4986-98EB-08A542397E13}" dt="2020-10-19T08:16:27.265" v="2828"/>
          <ac:spMkLst>
            <pc:docMk/>
            <pc:sldMk cId="427416184" sldId="857"/>
            <ac:spMk id="3" creationId="{ABF7D9CA-3B59-4732-AC4B-921E55C734DE}"/>
          </ac:spMkLst>
        </pc:spChg>
        <pc:spChg chg="mod">
          <ac:chgData name="Schlapbach Andreas (IT-SCP-MVD-ETS)" userId="7563c65f-40d6-4e34-9428-ec2f0e54c891" providerId="ADAL" clId="{2F559093-E20D-4986-98EB-08A542397E13}" dt="2020-10-16T15:23:27.671" v="2223" actId="20577"/>
          <ac:spMkLst>
            <pc:docMk/>
            <pc:sldMk cId="427416184" sldId="857"/>
            <ac:spMk id="12291" creationId="{2937047F-7B5C-44C4-97CF-78321A99327A}"/>
          </ac:spMkLst>
        </pc:spChg>
      </pc:sldChg>
      <pc:sldChg chg="addSp modSp">
        <pc:chgData name="Schlapbach Andreas (IT-SCP-MVD-ETS)" userId="7563c65f-40d6-4e34-9428-ec2f0e54c891" providerId="ADAL" clId="{2F559093-E20D-4986-98EB-08A542397E13}" dt="2020-10-22T12:03:57.440" v="4604" actId="20577"/>
        <pc:sldMkLst>
          <pc:docMk/>
          <pc:sldMk cId="3288744538" sldId="858"/>
        </pc:sldMkLst>
        <pc:spChg chg="mod">
          <ac:chgData name="Schlapbach Andreas (IT-SCP-MVD-ETS)" userId="7563c65f-40d6-4e34-9428-ec2f0e54c891" providerId="ADAL" clId="{2F559093-E20D-4986-98EB-08A542397E13}" dt="2020-10-16T13:33:50.805" v="1019" actId="20577"/>
          <ac:spMkLst>
            <pc:docMk/>
            <pc:sldMk cId="3288744538" sldId="858"/>
            <ac:spMk id="2" creationId="{7FD5FB46-0359-4814-9D02-82A61E8B676B}"/>
          </ac:spMkLst>
        </pc:spChg>
        <pc:spChg chg="add mod">
          <ac:chgData name="Schlapbach Andreas (IT-SCP-MVD-ETS)" userId="7563c65f-40d6-4e34-9428-ec2f0e54c891" providerId="ADAL" clId="{2F559093-E20D-4986-98EB-08A542397E13}" dt="2020-10-19T08:16:26.866" v="2464"/>
          <ac:spMkLst>
            <pc:docMk/>
            <pc:sldMk cId="3288744538" sldId="858"/>
            <ac:spMk id="3" creationId="{B0ED227D-B05C-4E80-AFE0-662ABFBDDFF7}"/>
          </ac:spMkLst>
        </pc:spChg>
        <pc:spChg chg="mod">
          <ac:chgData name="Schlapbach Andreas (IT-SCP-MVD-ETS)" userId="7563c65f-40d6-4e34-9428-ec2f0e54c891" providerId="ADAL" clId="{2F559093-E20D-4986-98EB-08A542397E13}" dt="2020-10-22T12:03:57.440" v="4604" actId="20577"/>
          <ac:spMkLst>
            <pc:docMk/>
            <pc:sldMk cId="3288744538" sldId="858"/>
            <ac:spMk id="7" creationId="{AFD2F37C-8B4C-402B-B051-298CEF3377AF}"/>
          </ac:spMkLst>
        </pc:spChg>
      </pc:sldChg>
      <pc:sldChg chg="addSp delSp modSp">
        <pc:chgData name="Schlapbach Andreas (IT-SCP-MVD-ETS)" userId="7563c65f-40d6-4e34-9428-ec2f0e54c891" providerId="ADAL" clId="{2F559093-E20D-4986-98EB-08A542397E13}" dt="2020-10-28T09:57:37.746" v="5173"/>
        <pc:sldMkLst>
          <pc:docMk/>
          <pc:sldMk cId="4103474901" sldId="859"/>
        </pc:sldMkLst>
        <pc:spChg chg="mod">
          <ac:chgData name="Schlapbach Andreas (IT-SCP-MVD-ETS)" userId="7563c65f-40d6-4e34-9428-ec2f0e54c891" providerId="ADAL" clId="{2F559093-E20D-4986-98EB-08A542397E13}" dt="2020-10-21T09:45:11.379" v="4584" actId="255"/>
          <ac:spMkLst>
            <pc:docMk/>
            <pc:sldMk cId="4103474901" sldId="859"/>
            <ac:spMk id="2" creationId="{1D74B4F7-A0DD-41B3-A1AC-0684BBF53E71}"/>
          </ac:spMkLst>
        </pc:spChg>
        <pc:spChg chg="add mod">
          <ac:chgData name="Schlapbach Andreas (IT-SCP-MVD-ETS)" userId="7563c65f-40d6-4e34-9428-ec2f0e54c891" providerId="ADAL" clId="{2F559093-E20D-4986-98EB-08A542397E13}" dt="2020-10-19T08:16:26.881" v="2478"/>
          <ac:spMkLst>
            <pc:docMk/>
            <pc:sldMk cId="4103474901" sldId="859"/>
            <ac:spMk id="3" creationId="{E82FD1E8-D035-4DA6-908F-29F338509F16}"/>
          </ac:spMkLst>
        </pc:spChg>
        <pc:spChg chg="mod">
          <ac:chgData name="Schlapbach Andreas (IT-SCP-MVD-ETS)" userId="7563c65f-40d6-4e34-9428-ec2f0e54c891" providerId="ADAL" clId="{2F559093-E20D-4986-98EB-08A542397E13}" dt="2020-10-19T10:10:48.585" v="2926" actId="20577"/>
          <ac:spMkLst>
            <pc:docMk/>
            <pc:sldMk cId="4103474901" sldId="859"/>
            <ac:spMk id="5" creationId="{33B0A06D-72B4-4A20-BBAD-9917A0941C2D}"/>
          </ac:spMkLst>
        </pc:spChg>
        <pc:spChg chg="del mod">
          <ac:chgData name="Schlapbach Andreas (IT-SCP-MVD-ETS)" userId="7563c65f-40d6-4e34-9428-ec2f0e54c891" providerId="ADAL" clId="{2F559093-E20D-4986-98EB-08A542397E13}" dt="2020-10-16T13:46:12.311" v="1148" actId="478"/>
          <ac:spMkLst>
            <pc:docMk/>
            <pc:sldMk cId="4103474901" sldId="859"/>
            <ac:spMk id="7" creationId="{6D266A0E-714D-4EED-838B-5D7CD9F7DCFF}"/>
          </ac:spMkLst>
        </pc:spChg>
        <pc:spChg chg="del mod">
          <ac:chgData name="Schlapbach Andreas (IT-SCP-MVD-ETS)" userId="7563c65f-40d6-4e34-9428-ec2f0e54c891" providerId="ADAL" clId="{2F559093-E20D-4986-98EB-08A542397E13}" dt="2020-10-16T13:46:12.311" v="1148" actId="478"/>
          <ac:spMkLst>
            <pc:docMk/>
            <pc:sldMk cId="4103474901" sldId="859"/>
            <ac:spMk id="8" creationId="{D9DC2529-60F4-4FFC-BE70-262F32BE6CA2}"/>
          </ac:spMkLst>
        </pc:spChg>
        <pc:spChg chg="del mod">
          <ac:chgData name="Schlapbach Andreas (IT-SCP-MVD-ETS)" userId="7563c65f-40d6-4e34-9428-ec2f0e54c891" providerId="ADAL" clId="{2F559093-E20D-4986-98EB-08A542397E13}" dt="2020-10-16T13:46:12.311" v="1148" actId="478"/>
          <ac:spMkLst>
            <pc:docMk/>
            <pc:sldMk cId="4103474901" sldId="859"/>
            <ac:spMk id="9" creationId="{37B9DEEA-E62E-42EB-9BDD-47354880EFCB}"/>
          </ac:spMkLst>
        </pc:spChg>
        <pc:spChg chg="del mod">
          <ac:chgData name="Schlapbach Andreas (IT-SCP-MVD-ETS)" userId="7563c65f-40d6-4e34-9428-ec2f0e54c891" providerId="ADAL" clId="{2F559093-E20D-4986-98EB-08A542397E13}" dt="2020-10-16T13:46:12.311" v="1148" actId="478"/>
          <ac:spMkLst>
            <pc:docMk/>
            <pc:sldMk cId="4103474901" sldId="859"/>
            <ac:spMk id="10" creationId="{8793968A-3D27-4ACE-80D4-7F2BCC12A037}"/>
          </ac:spMkLst>
        </pc:spChg>
        <pc:spChg chg="add mod">
          <ac:chgData name="Schlapbach Andreas (IT-SCP-MVD-ETS)" userId="7563c65f-40d6-4e34-9428-ec2f0e54c891" providerId="ADAL" clId="{2F559093-E20D-4986-98EB-08A542397E13}" dt="2020-10-28T09:57:37.746" v="5173"/>
          <ac:spMkLst>
            <pc:docMk/>
            <pc:sldMk cId="4103474901" sldId="859"/>
            <ac:spMk id="11" creationId="{FDC144F5-D3C5-495A-A2E8-C73DCC489FFC}"/>
          </ac:spMkLst>
        </pc:spChg>
        <pc:spChg chg="add del mod">
          <ac:chgData name="Schlapbach Andreas (IT-SCP-MVD-ETS)" userId="7563c65f-40d6-4e34-9428-ec2f0e54c891" providerId="ADAL" clId="{2F559093-E20D-4986-98EB-08A542397E13}" dt="2020-10-16T13:46:31.722" v="1151" actId="478"/>
          <ac:spMkLst>
            <pc:docMk/>
            <pc:sldMk cId="4103474901" sldId="859"/>
            <ac:spMk id="12" creationId="{83D5A8DC-B657-4D8A-810D-7947FAE783EF}"/>
          </ac:spMkLst>
        </pc:spChg>
        <pc:picChg chg="del mod">
          <ac:chgData name="Schlapbach Andreas (IT-SCP-MVD-ETS)" userId="7563c65f-40d6-4e34-9428-ec2f0e54c891" providerId="ADAL" clId="{2F559093-E20D-4986-98EB-08A542397E13}" dt="2020-10-16T13:46:07.379" v="1147" actId="478"/>
          <ac:picMkLst>
            <pc:docMk/>
            <pc:sldMk cId="4103474901" sldId="859"/>
            <ac:picMk id="6" creationId="{51B50BE6-69A1-40B9-B740-28AC9A1985A8}"/>
          </ac:picMkLst>
        </pc:picChg>
      </pc:sldChg>
      <pc:sldChg chg="modSp del">
        <pc:chgData name="Schlapbach Andreas (IT-SCP-MVD-ETS)" userId="7563c65f-40d6-4e34-9428-ec2f0e54c891" providerId="ADAL" clId="{2F559093-E20D-4986-98EB-08A542397E13}" dt="2020-10-16T13:28:17.554" v="940" actId="2696"/>
        <pc:sldMkLst>
          <pc:docMk/>
          <pc:sldMk cId="2361367858" sldId="860"/>
        </pc:sldMkLst>
        <pc:spChg chg="mod">
          <ac:chgData name="Schlapbach Andreas (IT-SCP-MVD-ETS)" userId="7563c65f-40d6-4e34-9428-ec2f0e54c891" providerId="ADAL" clId="{2F559093-E20D-4986-98EB-08A542397E13}" dt="2020-10-16T13:27:57.393" v="938" actId="1076"/>
          <ac:spMkLst>
            <pc:docMk/>
            <pc:sldMk cId="2361367858" sldId="860"/>
            <ac:spMk id="7" creationId="{70C28763-9B99-4D21-A89A-6222936C7E1B}"/>
          </ac:spMkLst>
        </pc:spChg>
      </pc:sldChg>
      <pc:sldChg chg="add del">
        <pc:chgData name="Schlapbach Andreas (IT-SCP-MVD-ETS)" userId="7563c65f-40d6-4e34-9428-ec2f0e54c891" providerId="ADAL" clId="{2F559093-E20D-4986-98EB-08A542397E13}" dt="2020-10-16T13:29:47.441" v="953" actId="2696"/>
        <pc:sldMkLst>
          <pc:docMk/>
          <pc:sldMk cId="2896939697" sldId="861"/>
        </pc:sldMkLst>
      </pc:sldChg>
      <pc:sldChg chg="del">
        <pc:chgData name="Schlapbach Andreas (IT-SCP-MVD-ETS)" userId="7563c65f-40d6-4e34-9428-ec2f0e54c891" providerId="ADAL" clId="{2F559093-E20D-4986-98EB-08A542397E13}" dt="2020-10-16T13:30:21.056" v="956" actId="2696"/>
        <pc:sldMkLst>
          <pc:docMk/>
          <pc:sldMk cId="3809651745" sldId="862"/>
        </pc:sldMkLst>
      </pc:sldChg>
      <pc:sldChg chg="addSp delSp modSp ord">
        <pc:chgData name="Schlapbach Andreas (IT-SCP-MVD-ETS)" userId="7563c65f-40d6-4e34-9428-ec2f0e54c891" providerId="ADAL" clId="{2F559093-E20D-4986-98EB-08A542397E13}" dt="2020-10-19T10:11:22.474" v="2934" actId="20577"/>
        <pc:sldMkLst>
          <pc:docMk/>
          <pc:sldMk cId="1926893984" sldId="863"/>
        </pc:sldMkLst>
        <pc:spChg chg="mod">
          <ac:chgData name="Schlapbach Andreas (IT-SCP-MVD-ETS)" userId="7563c65f-40d6-4e34-9428-ec2f0e54c891" providerId="ADAL" clId="{2F559093-E20D-4986-98EB-08A542397E13}" dt="2020-10-16T15:00:06.366" v="1906" actId="404"/>
          <ac:spMkLst>
            <pc:docMk/>
            <pc:sldMk cId="1926893984" sldId="863"/>
            <ac:spMk id="3" creationId="{C7F34961-8C32-404A-8CB0-A4420F4194D4}"/>
          </ac:spMkLst>
        </pc:spChg>
        <pc:spChg chg="add mod">
          <ac:chgData name="Schlapbach Andreas (IT-SCP-MVD-ETS)" userId="7563c65f-40d6-4e34-9428-ec2f0e54c891" providerId="ADAL" clId="{2F559093-E20D-4986-98EB-08A542397E13}" dt="2020-10-19T08:16:27.157" v="2730"/>
          <ac:spMkLst>
            <pc:docMk/>
            <pc:sldMk cId="1926893984" sldId="863"/>
            <ac:spMk id="4" creationId="{15BE7E05-F02E-4D52-A75B-FF1BBC8EBA22}"/>
          </ac:spMkLst>
        </pc:spChg>
        <pc:spChg chg="mod">
          <ac:chgData name="Schlapbach Andreas (IT-SCP-MVD-ETS)" userId="7563c65f-40d6-4e34-9428-ec2f0e54c891" providerId="ADAL" clId="{2F559093-E20D-4986-98EB-08A542397E13}" dt="2020-10-19T10:11:22.474" v="2934" actId="20577"/>
          <ac:spMkLst>
            <pc:docMk/>
            <pc:sldMk cId="1926893984" sldId="863"/>
            <ac:spMk id="6" creationId="{603F0AE4-2CF0-4620-9038-73DCCDD3CA2A}"/>
          </ac:spMkLst>
        </pc:spChg>
        <pc:picChg chg="add">
          <ac:chgData name="Schlapbach Andreas (IT-SCP-MVD-ETS)" userId="7563c65f-40d6-4e34-9428-ec2f0e54c891" providerId="ADAL" clId="{2F559093-E20D-4986-98EB-08A542397E13}" dt="2020-10-16T14:59:01.204" v="1900"/>
          <ac:picMkLst>
            <pc:docMk/>
            <pc:sldMk cId="1926893984" sldId="863"/>
            <ac:picMk id="7" creationId="{B8D59CC3-F7F7-4417-90D0-F0D13965617E}"/>
          </ac:picMkLst>
        </pc:picChg>
        <pc:picChg chg="del">
          <ac:chgData name="Schlapbach Andreas (IT-SCP-MVD-ETS)" userId="7563c65f-40d6-4e34-9428-ec2f0e54c891" providerId="ADAL" clId="{2F559093-E20D-4986-98EB-08A542397E13}" dt="2020-10-16T14:58:52.847" v="1898" actId="478"/>
          <ac:picMkLst>
            <pc:docMk/>
            <pc:sldMk cId="1926893984" sldId="863"/>
            <ac:picMk id="9" creationId="{ACADE743-CEF8-4824-8CAC-63D87667D92B}"/>
          </ac:picMkLst>
        </pc:picChg>
      </pc:sldChg>
      <pc:sldChg chg="addSp modSp ord">
        <pc:chgData name="Schlapbach Andreas (IT-SCP-MVD-ETS)" userId="7563c65f-40d6-4e34-9428-ec2f0e54c891" providerId="ADAL" clId="{2F559093-E20D-4986-98EB-08A542397E13}" dt="2020-10-19T10:11:30.004" v="2938" actId="20577"/>
        <pc:sldMkLst>
          <pc:docMk/>
          <pc:sldMk cId="3721925150" sldId="864"/>
        </pc:sldMkLst>
        <pc:spChg chg="mod">
          <ac:chgData name="Schlapbach Andreas (IT-SCP-MVD-ETS)" userId="7563c65f-40d6-4e34-9428-ec2f0e54c891" providerId="ADAL" clId="{2F559093-E20D-4986-98EB-08A542397E13}" dt="2020-10-16T14:59:52.141" v="1904" actId="12"/>
          <ac:spMkLst>
            <pc:docMk/>
            <pc:sldMk cId="3721925150" sldId="864"/>
            <ac:spMk id="3" creationId="{C7F34961-8C32-404A-8CB0-A4420F4194D4}"/>
          </ac:spMkLst>
        </pc:spChg>
        <pc:spChg chg="add mod">
          <ac:chgData name="Schlapbach Andreas (IT-SCP-MVD-ETS)" userId="7563c65f-40d6-4e34-9428-ec2f0e54c891" providerId="ADAL" clId="{2F559093-E20D-4986-98EB-08A542397E13}" dt="2020-10-19T08:16:27.172" v="2744"/>
          <ac:spMkLst>
            <pc:docMk/>
            <pc:sldMk cId="3721925150" sldId="864"/>
            <ac:spMk id="4" creationId="{F52A2FF9-F076-427A-A795-383505702906}"/>
          </ac:spMkLst>
        </pc:spChg>
        <pc:spChg chg="mod">
          <ac:chgData name="Schlapbach Andreas (IT-SCP-MVD-ETS)" userId="7563c65f-40d6-4e34-9428-ec2f0e54c891" providerId="ADAL" clId="{2F559093-E20D-4986-98EB-08A542397E13}" dt="2020-10-19T10:11:30.004" v="2938" actId="20577"/>
          <ac:spMkLst>
            <pc:docMk/>
            <pc:sldMk cId="3721925150" sldId="864"/>
            <ac:spMk id="6" creationId="{603F0AE4-2CF0-4620-9038-73DCCDD3CA2A}"/>
          </ac:spMkLst>
        </pc:spChg>
        <pc:picChg chg="mod">
          <ac:chgData name="Schlapbach Andreas (IT-SCP-MVD-ETS)" userId="7563c65f-40d6-4e34-9428-ec2f0e54c891" providerId="ADAL" clId="{2F559093-E20D-4986-98EB-08A542397E13}" dt="2020-10-16T14:58:48.188" v="1897" actId="1076"/>
          <ac:picMkLst>
            <pc:docMk/>
            <pc:sldMk cId="3721925150" sldId="864"/>
            <ac:picMk id="7" creationId="{EBA825DA-74EA-418E-8CE4-ACA49EB7D647}"/>
          </ac:picMkLst>
        </pc:picChg>
      </pc:sldChg>
      <pc:sldChg chg="addSp delSp modSp ord">
        <pc:chgData name="Schlapbach Andreas (IT-SCP-MVD-ETS)" userId="7563c65f-40d6-4e34-9428-ec2f0e54c891" providerId="ADAL" clId="{2F559093-E20D-4986-98EB-08A542397E13}" dt="2020-10-19T10:11:37.749" v="2942" actId="20577"/>
        <pc:sldMkLst>
          <pc:docMk/>
          <pc:sldMk cId="791864356" sldId="865"/>
        </pc:sldMkLst>
        <pc:spChg chg="mod">
          <ac:chgData name="Schlapbach Andreas (IT-SCP-MVD-ETS)" userId="7563c65f-40d6-4e34-9428-ec2f0e54c891" providerId="ADAL" clId="{2F559093-E20D-4986-98EB-08A542397E13}" dt="2020-10-19T07:29:38.156" v="2392" actId="20577"/>
          <ac:spMkLst>
            <pc:docMk/>
            <pc:sldMk cId="791864356" sldId="865"/>
            <ac:spMk id="2" creationId="{37E3D6D2-D915-4749-B7E1-82175F45473F}"/>
          </ac:spMkLst>
        </pc:spChg>
        <pc:spChg chg="mod">
          <ac:chgData name="Schlapbach Andreas (IT-SCP-MVD-ETS)" userId="7563c65f-40d6-4e34-9428-ec2f0e54c891" providerId="ADAL" clId="{2F559093-E20D-4986-98EB-08A542397E13}" dt="2020-10-19T07:15:35.449" v="2271" actId="113"/>
          <ac:spMkLst>
            <pc:docMk/>
            <pc:sldMk cId="791864356" sldId="865"/>
            <ac:spMk id="3" creationId="{C7F34961-8C32-404A-8CB0-A4420F4194D4}"/>
          </ac:spMkLst>
        </pc:spChg>
        <pc:spChg chg="add mod">
          <ac:chgData name="Schlapbach Andreas (IT-SCP-MVD-ETS)" userId="7563c65f-40d6-4e34-9428-ec2f0e54c891" providerId="ADAL" clId="{2F559093-E20D-4986-98EB-08A542397E13}" dt="2020-10-19T08:16:27.187" v="2758"/>
          <ac:spMkLst>
            <pc:docMk/>
            <pc:sldMk cId="791864356" sldId="865"/>
            <ac:spMk id="4" creationId="{FDC0ACD3-1061-4778-8B27-1FF822BC9441}"/>
          </ac:spMkLst>
        </pc:spChg>
        <pc:spChg chg="mod">
          <ac:chgData name="Schlapbach Andreas (IT-SCP-MVD-ETS)" userId="7563c65f-40d6-4e34-9428-ec2f0e54c891" providerId="ADAL" clId="{2F559093-E20D-4986-98EB-08A542397E13}" dt="2020-10-19T10:11:37.749" v="2942" actId="20577"/>
          <ac:spMkLst>
            <pc:docMk/>
            <pc:sldMk cId="791864356" sldId="865"/>
            <ac:spMk id="6" creationId="{603F0AE4-2CF0-4620-9038-73DCCDD3CA2A}"/>
          </ac:spMkLst>
        </pc:spChg>
        <pc:picChg chg="del">
          <ac:chgData name="Schlapbach Andreas (IT-SCP-MVD-ETS)" userId="7563c65f-40d6-4e34-9428-ec2f0e54c891" providerId="ADAL" clId="{2F559093-E20D-4986-98EB-08A542397E13}" dt="2020-10-16T14:58:55.935" v="1899" actId="478"/>
          <ac:picMkLst>
            <pc:docMk/>
            <pc:sldMk cId="791864356" sldId="865"/>
            <ac:picMk id="7" creationId="{EBA825DA-74EA-418E-8CE4-ACA49EB7D647}"/>
          </ac:picMkLst>
        </pc:picChg>
        <pc:picChg chg="add">
          <ac:chgData name="Schlapbach Andreas (IT-SCP-MVD-ETS)" userId="7563c65f-40d6-4e34-9428-ec2f0e54c891" providerId="ADAL" clId="{2F559093-E20D-4986-98EB-08A542397E13}" dt="2020-10-16T14:59:02.636" v="1901"/>
          <ac:picMkLst>
            <pc:docMk/>
            <pc:sldMk cId="791864356" sldId="865"/>
            <ac:picMk id="8" creationId="{9B53BE53-4860-40E6-804E-20365C5C34D2}"/>
          </ac:picMkLst>
        </pc:picChg>
      </pc:sldChg>
      <pc:sldChg chg="del">
        <pc:chgData name="Schlapbach Andreas (IT-SCP-MVD-ETS)" userId="7563c65f-40d6-4e34-9428-ec2f0e54c891" providerId="ADAL" clId="{2F559093-E20D-4986-98EB-08A542397E13}" dt="2020-10-16T13:22:44.538" v="906" actId="2696"/>
        <pc:sldMkLst>
          <pc:docMk/>
          <pc:sldMk cId="2120368967" sldId="866"/>
        </pc:sldMkLst>
      </pc:sldChg>
      <pc:sldChg chg="addSp modSp ord">
        <pc:chgData name="Schlapbach Andreas (IT-SCP-MVD-ETS)" userId="7563c65f-40d6-4e34-9428-ec2f0e54c891" providerId="ADAL" clId="{2F559093-E20D-4986-98EB-08A542397E13}" dt="2020-10-19T10:11:50.898" v="2946" actId="20577"/>
        <pc:sldMkLst>
          <pc:docMk/>
          <pc:sldMk cId="3644941949" sldId="867"/>
        </pc:sldMkLst>
        <pc:spChg chg="mod">
          <ac:chgData name="Schlapbach Andreas (IT-SCP-MVD-ETS)" userId="7563c65f-40d6-4e34-9428-ec2f0e54c891" providerId="ADAL" clId="{2F559093-E20D-4986-98EB-08A542397E13}" dt="2020-10-16T14:40:31.920" v="1696" actId="6549"/>
          <ac:spMkLst>
            <pc:docMk/>
            <pc:sldMk cId="3644941949" sldId="867"/>
            <ac:spMk id="2" creationId="{05892158-FF58-43AD-ABBF-592ADB244895}"/>
          </ac:spMkLst>
        </pc:spChg>
        <pc:spChg chg="mod">
          <ac:chgData name="Schlapbach Andreas (IT-SCP-MVD-ETS)" userId="7563c65f-40d6-4e34-9428-ec2f0e54c891" providerId="ADAL" clId="{2F559093-E20D-4986-98EB-08A542397E13}" dt="2020-10-16T13:26:49.020" v="930" actId="11"/>
          <ac:spMkLst>
            <pc:docMk/>
            <pc:sldMk cId="3644941949" sldId="867"/>
            <ac:spMk id="3" creationId="{1131BC89-661D-4BCA-902A-23A9B57A21FB}"/>
          </ac:spMkLst>
        </pc:spChg>
        <pc:spChg chg="mod">
          <ac:chgData name="Schlapbach Andreas (IT-SCP-MVD-ETS)" userId="7563c65f-40d6-4e34-9428-ec2f0e54c891" providerId="ADAL" clId="{2F559093-E20D-4986-98EB-08A542397E13}" dt="2020-10-19T10:11:50.898" v="2946" actId="20577"/>
          <ac:spMkLst>
            <pc:docMk/>
            <pc:sldMk cId="3644941949" sldId="867"/>
            <ac:spMk id="5" creationId="{652B91F8-AB61-46A1-ACC3-E6240C5ADFDC}"/>
          </ac:spMkLst>
        </pc:spChg>
        <pc:spChg chg="add mod">
          <ac:chgData name="Schlapbach Andreas (IT-SCP-MVD-ETS)" userId="7563c65f-40d6-4e34-9428-ec2f0e54c891" providerId="ADAL" clId="{2F559093-E20D-4986-98EB-08A542397E13}" dt="2020-10-19T08:16:27.217" v="2786"/>
          <ac:spMkLst>
            <pc:docMk/>
            <pc:sldMk cId="3644941949" sldId="867"/>
            <ac:spMk id="6" creationId="{CB732EB0-4D55-4D0A-8A8D-D59D9BE6DBC2}"/>
          </ac:spMkLst>
        </pc:spChg>
      </pc:sldChg>
      <pc:sldChg chg="del">
        <pc:chgData name="Schlapbach Andreas (IT-SCP-MVD-ETS)" userId="7563c65f-40d6-4e34-9428-ec2f0e54c891" providerId="ADAL" clId="{2F559093-E20D-4986-98EB-08A542397E13}" dt="2020-10-16T13:21:37.810" v="900" actId="2696"/>
        <pc:sldMkLst>
          <pc:docMk/>
          <pc:sldMk cId="4003695608" sldId="868"/>
        </pc:sldMkLst>
      </pc:sldChg>
      <pc:sldChg chg="del">
        <pc:chgData name="Schlapbach Andreas (IT-SCP-MVD-ETS)" userId="7563c65f-40d6-4e34-9428-ec2f0e54c891" providerId="ADAL" clId="{2F559093-E20D-4986-98EB-08A542397E13}" dt="2020-10-16T14:25:02.421" v="1473" actId="2696"/>
        <pc:sldMkLst>
          <pc:docMk/>
          <pc:sldMk cId="2725101039" sldId="869"/>
        </pc:sldMkLst>
      </pc:sldChg>
      <pc:sldChg chg="addSp delSp modSp add">
        <pc:chgData name="Schlapbach Andreas (IT-SCP-MVD-ETS)" userId="7563c65f-40d6-4e34-9428-ec2f0e54c891" providerId="ADAL" clId="{2F559093-E20D-4986-98EB-08A542397E13}" dt="2020-10-20T06:36:10.710" v="4291" actId="1076"/>
        <pc:sldMkLst>
          <pc:docMk/>
          <pc:sldMk cId="3655042515" sldId="870"/>
        </pc:sldMkLst>
        <pc:spChg chg="del">
          <ac:chgData name="Schlapbach Andreas (IT-SCP-MVD-ETS)" userId="7563c65f-40d6-4e34-9428-ec2f0e54c891" providerId="ADAL" clId="{2F559093-E20D-4986-98EB-08A542397E13}" dt="2020-10-16T13:51:58.204" v="1267"/>
          <ac:spMkLst>
            <pc:docMk/>
            <pc:sldMk cId="3655042515" sldId="870"/>
            <ac:spMk id="2" creationId="{A876B287-BEF2-440A-80EA-8659DF38788C}"/>
          </ac:spMkLst>
        </pc:spChg>
        <pc:spChg chg="add mod">
          <ac:chgData name="Schlapbach Andreas (IT-SCP-MVD-ETS)" userId="7563c65f-40d6-4e34-9428-ec2f0e54c891" providerId="ADAL" clId="{2F559093-E20D-4986-98EB-08A542397E13}" dt="2020-10-19T08:16:26.934" v="2520"/>
          <ac:spMkLst>
            <pc:docMk/>
            <pc:sldMk cId="3655042515" sldId="870"/>
            <ac:spMk id="3" creationId="{767DCE4D-8C9F-4AE6-B708-1236ED73689D}"/>
          </ac:spMkLst>
        </pc:spChg>
        <pc:spChg chg="del">
          <ac:chgData name="Schlapbach Andreas (IT-SCP-MVD-ETS)" userId="7563c65f-40d6-4e34-9428-ec2f0e54c891" providerId="ADAL" clId="{2F559093-E20D-4986-98EB-08A542397E13}" dt="2020-10-16T13:51:58.204" v="1267"/>
          <ac:spMkLst>
            <pc:docMk/>
            <pc:sldMk cId="3655042515" sldId="870"/>
            <ac:spMk id="3" creationId="{B27FD67C-5969-4D8E-A0CF-6543D8460F95}"/>
          </ac:spMkLst>
        </pc:spChg>
        <pc:spChg chg="del">
          <ac:chgData name="Schlapbach Andreas (IT-SCP-MVD-ETS)" userId="7563c65f-40d6-4e34-9428-ec2f0e54c891" providerId="ADAL" clId="{2F559093-E20D-4986-98EB-08A542397E13}" dt="2020-10-16T13:51:58.204" v="1267"/>
          <ac:spMkLst>
            <pc:docMk/>
            <pc:sldMk cId="3655042515" sldId="870"/>
            <ac:spMk id="4" creationId="{A4D57DC7-D66A-4B9C-A1FB-E6665D969A4F}"/>
          </ac:spMkLst>
        </pc:spChg>
        <pc:spChg chg="add del mod">
          <ac:chgData name="Schlapbach Andreas (IT-SCP-MVD-ETS)" userId="7563c65f-40d6-4e34-9428-ec2f0e54c891" providerId="ADAL" clId="{2F559093-E20D-4986-98EB-08A542397E13}" dt="2020-10-16T13:52:41.285" v="1271"/>
          <ac:spMkLst>
            <pc:docMk/>
            <pc:sldMk cId="3655042515" sldId="870"/>
            <ac:spMk id="7" creationId="{5D049749-7B1A-4489-9BE5-2AF6DFCC4C7E}"/>
          </ac:spMkLst>
        </pc:spChg>
        <pc:spChg chg="add del mod">
          <ac:chgData name="Schlapbach Andreas (IT-SCP-MVD-ETS)" userId="7563c65f-40d6-4e34-9428-ec2f0e54c891" providerId="ADAL" clId="{2F559093-E20D-4986-98EB-08A542397E13}" dt="2020-10-19T07:06:28.108" v="2233"/>
          <ac:spMkLst>
            <pc:docMk/>
            <pc:sldMk cId="3655042515" sldId="870"/>
            <ac:spMk id="10" creationId="{E8BDC2A1-8D90-4663-A868-C78C63F1D82D}"/>
          </ac:spMkLst>
        </pc:spChg>
        <pc:spChg chg="add del mod">
          <ac:chgData name="Schlapbach Andreas (IT-SCP-MVD-ETS)" userId="7563c65f-40d6-4e34-9428-ec2f0e54c891" providerId="ADAL" clId="{2F559093-E20D-4986-98EB-08A542397E13}" dt="2020-10-16T13:56:58.302" v="1303" actId="478"/>
          <ac:spMkLst>
            <pc:docMk/>
            <pc:sldMk cId="3655042515" sldId="870"/>
            <ac:spMk id="11" creationId="{19FE1C69-9A5C-4325-B9D6-031DD5C673B9}"/>
          </ac:spMkLst>
        </pc:spChg>
        <pc:picChg chg="add del mod">
          <ac:chgData name="Schlapbach Andreas (IT-SCP-MVD-ETS)" userId="7563c65f-40d6-4e34-9428-ec2f0e54c891" providerId="ADAL" clId="{2F559093-E20D-4986-98EB-08A542397E13}" dt="2020-10-20T06:35:57.355" v="4289" actId="478"/>
          <ac:picMkLst>
            <pc:docMk/>
            <pc:sldMk cId="3655042515" sldId="870"/>
            <ac:picMk id="2" creationId="{CB9FD758-4742-4568-9711-293D586F2952}"/>
          </ac:picMkLst>
        </pc:picChg>
        <pc:picChg chg="add">
          <ac:chgData name="Schlapbach Andreas (IT-SCP-MVD-ETS)" userId="7563c65f-40d6-4e34-9428-ec2f0e54c891" providerId="ADAL" clId="{2F559093-E20D-4986-98EB-08A542397E13}" dt="2020-10-20T06:36:06.885" v="4290"/>
          <ac:picMkLst>
            <pc:docMk/>
            <pc:sldMk cId="3655042515" sldId="870"/>
            <ac:picMk id="7" creationId="{15ABCBD3-850C-44A3-B02B-4C7063AEAFCD}"/>
          </ac:picMkLst>
        </pc:picChg>
        <pc:picChg chg="add del mod">
          <ac:chgData name="Schlapbach Andreas (IT-SCP-MVD-ETS)" userId="7563c65f-40d6-4e34-9428-ec2f0e54c891" providerId="ADAL" clId="{2F559093-E20D-4986-98EB-08A542397E13}" dt="2020-10-16T13:53:43.057" v="1279"/>
          <ac:picMkLst>
            <pc:docMk/>
            <pc:sldMk cId="3655042515" sldId="870"/>
            <ac:picMk id="8" creationId="{65459AFE-818D-429E-8C2F-765BD2FC4A86}"/>
          </ac:picMkLst>
        </pc:picChg>
        <pc:picChg chg="add mod">
          <ac:chgData name="Schlapbach Andreas (IT-SCP-MVD-ETS)" userId="7563c65f-40d6-4e34-9428-ec2f0e54c891" providerId="ADAL" clId="{2F559093-E20D-4986-98EB-08A542397E13}" dt="2020-10-20T06:36:10.710" v="4291" actId="1076"/>
          <ac:picMkLst>
            <pc:docMk/>
            <pc:sldMk cId="3655042515" sldId="870"/>
            <ac:picMk id="9" creationId="{9D7E2BC0-4E50-4935-AE8B-CE5630F8F59A}"/>
          </ac:picMkLst>
        </pc:picChg>
      </pc:sldChg>
      <pc:sldChg chg="addSp delSp modSp add">
        <pc:chgData name="Schlapbach Andreas (IT-SCP-MVD-ETS)" userId="7563c65f-40d6-4e34-9428-ec2f0e54c891" providerId="ADAL" clId="{2F559093-E20D-4986-98EB-08A542397E13}" dt="2020-11-17T13:11:06.828" v="5639" actId="14100"/>
        <pc:sldMkLst>
          <pc:docMk/>
          <pc:sldMk cId="2781328284" sldId="871"/>
        </pc:sldMkLst>
        <pc:spChg chg="mod">
          <ac:chgData name="Schlapbach Andreas (IT-SCP-MVD-ETS)" userId="7563c65f-40d6-4e34-9428-ec2f0e54c891" providerId="ADAL" clId="{2F559093-E20D-4986-98EB-08A542397E13}" dt="2020-10-16T14:52:09.456" v="1757" actId="255"/>
          <ac:spMkLst>
            <pc:docMk/>
            <pc:sldMk cId="2781328284" sldId="871"/>
            <ac:spMk id="2" creationId="{1D74B4F7-A0DD-41B3-A1AC-0684BBF53E71}"/>
          </ac:spMkLst>
        </pc:spChg>
        <pc:spChg chg="add mod">
          <ac:chgData name="Schlapbach Andreas (IT-SCP-MVD-ETS)" userId="7563c65f-40d6-4e34-9428-ec2f0e54c891" providerId="ADAL" clId="{2F559093-E20D-4986-98EB-08A542397E13}" dt="2020-10-19T08:16:26.897" v="2492"/>
          <ac:spMkLst>
            <pc:docMk/>
            <pc:sldMk cId="2781328284" sldId="871"/>
            <ac:spMk id="3" creationId="{618A7D7C-ACEB-4EF1-A652-754FDE481143}"/>
          </ac:spMkLst>
        </pc:spChg>
        <pc:spChg chg="mod">
          <ac:chgData name="Schlapbach Andreas (IT-SCP-MVD-ETS)" userId="7563c65f-40d6-4e34-9428-ec2f0e54c891" providerId="ADAL" clId="{2F559093-E20D-4986-98EB-08A542397E13}" dt="2020-10-19T10:10:56.737" v="2930" actId="20577"/>
          <ac:spMkLst>
            <pc:docMk/>
            <pc:sldMk cId="2781328284" sldId="871"/>
            <ac:spMk id="5" creationId="{33B0A06D-72B4-4A20-BBAD-9917A0941C2D}"/>
          </ac:spMkLst>
        </pc:spChg>
        <pc:spChg chg="mod">
          <ac:chgData name="Schlapbach Andreas (IT-SCP-MVD-ETS)" userId="7563c65f-40d6-4e34-9428-ec2f0e54c891" providerId="ADAL" clId="{2F559093-E20D-4986-98EB-08A542397E13}" dt="2020-10-19T07:05:36.608" v="2227" actId="14100"/>
          <ac:spMkLst>
            <pc:docMk/>
            <pc:sldMk cId="2781328284" sldId="871"/>
            <ac:spMk id="7" creationId="{6D266A0E-714D-4EED-838B-5D7CD9F7DCFF}"/>
          </ac:spMkLst>
        </pc:spChg>
        <pc:spChg chg="mod">
          <ac:chgData name="Schlapbach Andreas (IT-SCP-MVD-ETS)" userId="7563c65f-40d6-4e34-9428-ec2f0e54c891" providerId="ADAL" clId="{2F559093-E20D-4986-98EB-08A542397E13}" dt="2020-10-19T07:05:40.859" v="2232" actId="1038"/>
          <ac:spMkLst>
            <pc:docMk/>
            <pc:sldMk cId="2781328284" sldId="871"/>
            <ac:spMk id="8" creationId="{D9DC2529-60F4-4FFC-BE70-262F32BE6CA2}"/>
          </ac:spMkLst>
        </pc:spChg>
        <pc:spChg chg="mod">
          <ac:chgData name="Schlapbach Andreas (IT-SCP-MVD-ETS)" userId="7563c65f-40d6-4e34-9428-ec2f0e54c891" providerId="ADAL" clId="{2F559093-E20D-4986-98EB-08A542397E13}" dt="2020-11-17T13:11:06.828" v="5639" actId="14100"/>
          <ac:spMkLst>
            <pc:docMk/>
            <pc:sldMk cId="2781328284" sldId="871"/>
            <ac:spMk id="9" creationId="{37B9DEEA-E62E-42EB-9BDD-47354880EFCB}"/>
          </ac:spMkLst>
        </pc:spChg>
        <pc:spChg chg="mod">
          <ac:chgData name="Schlapbach Andreas (IT-SCP-MVD-ETS)" userId="7563c65f-40d6-4e34-9428-ec2f0e54c891" providerId="ADAL" clId="{2F559093-E20D-4986-98EB-08A542397E13}" dt="2020-10-19T07:03:29.576" v="2225" actId="1076"/>
          <ac:spMkLst>
            <pc:docMk/>
            <pc:sldMk cId="2781328284" sldId="871"/>
            <ac:spMk id="10" creationId="{8793968A-3D27-4ACE-80D4-7F2BCC12A037}"/>
          </ac:spMkLst>
        </pc:spChg>
        <pc:spChg chg="del mod">
          <ac:chgData name="Schlapbach Andreas (IT-SCP-MVD-ETS)" userId="7563c65f-40d6-4e34-9428-ec2f0e54c891" providerId="ADAL" clId="{2F559093-E20D-4986-98EB-08A542397E13}" dt="2020-10-16T13:47:45.868" v="1168" actId="478"/>
          <ac:spMkLst>
            <pc:docMk/>
            <pc:sldMk cId="2781328284" sldId="871"/>
            <ac:spMk id="11" creationId="{FDC144F5-D3C5-495A-A2E8-C73DCC489FFC}"/>
          </ac:spMkLst>
        </pc:spChg>
        <pc:picChg chg="mod">
          <ac:chgData name="Schlapbach Andreas (IT-SCP-MVD-ETS)" userId="7563c65f-40d6-4e34-9428-ec2f0e54c891" providerId="ADAL" clId="{2F559093-E20D-4986-98EB-08A542397E13}" dt="2020-10-16T13:47:18.566" v="1161" actId="1076"/>
          <ac:picMkLst>
            <pc:docMk/>
            <pc:sldMk cId="2781328284" sldId="871"/>
            <ac:picMk id="6" creationId="{51B50BE6-69A1-40B9-B740-28AC9A1985A8}"/>
          </ac:picMkLst>
        </pc:picChg>
      </pc:sldChg>
      <pc:sldChg chg="addSp delSp modSp add">
        <pc:chgData name="Schlapbach Andreas (IT-SCP-MVD-ETS)" userId="7563c65f-40d6-4e34-9428-ec2f0e54c891" providerId="ADAL" clId="{2F559093-E20D-4986-98EB-08A542397E13}" dt="2020-10-20T06:35:47.882" v="4287" actId="1076"/>
        <pc:sldMkLst>
          <pc:docMk/>
          <pc:sldMk cId="3042558383" sldId="872"/>
        </pc:sldMkLst>
        <pc:spChg chg="del">
          <ac:chgData name="Schlapbach Andreas (IT-SCP-MVD-ETS)" userId="7563c65f-40d6-4e34-9428-ec2f0e54c891" providerId="ADAL" clId="{2F559093-E20D-4986-98EB-08A542397E13}" dt="2020-10-16T13:51:53.493" v="1266"/>
          <ac:spMkLst>
            <pc:docMk/>
            <pc:sldMk cId="3042558383" sldId="872"/>
            <ac:spMk id="2" creationId="{5EE10DA4-5CC1-4641-B4AE-A7CF205F9F3E}"/>
          </ac:spMkLst>
        </pc:spChg>
        <pc:spChg chg="del">
          <ac:chgData name="Schlapbach Andreas (IT-SCP-MVD-ETS)" userId="7563c65f-40d6-4e34-9428-ec2f0e54c891" providerId="ADAL" clId="{2F559093-E20D-4986-98EB-08A542397E13}" dt="2020-10-16T13:51:53.493" v="1266"/>
          <ac:spMkLst>
            <pc:docMk/>
            <pc:sldMk cId="3042558383" sldId="872"/>
            <ac:spMk id="3" creationId="{303A0D31-1C54-464C-8444-3E3BE44B65B0}"/>
          </ac:spMkLst>
        </pc:spChg>
        <pc:spChg chg="add mod">
          <ac:chgData name="Schlapbach Andreas (IT-SCP-MVD-ETS)" userId="7563c65f-40d6-4e34-9428-ec2f0e54c891" providerId="ADAL" clId="{2F559093-E20D-4986-98EB-08A542397E13}" dt="2020-10-19T08:16:26.916" v="2506"/>
          <ac:spMkLst>
            <pc:docMk/>
            <pc:sldMk cId="3042558383" sldId="872"/>
            <ac:spMk id="3" creationId="{6ECC546A-AB96-46E0-9505-91BEBDE7A371}"/>
          </ac:spMkLst>
        </pc:spChg>
        <pc:spChg chg="del">
          <ac:chgData name="Schlapbach Andreas (IT-SCP-MVD-ETS)" userId="7563c65f-40d6-4e34-9428-ec2f0e54c891" providerId="ADAL" clId="{2F559093-E20D-4986-98EB-08A542397E13}" dt="2020-10-16T13:51:53.493" v="1266"/>
          <ac:spMkLst>
            <pc:docMk/>
            <pc:sldMk cId="3042558383" sldId="872"/>
            <ac:spMk id="4" creationId="{4989CD14-FF2C-44FE-A24C-C28C309C5C5D}"/>
          </ac:spMkLst>
        </pc:spChg>
        <pc:spChg chg="add del mod">
          <ac:chgData name="Schlapbach Andreas (IT-SCP-MVD-ETS)" userId="7563c65f-40d6-4e34-9428-ec2f0e54c891" providerId="ADAL" clId="{2F559093-E20D-4986-98EB-08A542397E13}" dt="2020-10-16T14:35:36.477" v="1613"/>
          <ac:spMkLst>
            <pc:docMk/>
            <pc:sldMk cId="3042558383" sldId="872"/>
            <ac:spMk id="7" creationId="{5C4C2C10-5F8B-4A50-8D53-E0DE64F936F4}"/>
          </ac:spMkLst>
        </pc:spChg>
        <pc:picChg chg="add mod modCrop">
          <ac:chgData name="Schlapbach Andreas (IT-SCP-MVD-ETS)" userId="7563c65f-40d6-4e34-9428-ec2f0e54c891" providerId="ADAL" clId="{2F559093-E20D-4986-98EB-08A542397E13}" dt="2020-10-19T07:23:11.932" v="2330" actId="14100"/>
          <ac:picMkLst>
            <pc:docMk/>
            <pc:sldMk cId="3042558383" sldId="872"/>
            <ac:picMk id="2" creationId="{5B39E710-7AC7-4F37-9954-694422A95420}"/>
          </ac:picMkLst>
        </pc:picChg>
        <pc:picChg chg="add mod">
          <ac:chgData name="Schlapbach Andreas (IT-SCP-MVD-ETS)" userId="7563c65f-40d6-4e34-9428-ec2f0e54c891" providerId="ADAL" clId="{2F559093-E20D-4986-98EB-08A542397E13}" dt="2020-10-20T06:35:47.882" v="4287" actId="1076"/>
          <ac:picMkLst>
            <pc:docMk/>
            <pc:sldMk cId="3042558383" sldId="872"/>
            <ac:picMk id="7" creationId="{A72C6164-4ED6-4951-8237-6C5D75EE4FED}"/>
          </ac:picMkLst>
        </pc:picChg>
        <pc:picChg chg="add del mod">
          <ac:chgData name="Schlapbach Andreas (IT-SCP-MVD-ETS)" userId="7563c65f-40d6-4e34-9428-ec2f0e54c891" providerId="ADAL" clId="{2F559093-E20D-4986-98EB-08A542397E13}" dt="2020-10-20T06:35:35.368" v="4282" actId="478"/>
          <ac:picMkLst>
            <pc:docMk/>
            <pc:sldMk cId="3042558383" sldId="872"/>
            <ac:picMk id="8" creationId="{62CC3973-BB86-4DB9-8226-2BED6109BE22}"/>
          </ac:picMkLst>
        </pc:picChg>
      </pc:sldChg>
      <pc:sldChg chg="add del">
        <pc:chgData name="Schlapbach Andreas (IT-SCP-MVD-ETS)" userId="7563c65f-40d6-4e34-9428-ec2f0e54c891" providerId="ADAL" clId="{2F559093-E20D-4986-98EB-08A542397E13}" dt="2020-10-16T14:29:40.982" v="1504" actId="2696"/>
        <pc:sldMkLst>
          <pc:docMk/>
          <pc:sldMk cId="1835150743" sldId="873"/>
        </pc:sldMkLst>
      </pc:sldChg>
      <pc:sldChg chg="add del">
        <pc:chgData name="Schlapbach Andreas (IT-SCP-MVD-ETS)" userId="7563c65f-40d6-4e34-9428-ec2f0e54c891" providerId="ADAL" clId="{2F559093-E20D-4986-98EB-08A542397E13}" dt="2020-10-16T14:29:33.788" v="1502" actId="2696"/>
        <pc:sldMkLst>
          <pc:docMk/>
          <pc:sldMk cId="887220075" sldId="874"/>
        </pc:sldMkLst>
      </pc:sldChg>
      <pc:sldChg chg="addSp modSp add ord">
        <pc:chgData name="Schlapbach Andreas (IT-SCP-MVD-ETS)" userId="7563c65f-40d6-4e34-9428-ec2f0e54c891" providerId="ADAL" clId="{2F559093-E20D-4986-98EB-08A542397E13}" dt="2020-10-19T08:16:26.949" v="2534"/>
        <pc:sldMkLst>
          <pc:docMk/>
          <pc:sldMk cId="1266444985" sldId="874"/>
        </pc:sldMkLst>
        <pc:spChg chg="add mod">
          <ac:chgData name="Schlapbach Andreas (IT-SCP-MVD-ETS)" userId="7563c65f-40d6-4e34-9428-ec2f0e54c891" providerId="ADAL" clId="{2F559093-E20D-4986-98EB-08A542397E13}" dt="2020-10-19T08:16:26.949" v="2534"/>
          <ac:spMkLst>
            <pc:docMk/>
            <pc:sldMk cId="1266444985" sldId="874"/>
            <ac:spMk id="2" creationId="{B9080476-9EB5-408A-9F07-6D5D02BB0FFE}"/>
          </ac:spMkLst>
        </pc:spChg>
        <pc:spChg chg="mod">
          <ac:chgData name="Schlapbach Andreas (IT-SCP-MVD-ETS)" userId="7563c65f-40d6-4e34-9428-ec2f0e54c891" providerId="ADAL" clId="{2F559093-E20D-4986-98EB-08A542397E13}" dt="2020-10-16T14:32:37.448" v="1576" actId="20577"/>
          <ac:spMkLst>
            <pc:docMk/>
            <pc:sldMk cId="1266444985" sldId="874"/>
            <ac:spMk id="6147" creationId="{AE169E65-E947-4106-947A-5022CDC29949}"/>
          </ac:spMkLst>
        </pc:spChg>
        <pc:spChg chg="mod">
          <ac:chgData name="Schlapbach Andreas (IT-SCP-MVD-ETS)" userId="7563c65f-40d6-4e34-9428-ec2f0e54c891" providerId="ADAL" clId="{2F559093-E20D-4986-98EB-08A542397E13}" dt="2020-10-19T07:07:41.125" v="2237" actId="113"/>
          <ac:spMkLst>
            <pc:docMk/>
            <pc:sldMk cId="1266444985" sldId="874"/>
            <ac:spMk id="36868" creationId="{A6089B82-A8AD-483E-9D3E-1DAEA9CB0F31}"/>
          </ac:spMkLst>
        </pc:spChg>
      </pc:sldChg>
      <pc:sldChg chg="add del">
        <pc:chgData name="Schlapbach Andreas (IT-SCP-MVD-ETS)" userId="7563c65f-40d6-4e34-9428-ec2f0e54c891" providerId="ADAL" clId="{2F559093-E20D-4986-98EB-08A542397E13}" dt="2020-10-16T14:29:32.905" v="1501" actId="2696"/>
        <pc:sldMkLst>
          <pc:docMk/>
          <pc:sldMk cId="2554546253" sldId="875"/>
        </pc:sldMkLst>
      </pc:sldChg>
      <pc:sldChg chg="add del">
        <pc:chgData name="Schlapbach Andreas (IT-SCP-MVD-ETS)" userId="7563c65f-40d6-4e34-9428-ec2f0e54c891" providerId="ADAL" clId="{2F559093-E20D-4986-98EB-08A542397E13}" dt="2020-10-16T14:53:48.890" v="1759" actId="2696"/>
        <pc:sldMkLst>
          <pc:docMk/>
          <pc:sldMk cId="2663499078" sldId="875"/>
        </pc:sldMkLst>
      </pc:sldChg>
      <pc:sldChg chg="addSp delSp modSp add">
        <pc:chgData name="Schlapbach Andreas (IT-SCP-MVD-ETS)" userId="7563c65f-40d6-4e34-9428-ec2f0e54c891" providerId="ADAL" clId="{2F559093-E20D-4986-98EB-08A542397E13}" dt="2020-10-29T09:43:06.054" v="5176" actId="14100"/>
        <pc:sldMkLst>
          <pc:docMk/>
          <pc:sldMk cId="3620521305" sldId="875"/>
        </pc:sldMkLst>
        <pc:spChg chg="del">
          <ac:chgData name="Schlapbach Andreas (IT-SCP-MVD-ETS)" userId="7563c65f-40d6-4e34-9428-ec2f0e54c891" providerId="ADAL" clId="{2F559093-E20D-4986-98EB-08A542397E13}" dt="2020-10-16T14:54:14.742" v="1763"/>
          <ac:spMkLst>
            <pc:docMk/>
            <pc:sldMk cId="3620521305" sldId="875"/>
            <ac:spMk id="2" creationId="{F7302575-386B-459B-BFD6-FC19FB95B146}"/>
          </ac:spMkLst>
        </pc:spChg>
        <pc:spChg chg="del">
          <ac:chgData name="Schlapbach Andreas (IT-SCP-MVD-ETS)" userId="7563c65f-40d6-4e34-9428-ec2f0e54c891" providerId="ADAL" clId="{2F559093-E20D-4986-98EB-08A542397E13}" dt="2020-10-16T14:54:14.742" v="1763"/>
          <ac:spMkLst>
            <pc:docMk/>
            <pc:sldMk cId="3620521305" sldId="875"/>
            <ac:spMk id="3" creationId="{235918F9-5A96-4987-A106-5FC4F7D885E4}"/>
          </ac:spMkLst>
        </pc:spChg>
        <pc:spChg chg="add mod">
          <ac:chgData name="Schlapbach Andreas (IT-SCP-MVD-ETS)" userId="7563c65f-40d6-4e34-9428-ec2f0e54c891" providerId="ADAL" clId="{2F559093-E20D-4986-98EB-08A542397E13}" dt="2020-10-19T07:24:21.371" v="2341" actId="20577"/>
          <ac:spMkLst>
            <pc:docMk/>
            <pc:sldMk cId="3620521305" sldId="875"/>
            <ac:spMk id="7" creationId="{6EC8054F-2B88-46EC-8231-F318F12F9554}"/>
          </ac:spMkLst>
        </pc:spChg>
        <pc:spChg chg="add mod">
          <ac:chgData name="Schlapbach Andreas (IT-SCP-MVD-ETS)" userId="7563c65f-40d6-4e34-9428-ec2f0e54c891" providerId="ADAL" clId="{2F559093-E20D-4986-98EB-08A542397E13}" dt="2020-10-19T08:16:27.008" v="2590"/>
          <ac:spMkLst>
            <pc:docMk/>
            <pc:sldMk cId="3620521305" sldId="875"/>
            <ac:spMk id="30" creationId="{1D855566-FA89-425E-A078-275C14F18FF4}"/>
          </ac:spMkLst>
        </pc:spChg>
        <pc:picChg chg="add mod">
          <ac:chgData name="Schlapbach Andreas (IT-SCP-MVD-ETS)" userId="7563c65f-40d6-4e34-9428-ec2f0e54c891" providerId="ADAL" clId="{2F559093-E20D-4986-98EB-08A542397E13}" dt="2020-10-16T14:56:03.928" v="1788" actId="14100"/>
          <ac:picMkLst>
            <pc:docMk/>
            <pc:sldMk cId="3620521305" sldId="875"/>
            <ac:picMk id="6" creationId="{3C4D9A94-89E3-47B0-BC0D-D3E071D1AFA4}"/>
          </ac:picMkLst>
        </pc:picChg>
        <pc:picChg chg="add mod">
          <ac:chgData name="Schlapbach Andreas (IT-SCP-MVD-ETS)" userId="7563c65f-40d6-4e34-9428-ec2f0e54c891" providerId="ADAL" clId="{2F559093-E20D-4986-98EB-08A542397E13}" dt="2020-10-16T14:55:56.638" v="1785" actId="1076"/>
          <ac:picMkLst>
            <pc:docMk/>
            <pc:sldMk cId="3620521305" sldId="875"/>
            <ac:picMk id="8" creationId="{7D94868C-74C1-4454-A0FE-7AF6F90B5F29}"/>
          </ac:picMkLst>
        </pc:picChg>
        <pc:cxnChg chg="add mod">
          <ac:chgData name="Schlapbach Andreas (IT-SCP-MVD-ETS)" userId="7563c65f-40d6-4e34-9428-ec2f0e54c891" providerId="ADAL" clId="{2F559093-E20D-4986-98EB-08A542397E13}" dt="2020-10-19T07:25:55.441" v="2356" actId="14100"/>
          <ac:cxnSpMkLst>
            <pc:docMk/>
            <pc:sldMk cId="3620521305" sldId="875"/>
            <ac:cxnSpMk id="9" creationId="{865BFFB9-987C-429C-8B8A-71E04A6169DB}"/>
          </ac:cxnSpMkLst>
        </pc:cxnChg>
        <pc:cxnChg chg="add mod">
          <ac:chgData name="Schlapbach Andreas (IT-SCP-MVD-ETS)" userId="7563c65f-40d6-4e34-9428-ec2f0e54c891" providerId="ADAL" clId="{2F559093-E20D-4986-98EB-08A542397E13}" dt="2020-10-19T07:25:14.509" v="2350" actId="693"/>
          <ac:cxnSpMkLst>
            <pc:docMk/>
            <pc:sldMk cId="3620521305" sldId="875"/>
            <ac:cxnSpMk id="10" creationId="{1D2A0264-8976-40F8-8363-37B26895426C}"/>
          </ac:cxnSpMkLst>
        </pc:cxnChg>
        <pc:cxnChg chg="add mod">
          <ac:chgData name="Schlapbach Andreas (IT-SCP-MVD-ETS)" userId="7563c65f-40d6-4e34-9428-ec2f0e54c891" providerId="ADAL" clId="{2F559093-E20D-4986-98EB-08A542397E13}" dt="2020-10-19T07:27:11.979" v="2369" actId="14100"/>
          <ac:cxnSpMkLst>
            <pc:docMk/>
            <pc:sldMk cId="3620521305" sldId="875"/>
            <ac:cxnSpMk id="12" creationId="{9320E98C-435B-467C-B427-EAE632BEDCD2}"/>
          </ac:cxnSpMkLst>
        </pc:cxnChg>
        <pc:cxnChg chg="add mod">
          <ac:chgData name="Schlapbach Andreas (IT-SCP-MVD-ETS)" userId="7563c65f-40d6-4e34-9428-ec2f0e54c891" providerId="ADAL" clId="{2F559093-E20D-4986-98EB-08A542397E13}" dt="2020-10-19T07:26:17.799" v="2363" actId="14100"/>
          <ac:cxnSpMkLst>
            <pc:docMk/>
            <pc:sldMk cId="3620521305" sldId="875"/>
            <ac:cxnSpMk id="13" creationId="{95557AB6-CB9C-4346-AB27-301708C73B9D}"/>
          </ac:cxnSpMkLst>
        </pc:cxnChg>
        <pc:cxnChg chg="add mod">
          <ac:chgData name="Schlapbach Andreas (IT-SCP-MVD-ETS)" userId="7563c65f-40d6-4e34-9428-ec2f0e54c891" providerId="ADAL" clId="{2F559093-E20D-4986-98EB-08A542397E13}" dt="2020-10-29T09:43:06.054" v="5176" actId="14100"/>
          <ac:cxnSpMkLst>
            <pc:docMk/>
            <pc:sldMk cId="3620521305" sldId="875"/>
            <ac:cxnSpMk id="14" creationId="{B0D36211-1CA3-48F4-819C-2EFE632E40A9}"/>
          </ac:cxnSpMkLst>
        </pc:cxnChg>
        <pc:cxnChg chg="add mod">
          <ac:chgData name="Schlapbach Andreas (IT-SCP-MVD-ETS)" userId="7563c65f-40d6-4e34-9428-ec2f0e54c891" providerId="ADAL" clId="{2F559093-E20D-4986-98EB-08A542397E13}" dt="2020-10-19T07:26:30.004" v="2366" actId="14100"/>
          <ac:cxnSpMkLst>
            <pc:docMk/>
            <pc:sldMk cId="3620521305" sldId="875"/>
            <ac:cxnSpMk id="17" creationId="{C5F9C9CF-697F-4BFF-86C8-91F347164ABC}"/>
          </ac:cxnSpMkLst>
        </pc:cxnChg>
        <pc:cxnChg chg="add mod">
          <ac:chgData name="Schlapbach Andreas (IT-SCP-MVD-ETS)" userId="7563c65f-40d6-4e34-9428-ec2f0e54c891" providerId="ADAL" clId="{2F559093-E20D-4986-98EB-08A542397E13}" dt="2020-10-19T07:26:33.391" v="2367" actId="14100"/>
          <ac:cxnSpMkLst>
            <pc:docMk/>
            <pc:sldMk cId="3620521305" sldId="875"/>
            <ac:cxnSpMk id="20" creationId="{CE07C81B-2400-49E0-A29F-2558BC13E186}"/>
          </ac:cxnSpMkLst>
        </pc:cxnChg>
      </pc:sldChg>
      <pc:sldChg chg="addSp delSp modSp add">
        <pc:chgData name="Schlapbach Andreas (IT-SCP-MVD-ETS)" userId="7563c65f-40d6-4e34-9428-ec2f0e54c891" providerId="ADAL" clId="{2F559093-E20D-4986-98EB-08A542397E13}" dt="2020-11-02T14:40:42.493" v="5630" actId="1076"/>
        <pc:sldMkLst>
          <pc:docMk/>
          <pc:sldMk cId="2427815231" sldId="876"/>
        </pc:sldMkLst>
        <pc:spChg chg="add mod">
          <ac:chgData name="Schlapbach Andreas (IT-SCP-MVD-ETS)" userId="7563c65f-40d6-4e34-9428-ec2f0e54c891" providerId="ADAL" clId="{2F559093-E20D-4986-98EB-08A542397E13}" dt="2020-11-02T14:40:05.673" v="5613" actId="20577"/>
          <ac:spMkLst>
            <pc:docMk/>
            <pc:sldMk cId="2427815231" sldId="876"/>
            <ac:spMk id="3" creationId="{9B235C9C-0921-46DC-BE22-DD68C2B51E61}"/>
          </ac:spMkLst>
        </pc:spChg>
        <pc:spChg chg="add del mod">
          <ac:chgData name="Schlapbach Andreas (IT-SCP-MVD-ETS)" userId="7563c65f-40d6-4e34-9428-ec2f0e54c891" providerId="ADAL" clId="{2F559093-E20D-4986-98EB-08A542397E13}" dt="2020-10-19T08:38:20.262" v="2847"/>
          <ac:spMkLst>
            <pc:docMk/>
            <pc:sldMk cId="2427815231" sldId="876"/>
            <ac:spMk id="3" creationId="{9E637D69-DDB9-4C9F-AD35-3D200F4A0995}"/>
          </ac:spMkLst>
        </pc:spChg>
        <pc:spChg chg="add del mod">
          <ac:chgData name="Schlapbach Andreas (IT-SCP-MVD-ETS)" userId="7563c65f-40d6-4e34-9428-ec2f0e54c891" providerId="ADAL" clId="{2F559093-E20D-4986-98EB-08A542397E13}" dt="2020-11-02T14:31:51.041" v="5440" actId="478"/>
          <ac:spMkLst>
            <pc:docMk/>
            <pc:sldMk cId="2427815231" sldId="876"/>
            <ac:spMk id="4" creationId="{CB4D4DD6-9CE3-4337-9CA9-7445481ECC47}"/>
          </ac:spMkLst>
        </pc:spChg>
        <pc:spChg chg="add del mod">
          <ac:chgData name="Schlapbach Andreas (IT-SCP-MVD-ETS)" userId="7563c65f-40d6-4e34-9428-ec2f0e54c891" providerId="ADAL" clId="{2F559093-E20D-4986-98EB-08A542397E13}" dt="2020-11-02T14:29:26.803" v="5384" actId="478"/>
          <ac:spMkLst>
            <pc:docMk/>
            <pc:sldMk cId="2427815231" sldId="876"/>
            <ac:spMk id="8" creationId="{EE90DFD8-012B-40EB-B9CE-F1899BBB4927}"/>
          </ac:spMkLst>
        </pc:spChg>
        <pc:spChg chg="add mod">
          <ac:chgData name="Schlapbach Andreas (IT-SCP-MVD-ETS)" userId="7563c65f-40d6-4e34-9428-ec2f0e54c891" providerId="ADAL" clId="{2F559093-E20D-4986-98EB-08A542397E13}" dt="2020-11-02T14:40:42.493" v="5630" actId="1076"/>
          <ac:spMkLst>
            <pc:docMk/>
            <pc:sldMk cId="2427815231" sldId="876"/>
            <ac:spMk id="29" creationId="{0151E1DC-1C3E-466E-906D-8D83BABCA290}"/>
          </ac:spMkLst>
        </pc:spChg>
        <pc:spChg chg="del mod">
          <ac:chgData name="Schlapbach Andreas (IT-SCP-MVD-ETS)" userId="7563c65f-40d6-4e34-9428-ec2f0e54c891" providerId="ADAL" clId="{2F559093-E20D-4986-98EB-08A542397E13}" dt="2020-10-19T08:38:11.657" v="2846" actId="478"/>
          <ac:spMkLst>
            <pc:docMk/>
            <pc:sldMk cId="2427815231" sldId="876"/>
            <ac:spMk id="36868" creationId="{A6089B82-A8AD-483E-9D3E-1DAEA9CB0F31}"/>
          </ac:spMkLst>
        </pc:spChg>
        <pc:picChg chg="add del">
          <ac:chgData name="Schlapbach Andreas (IT-SCP-MVD-ETS)" userId="7563c65f-40d6-4e34-9428-ec2f0e54c891" providerId="ADAL" clId="{2F559093-E20D-4986-98EB-08A542397E13}" dt="2020-10-19T08:38:51.495" v="2849" actId="478"/>
          <ac:picMkLst>
            <pc:docMk/>
            <pc:sldMk cId="2427815231" sldId="876"/>
            <ac:picMk id="4" creationId="{D998933B-FBEF-48AA-9D0B-B39FAF4AE403}"/>
          </ac:picMkLst>
        </pc:picChg>
        <pc:picChg chg="add del">
          <ac:chgData name="Schlapbach Andreas (IT-SCP-MVD-ETS)" userId="7563c65f-40d6-4e34-9428-ec2f0e54c891" providerId="ADAL" clId="{2F559093-E20D-4986-98EB-08A542397E13}" dt="2020-10-19T08:40:06.647" v="2851" actId="478"/>
          <ac:picMkLst>
            <pc:docMk/>
            <pc:sldMk cId="2427815231" sldId="876"/>
            <ac:picMk id="5" creationId="{09FED481-F6FA-4A36-815F-90875C3B5635}"/>
          </ac:picMkLst>
        </pc:picChg>
        <pc:picChg chg="add mod">
          <ac:chgData name="Schlapbach Andreas (IT-SCP-MVD-ETS)" userId="7563c65f-40d6-4e34-9428-ec2f0e54c891" providerId="ADAL" clId="{2F559093-E20D-4986-98EB-08A542397E13}" dt="2020-11-02T14:37:02.177" v="5497" actId="1036"/>
          <ac:picMkLst>
            <pc:docMk/>
            <pc:sldMk cId="2427815231" sldId="876"/>
            <ac:picMk id="6" creationId="{ECD09166-623D-4682-94CA-0FAD5B12CC5B}"/>
          </ac:picMkLst>
        </pc:picChg>
        <pc:cxnChg chg="add mod">
          <ac:chgData name="Schlapbach Andreas (IT-SCP-MVD-ETS)" userId="7563c65f-40d6-4e34-9428-ec2f0e54c891" providerId="ADAL" clId="{2F559093-E20D-4986-98EB-08A542397E13}" dt="2020-11-02T14:37:15.227" v="5554" actId="1036"/>
          <ac:cxnSpMkLst>
            <pc:docMk/>
            <pc:sldMk cId="2427815231" sldId="876"/>
            <ac:cxnSpMk id="7" creationId="{4CDBA31F-6D84-4E48-BF57-26D01222C4EB}"/>
          </ac:cxnSpMkLst>
        </pc:cxnChg>
        <pc:cxnChg chg="add mod">
          <ac:chgData name="Schlapbach Andreas (IT-SCP-MVD-ETS)" userId="7563c65f-40d6-4e34-9428-ec2f0e54c891" providerId="ADAL" clId="{2F559093-E20D-4986-98EB-08A542397E13}" dt="2020-11-02T14:37:34.647" v="5594" actId="1035"/>
          <ac:cxnSpMkLst>
            <pc:docMk/>
            <pc:sldMk cId="2427815231" sldId="876"/>
            <ac:cxnSpMk id="13" creationId="{41AA745F-C58A-41C8-937A-822BD64BA849}"/>
          </ac:cxnSpMkLst>
        </pc:cxnChg>
        <pc:cxnChg chg="add mod">
          <ac:chgData name="Schlapbach Andreas (IT-SCP-MVD-ETS)" userId="7563c65f-40d6-4e34-9428-ec2f0e54c891" providerId="ADAL" clId="{2F559093-E20D-4986-98EB-08A542397E13}" dt="2020-11-02T14:37:28.323" v="5587" actId="1035"/>
          <ac:cxnSpMkLst>
            <pc:docMk/>
            <pc:sldMk cId="2427815231" sldId="876"/>
            <ac:cxnSpMk id="30" creationId="{B833751D-E7C8-4A72-A7EB-0C517119B577}"/>
          </ac:cxnSpMkLst>
        </pc:cxnChg>
        <pc:cxnChg chg="add mod">
          <ac:chgData name="Schlapbach Andreas (IT-SCP-MVD-ETS)" userId="7563c65f-40d6-4e34-9428-ec2f0e54c891" providerId="ADAL" clId="{2F559093-E20D-4986-98EB-08A542397E13}" dt="2020-11-02T14:37:28.323" v="5587" actId="1035"/>
          <ac:cxnSpMkLst>
            <pc:docMk/>
            <pc:sldMk cId="2427815231" sldId="876"/>
            <ac:cxnSpMk id="31" creationId="{AE26474C-7057-4A29-8815-2927BA055069}"/>
          </ac:cxnSpMkLst>
        </pc:cxnChg>
      </pc:sldChg>
      <pc:sldChg chg="addSp delSp modSp add del">
        <pc:chgData name="Schlapbach Andreas (IT-SCP-MVD-ETS)" userId="7563c65f-40d6-4e34-9428-ec2f0e54c891" providerId="ADAL" clId="{2F559093-E20D-4986-98EB-08A542397E13}" dt="2020-10-20T06:48:11.836" v="4405" actId="2696"/>
        <pc:sldMkLst>
          <pc:docMk/>
          <pc:sldMk cId="2931316423" sldId="877"/>
        </pc:sldMkLst>
        <pc:spChg chg="del">
          <ac:chgData name="Schlapbach Andreas (IT-SCP-MVD-ETS)" userId="7563c65f-40d6-4e34-9428-ec2f0e54c891" providerId="ADAL" clId="{2F559093-E20D-4986-98EB-08A542397E13}" dt="2020-10-19T10:08:11.495" v="2855"/>
          <ac:spMkLst>
            <pc:docMk/>
            <pc:sldMk cId="2931316423" sldId="877"/>
            <ac:spMk id="2" creationId="{BF011E77-B837-4F63-BE88-1B4806BD7285}"/>
          </ac:spMkLst>
        </pc:spChg>
        <pc:spChg chg="del">
          <ac:chgData name="Schlapbach Andreas (IT-SCP-MVD-ETS)" userId="7563c65f-40d6-4e34-9428-ec2f0e54c891" providerId="ADAL" clId="{2F559093-E20D-4986-98EB-08A542397E13}" dt="2020-10-19T10:08:11.495" v="2855"/>
          <ac:spMkLst>
            <pc:docMk/>
            <pc:sldMk cId="2931316423" sldId="877"/>
            <ac:spMk id="3" creationId="{76818467-CD3D-466F-815E-D5401580F565}"/>
          </ac:spMkLst>
        </pc:spChg>
        <pc:spChg chg="del">
          <ac:chgData name="Schlapbach Andreas (IT-SCP-MVD-ETS)" userId="7563c65f-40d6-4e34-9428-ec2f0e54c891" providerId="ADAL" clId="{2F559093-E20D-4986-98EB-08A542397E13}" dt="2020-10-19T10:08:11.495" v="2855"/>
          <ac:spMkLst>
            <pc:docMk/>
            <pc:sldMk cId="2931316423" sldId="877"/>
            <ac:spMk id="4" creationId="{F2438DFA-8817-4265-8FD6-A023957D9D10}"/>
          </ac:spMkLst>
        </pc:spChg>
        <pc:spChg chg="add mod">
          <ac:chgData name="Schlapbach Andreas (IT-SCP-MVD-ETS)" userId="7563c65f-40d6-4e34-9428-ec2f0e54c891" providerId="ADAL" clId="{2F559093-E20D-4986-98EB-08A542397E13}" dt="2020-10-20T06:37:07.048" v="4353" actId="20577"/>
          <ac:spMkLst>
            <pc:docMk/>
            <pc:sldMk cId="2931316423" sldId="877"/>
            <ac:spMk id="7" creationId="{09866585-93E7-406C-AE16-CCD74685612D}"/>
          </ac:spMkLst>
        </pc:spChg>
        <pc:spChg chg="add mod">
          <ac:chgData name="Schlapbach Andreas (IT-SCP-MVD-ETS)" userId="7563c65f-40d6-4e34-9428-ec2f0e54c891" providerId="ADAL" clId="{2F559093-E20D-4986-98EB-08A542397E13}" dt="2020-10-19T10:17:25.878" v="2999" actId="12"/>
          <ac:spMkLst>
            <pc:docMk/>
            <pc:sldMk cId="2931316423" sldId="877"/>
            <ac:spMk id="8" creationId="{96709DB0-9FB9-431B-B1CB-F020D3A1889B}"/>
          </ac:spMkLst>
        </pc:spChg>
      </pc:sldChg>
      <pc:sldChg chg="modSp">
        <pc:chgData name="Schlapbach Andreas (IT-SCP-MVD-ETS)" userId="7563c65f-40d6-4e34-9428-ec2f0e54c891" providerId="ADAL" clId="{2F559093-E20D-4986-98EB-08A542397E13}" dt="2020-10-21T09:45:03.784" v="4583" actId="255"/>
        <pc:sldMkLst>
          <pc:docMk/>
          <pc:sldMk cId="874213530" sldId="878"/>
        </pc:sldMkLst>
        <pc:spChg chg="mod">
          <ac:chgData name="Schlapbach Andreas (IT-SCP-MVD-ETS)" userId="7563c65f-40d6-4e34-9428-ec2f0e54c891" providerId="ADAL" clId="{2F559093-E20D-4986-98EB-08A542397E13}" dt="2020-10-21T09:45:03.784" v="4583" actId="255"/>
          <ac:spMkLst>
            <pc:docMk/>
            <pc:sldMk cId="874213530" sldId="878"/>
            <ac:spMk id="2" creationId="{1D74B4F7-A0DD-41B3-A1AC-0684BBF53E71}"/>
          </ac:spMkLst>
        </pc:spChg>
        <pc:spChg chg="mod">
          <ac:chgData name="Schlapbach Andreas (IT-SCP-MVD-ETS)" userId="7563c65f-40d6-4e34-9428-ec2f0e54c891" providerId="ADAL" clId="{2F559093-E20D-4986-98EB-08A542397E13}" dt="2020-10-20T06:51:05.952" v="4577" actId="20577"/>
          <ac:spMkLst>
            <pc:docMk/>
            <pc:sldMk cId="874213530" sldId="878"/>
            <ac:spMk id="11" creationId="{FDC144F5-D3C5-495A-A2E8-C73DCC489FFC}"/>
          </ac:spMkLst>
        </pc:spChg>
      </pc:sldChg>
      <pc:sldChg chg="add del">
        <pc:chgData name="Schlapbach Andreas (IT-SCP-MVD-ETS)" userId="7563c65f-40d6-4e34-9428-ec2f0e54c891" providerId="ADAL" clId="{2F559093-E20D-4986-98EB-08A542397E13}" dt="2020-10-19T10:37:11.164" v="3043"/>
        <pc:sldMkLst>
          <pc:docMk/>
          <pc:sldMk cId="3061681470" sldId="878"/>
        </pc:sldMkLst>
      </pc:sldChg>
      <pc:sldChg chg="addSp delSp modSp add">
        <pc:chgData name="Schlapbach Andreas (IT-SCP-MVD-ETS)" userId="7563c65f-40d6-4e34-9428-ec2f0e54c891" providerId="ADAL" clId="{2F559093-E20D-4986-98EB-08A542397E13}" dt="2020-10-20T06:47:07.250" v="4399" actId="1076"/>
        <pc:sldMkLst>
          <pc:docMk/>
          <pc:sldMk cId="3324981438" sldId="879"/>
        </pc:sldMkLst>
        <pc:spChg chg="del">
          <ac:chgData name="Schlapbach Andreas (IT-SCP-MVD-ETS)" userId="7563c65f-40d6-4e34-9428-ec2f0e54c891" providerId="ADAL" clId="{2F559093-E20D-4986-98EB-08A542397E13}" dt="2020-10-20T06:45:38.939" v="4355"/>
          <ac:spMkLst>
            <pc:docMk/>
            <pc:sldMk cId="3324981438" sldId="879"/>
            <ac:spMk id="2" creationId="{7E84F688-0A78-4F05-BD68-79344076A905}"/>
          </ac:spMkLst>
        </pc:spChg>
        <pc:spChg chg="del">
          <ac:chgData name="Schlapbach Andreas (IT-SCP-MVD-ETS)" userId="7563c65f-40d6-4e34-9428-ec2f0e54c891" providerId="ADAL" clId="{2F559093-E20D-4986-98EB-08A542397E13}" dt="2020-10-20T06:45:38.939" v="4355"/>
          <ac:spMkLst>
            <pc:docMk/>
            <pc:sldMk cId="3324981438" sldId="879"/>
            <ac:spMk id="3" creationId="{AA037C03-B875-42A4-A115-206E8CEDCF58}"/>
          </ac:spMkLst>
        </pc:spChg>
        <pc:spChg chg="del">
          <ac:chgData name="Schlapbach Andreas (IT-SCP-MVD-ETS)" userId="7563c65f-40d6-4e34-9428-ec2f0e54c891" providerId="ADAL" clId="{2F559093-E20D-4986-98EB-08A542397E13}" dt="2020-10-20T06:45:38.939" v="4355"/>
          <ac:spMkLst>
            <pc:docMk/>
            <pc:sldMk cId="3324981438" sldId="879"/>
            <ac:spMk id="4" creationId="{F99272EB-50D8-4EB9-A1F0-E2355588B993}"/>
          </ac:spMkLst>
        </pc:spChg>
        <pc:spChg chg="add mod">
          <ac:chgData name="Schlapbach Andreas (IT-SCP-MVD-ETS)" userId="7563c65f-40d6-4e34-9428-ec2f0e54c891" providerId="ADAL" clId="{2F559093-E20D-4986-98EB-08A542397E13}" dt="2020-10-20T06:46:59.801" v="4396" actId="255"/>
          <ac:spMkLst>
            <pc:docMk/>
            <pc:sldMk cId="3324981438" sldId="879"/>
            <ac:spMk id="7" creationId="{36FC013E-C314-4C39-A2C4-3C6589180115}"/>
          </ac:spMkLst>
        </pc:spChg>
        <pc:spChg chg="add del mod">
          <ac:chgData name="Schlapbach Andreas (IT-SCP-MVD-ETS)" userId="7563c65f-40d6-4e34-9428-ec2f0e54c891" providerId="ADAL" clId="{2F559093-E20D-4986-98EB-08A542397E13}" dt="2020-10-20T06:45:41.969" v="4356" actId="478"/>
          <ac:spMkLst>
            <pc:docMk/>
            <pc:sldMk cId="3324981438" sldId="879"/>
            <ac:spMk id="8" creationId="{0F5FF68F-0030-4BB5-B3B5-B5D2441A37A1}"/>
          </ac:spMkLst>
        </pc:spChg>
        <pc:picChg chg="add mod">
          <ac:chgData name="Schlapbach Andreas (IT-SCP-MVD-ETS)" userId="7563c65f-40d6-4e34-9428-ec2f0e54c891" providerId="ADAL" clId="{2F559093-E20D-4986-98EB-08A542397E13}" dt="2020-10-20T06:47:07.250" v="4399" actId="1076"/>
          <ac:picMkLst>
            <pc:docMk/>
            <pc:sldMk cId="3324981438" sldId="879"/>
            <ac:picMk id="9" creationId="{AC6FA55E-7AD5-4465-9A86-B376D1AAD4C0}"/>
          </ac:picMkLst>
        </pc:picChg>
      </pc:sldChg>
      <pc:sldChg chg="del ord">
        <pc:chgData name="Schlapbach Andreas (IT-SCP-MVD-ETS)" userId="7563c65f-40d6-4e34-9428-ec2f0e54c891" providerId="ADAL" clId="{2F559093-E20D-4986-98EB-08A542397E13}" dt="2020-10-23T06:39:08.778" v="4820" actId="2696"/>
        <pc:sldMkLst>
          <pc:docMk/>
          <pc:sldMk cId="1387037524" sldId="880"/>
        </pc:sldMkLst>
      </pc:sldChg>
      <pc:sldChg chg="modSp del">
        <pc:chgData name="Schlapbach Andreas (IT-SCP-MVD-ETS)" userId="7563c65f-40d6-4e34-9428-ec2f0e54c891" providerId="ADAL" clId="{2F559093-E20D-4986-98EB-08A542397E13}" dt="2020-10-22T13:58:51.430" v="4806" actId="2696"/>
        <pc:sldMkLst>
          <pc:docMk/>
          <pc:sldMk cId="2855353060" sldId="883"/>
        </pc:sldMkLst>
        <pc:spChg chg="mod">
          <ac:chgData name="Schlapbach Andreas (IT-SCP-MVD-ETS)" userId="7563c65f-40d6-4e34-9428-ec2f0e54c891" providerId="ADAL" clId="{2F559093-E20D-4986-98EB-08A542397E13}" dt="2020-10-22T13:51:09.113" v="4668" actId="115"/>
          <ac:spMkLst>
            <pc:docMk/>
            <pc:sldMk cId="2855353060" sldId="883"/>
            <ac:spMk id="4" creationId="{E9E2D7C8-E2C6-4EBC-9D18-3F6D8C2FEDC1}"/>
          </ac:spMkLst>
        </pc:spChg>
      </pc:sldChg>
    </pc:docChg>
  </pc:docChgLst>
  <pc:docChgLst>
    <pc:chgData name="Gantert Clemens (IT-SCP-MVD-ETS - Extern)" userId="S::e530083@sbb.ch::f9c8bddb-b0b9-4532-b18c-91099c0045dd" providerId="AD" clId="Web-{AC46FA21-5636-8178-EC5F-142680A994FA}"/>
    <pc:docChg chg="modSld">
      <pc:chgData name="Gantert Clemens (IT-SCP-MVD-ETS - Extern)" userId="S::e530083@sbb.ch::f9c8bddb-b0b9-4532-b18c-91099c0045dd" providerId="AD" clId="Web-{AC46FA21-5636-8178-EC5F-142680A994FA}" dt="2020-10-19T10:10:09.699" v="11" actId="20577"/>
      <pc:docMkLst>
        <pc:docMk/>
      </pc:docMkLst>
      <pc:sldChg chg="modSp">
        <pc:chgData name="Gantert Clemens (IT-SCP-MVD-ETS - Extern)" userId="S::e530083@sbb.ch::f9c8bddb-b0b9-4532-b18c-91099c0045dd" providerId="AD" clId="Web-{AC46FA21-5636-8178-EC5F-142680A994FA}" dt="2020-10-19T10:09:54.120" v="10" actId="20577"/>
        <pc:sldMkLst>
          <pc:docMk/>
          <pc:sldMk cId="3288744538" sldId="858"/>
        </pc:sldMkLst>
        <pc:spChg chg="mod">
          <ac:chgData name="Gantert Clemens (IT-SCP-MVD-ETS - Extern)" userId="S::e530083@sbb.ch::f9c8bddb-b0b9-4532-b18c-91099c0045dd" providerId="AD" clId="Web-{AC46FA21-5636-8178-EC5F-142680A994FA}" dt="2020-10-19T10:09:54.120" v="10" actId="20577"/>
          <ac:spMkLst>
            <pc:docMk/>
            <pc:sldMk cId="3288744538" sldId="858"/>
            <ac:spMk id="6" creationId="{C66A7F0A-3395-459A-BB2B-18E550CA3380}"/>
          </ac:spMkLst>
        </pc:spChg>
      </pc:sldChg>
      <pc:sldChg chg="modSp">
        <pc:chgData name="Gantert Clemens (IT-SCP-MVD-ETS - Extern)" userId="S::e530083@sbb.ch::f9c8bddb-b0b9-4532-b18c-91099c0045dd" providerId="AD" clId="Web-{AC46FA21-5636-8178-EC5F-142680A994FA}" dt="2020-10-19T10:09:44.105" v="3" actId="20577"/>
        <pc:sldMkLst>
          <pc:docMk/>
          <pc:sldMk cId="4103474901" sldId="859"/>
        </pc:sldMkLst>
        <pc:spChg chg="mod">
          <ac:chgData name="Gantert Clemens (IT-SCP-MVD-ETS - Extern)" userId="S::e530083@sbb.ch::f9c8bddb-b0b9-4532-b18c-91099c0045dd" providerId="AD" clId="Web-{AC46FA21-5636-8178-EC5F-142680A994FA}" dt="2020-10-19T10:09:44.105" v="3" actId="20577"/>
          <ac:spMkLst>
            <pc:docMk/>
            <pc:sldMk cId="4103474901" sldId="859"/>
            <ac:spMk id="5" creationId="{33B0A06D-72B4-4A20-BBAD-9917A0941C2D}"/>
          </ac:spMkLst>
        </pc:spChg>
      </pc:sldChg>
      <pc:sldChg chg="modSp">
        <pc:chgData name="Gantert Clemens (IT-SCP-MVD-ETS - Extern)" userId="S::e530083@sbb.ch::f9c8bddb-b0b9-4532-b18c-91099c0045dd" providerId="AD" clId="Web-{AC46FA21-5636-8178-EC5F-142680A994FA}" dt="2020-10-19T10:10:09.699" v="11" actId="20577"/>
        <pc:sldMkLst>
          <pc:docMk/>
          <pc:sldMk cId="2781328284" sldId="871"/>
        </pc:sldMkLst>
        <pc:spChg chg="mod">
          <ac:chgData name="Gantert Clemens (IT-SCP-MVD-ETS - Extern)" userId="S::e530083@sbb.ch::f9c8bddb-b0b9-4532-b18c-91099c0045dd" providerId="AD" clId="Web-{AC46FA21-5636-8178-EC5F-142680A994FA}" dt="2020-10-19T10:10:09.699" v="11" actId="20577"/>
          <ac:spMkLst>
            <pc:docMk/>
            <pc:sldMk cId="2781328284" sldId="871"/>
            <ac:spMk id="5" creationId="{33B0A06D-72B4-4A20-BBAD-9917A0941C2D}"/>
          </ac:spMkLst>
        </pc:spChg>
      </pc:sldChg>
    </pc:docChg>
  </pc:docChgLst>
  <pc:docChgLst>
    <pc:chgData name="Gantert Clemens (IT-SCP-MVD-ETS - Extern)" userId="S::e530083@sbb.ch::f9c8bddb-b0b9-4532-b18c-91099c0045dd" providerId="AD" clId="Web-{4375FF60-F723-C8B0-4D89-1E7BA54F30A8}"/>
    <pc:docChg chg="addSld modSld">
      <pc:chgData name="Gantert Clemens (IT-SCP-MVD-ETS - Extern)" userId="S::e530083@sbb.ch::f9c8bddb-b0b9-4532-b18c-91099c0045dd" providerId="AD" clId="Web-{4375FF60-F723-C8B0-4D89-1E7BA54F30A8}" dt="2020-10-19T15:10:45.023" v="562" actId="20577"/>
      <pc:docMkLst>
        <pc:docMk/>
      </pc:docMkLst>
      <pc:sldChg chg="modSp add replId">
        <pc:chgData name="Gantert Clemens (IT-SCP-MVD-ETS - Extern)" userId="S::e530083@sbb.ch::f9c8bddb-b0b9-4532-b18c-91099c0045dd" providerId="AD" clId="Web-{4375FF60-F723-C8B0-4D89-1E7BA54F30A8}" dt="2020-10-19T15:10:45.023" v="562" actId="20577"/>
        <pc:sldMkLst>
          <pc:docMk/>
          <pc:sldMk cId="874213530" sldId="878"/>
        </pc:sldMkLst>
        <pc:spChg chg="mod">
          <ac:chgData name="Gantert Clemens (IT-SCP-MVD-ETS - Extern)" userId="S::e530083@sbb.ch::f9c8bddb-b0b9-4532-b18c-91099c0045dd" providerId="AD" clId="Web-{4375FF60-F723-C8B0-4D89-1E7BA54F30A8}" dt="2020-10-19T15:05:06.442" v="3" actId="20577"/>
          <ac:spMkLst>
            <pc:docMk/>
            <pc:sldMk cId="874213530" sldId="878"/>
            <ac:spMk id="2" creationId="{1D74B4F7-A0DD-41B3-A1AC-0684BBF53E71}"/>
          </ac:spMkLst>
        </pc:spChg>
        <pc:spChg chg="mod">
          <ac:chgData name="Gantert Clemens (IT-SCP-MVD-ETS - Extern)" userId="S::e530083@sbb.ch::f9c8bddb-b0b9-4532-b18c-91099c0045dd" providerId="AD" clId="Web-{4375FF60-F723-C8B0-4D89-1E7BA54F30A8}" dt="2020-10-19T15:10:45.023" v="562" actId="20577"/>
          <ac:spMkLst>
            <pc:docMk/>
            <pc:sldMk cId="874213530" sldId="878"/>
            <ac:spMk id="11" creationId="{FDC144F5-D3C5-495A-A2E8-C73DCC489FFC}"/>
          </ac:spMkLst>
        </pc:spChg>
      </pc:sldChg>
    </pc:docChg>
  </pc:docChgLst>
  <pc:docChgLst>
    <pc:chgData name="Gantert Clemens (IT-SCP-MVD-ETS - Extern)" userId="S::e530083@sbb.ch::f9c8bddb-b0b9-4532-b18c-91099c0045dd" providerId="AD" clId="Web-{50DA0529-2787-3733-DF46-622B6268E9C5}"/>
    <pc:docChg chg="addSld modSld">
      <pc:chgData name="Gantert Clemens (IT-SCP-MVD-ETS - Extern)" userId="S::e530083@sbb.ch::f9c8bddb-b0b9-4532-b18c-91099c0045dd" providerId="AD" clId="Web-{50DA0529-2787-3733-DF46-622B6268E9C5}" dt="2020-10-14T10:01:28.475" v="127" actId="20577"/>
      <pc:docMkLst>
        <pc:docMk/>
      </pc:docMkLst>
      <pc:sldChg chg="modSp">
        <pc:chgData name="Gantert Clemens (IT-SCP-MVD-ETS - Extern)" userId="S::e530083@sbb.ch::f9c8bddb-b0b9-4532-b18c-91099c0045dd" providerId="AD" clId="Web-{50DA0529-2787-3733-DF46-622B6268E9C5}" dt="2020-10-14T09:44:40.570" v="24" actId="20577"/>
        <pc:sldMkLst>
          <pc:docMk/>
          <pc:sldMk cId="0" sldId="792"/>
        </pc:sldMkLst>
        <pc:spChg chg="mod">
          <ac:chgData name="Gantert Clemens (IT-SCP-MVD-ETS - Extern)" userId="S::e530083@sbb.ch::f9c8bddb-b0b9-4532-b18c-91099c0045dd" providerId="AD" clId="Web-{50DA0529-2787-3733-DF46-622B6268E9C5}" dt="2020-10-14T09:41:40.239" v="2" actId="20577"/>
          <ac:spMkLst>
            <pc:docMk/>
            <pc:sldMk cId="0" sldId="792"/>
            <ac:spMk id="6147" creationId="{AE169E65-E947-4106-947A-5022CDC29949}"/>
          </ac:spMkLst>
        </pc:spChg>
        <pc:spChg chg="mod">
          <ac:chgData name="Gantert Clemens (IT-SCP-MVD-ETS - Extern)" userId="S::e530083@sbb.ch::f9c8bddb-b0b9-4532-b18c-91099c0045dd" providerId="AD" clId="Web-{50DA0529-2787-3733-DF46-622B6268E9C5}" dt="2020-10-14T09:44:40.570" v="24" actId="20577"/>
          <ac:spMkLst>
            <pc:docMk/>
            <pc:sldMk cId="0" sldId="792"/>
            <ac:spMk id="36868" creationId="{A6089B82-A8AD-483E-9D3E-1DAEA9CB0F31}"/>
          </ac:spMkLst>
        </pc:spChg>
      </pc:sldChg>
      <pc:sldChg chg="modSp add replId">
        <pc:chgData name="Gantert Clemens (IT-SCP-MVD-ETS - Extern)" userId="S::e530083@sbb.ch::f9c8bddb-b0b9-4532-b18c-91099c0045dd" providerId="AD" clId="Web-{50DA0529-2787-3733-DF46-622B6268E9C5}" dt="2020-10-14T10:01:28.475" v="127" actId="20577"/>
        <pc:sldMkLst>
          <pc:docMk/>
          <pc:sldMk cId="896384001" sldId="837"/>
        </pc:sldMkLst>
        <pc:spChg chg="mod">
          <ac:chgData name="Gantert Clemens (IT-SCP-MVD-ETS - Extern)" userId="S::e530083@sbb.ch::f9c8bddb-b0b9-4532-b18c-91099c0045dd" providerId="AD" clId="Web-{50DA0529-2787-3733-DF46-622B6268E9C5}" dt="2020-10-14T10:01:28.475" v="127" actId="20577"/>
          <ac:spMkLst>
            <pc:docMk/>
            <pc:sldMk cId="896384001" sldId="837"/>
            <ac:spMk id="6147" creationId="{AE169E65-E947-4106-947A-5022CDC29949}"/>
          </ac:spMkLst>
        </pc:spChg>
      </pc:sldChg>
      <pc:sldChg chg="modSp add replId">
        <pc:chgData name="Gantert Clemens (IT-SCP-MVD-ETS - Extern)" userId="S::e530083@sbb.ch::f9c8bddb-b0b9-4532-b18c-91099c0045dd" providerId="AD" clId="Web-{50DA0529-2787-3733-DF46-622B6268E9C5}" dt="2020-10-14T09:54:32.516" v="122" actId="20577"/>
        <pc:sldMkLst>
          <pc:docMk/>
          <pc:sldMk cId="3532607059" sldId="838"/>
        </pc:sldMkLst>
        <pc:spChg chg="mod">
          <ac:chgData name="Gantert Clemens (IT-SCP-MVD-ETS - Extern)" userId="S::e530083@sbb.ch::f9c8bddb-b0b9-4532-b18c-91099c0045dd" providerId="AD" clId="Web-{50DA0529-2787-3733-DF46-622B6268E9C5}" dt="2020-10-14T09:54:32.516" v="122" actId="20577"/>
          <ac:spMkLst>
            <pc:docMk/>
            <pc:sldMk cId="3532607059" sldId="838"/>
            <ac:spMk id="36868" creationId="{A6089B82-A8AD-483E-9D3E-1DAEA9CB0F31}"/>
          </ac:spMkLst>
        </pc:spChg>
      </pc:sldChg>
      <pc:sldChg chg="modSp add replId">
        <pc:chgData name="Gantert Clemens (IT-SCP-MVD-ETS - Extern)" userId="S::e530083@sbb.ch::f9c8bddb-b0b9-4532-b18c-91099c0045dd" providerId="AD" clId="Web-{50DA0529-2787-3733-DF46-622B6268E9C5}" dt="2020-10-14T09:45:58.711" v="41" actId="20577"/>
        <pc:sldMkLst>
          <pc:docMk/>
          <pc:sldMk cId="581336279" sldId="839"/>
        </pc:sldMkLst>
        <pc:spChg chg="mod">
          <ac:chgData name="Gantert Clemens (IT-SCP-MVD-ETS - Extern)" userId="S::e530083@sbb.ch::f9c8bddb-b0b9-4532-b18c-91099c0045dd" providerId="AD" clId="Web-{50DA0529-2787-3733-DF46-622B6268E9C5}" dt="2020-10-14T09:45:58.711" v="41" actId="20577"/>
          <ac:spMkLst>
            <pc:docMk/>
            <pc:sldMk cId="581336279" sldId="839"/>
            <ac:spMk id="36868" creationId="{A6089B82-A8AD-483E-9D3E-1DAEA9CB0F31}"/>
          </ac:spMkLst>
        </pc:spChg>
      </pc:sldChg>
    </pc:docChg>
  </pc:docChgLst>
  <pc:docChgLst>
    <pc:chgData name="Gantert Clemens (IT-SCP-MVD-ETS - Extern)" userId="S::e530083@sbb.ch::f9c8bddb-b0b9-4532-b18c-91099c0045dd" providerId="AD" clId="Web-{80C8CC52-AE24-755B-F91A-F3A5A957DA95}"/>
    <pc:docChg chg="addSld delSld modSld sldOrd">
      <pc:chgData name="Gantert Clemens (IT-SCP-MVD-ETS - Extern)" userId="S::e530083@sbb.ch::f9c8bddb-b0b9-4532-b18c-91099c0045dd" providerId="AD" clId="Web-{80C8CC52-AE24-755B-F91A-F3A5A957DA95}" dt="2020-10-16T10:22:58.174" v="707" actId="20577"/>
      <pc:docMkLst>
        <pc:docMk/>
      </pc:docMkLst>
      <pc:sldChg chg="modSp">
        <pc:chgData name="Gantert Clemens (IT-SCP-MVD-ETS - Extern)" userId="S::e530083@sbb.ch::f9c8bddb-b0b9-4532-b18c-91099c0045dd" providerId="AD" clId="Web-{80C8CC52-AE24-755B-F91A-F3A5A957DA95}" dt="2020-10-16T10:05:53.156" v="267" actId="20577"/>
        <pc:sldMkLst>
          <pc:docMk/>
          <pc:sldMk cId="0" sldId="792"/>
        </pc:sldMkLst>
        <pc:spChg chg="mod">
          <ac:chgData name="Gantert Clemens (IT-SCP-MVD-ETS - Extern)" userId="S::e530083@sbb.ch::f9c8bddb-b0b9-4532-b18c-91099c0045dd" providerId="AD" clId="Web-{80C8CC52-AE24-755B-F91A-F3A5A957DA95}" dt="2020-10-16T10:05:53.156" v="267" actId="20577"/>
          <ac:spMkLst>
            <pc:docMk/>
            <pc:sldMk cId="0" sldId="792"/>
            <ac:spMk id="36868" creationId="{A6089B82-A8AD-483E-9D3E-1DAEA9CB0F31}"/>
          </ac:spMkLst>
        </pc:spChg>
      </pc:sldChg>
      <pc:sldChg chg="modSp">
        <pc:chgData name="Gantert Clemens (IT-SCP-MVD-ETS - Extern)" userId="S::e530083@sbb.ch::f9c8bddb-b0b9-4532-b18c-91099c0045dd" providerId="AD" clId="Web-{80C8CC52-AE24-755B-F91A-F3A5A957DA95}" dt="2020-10-16T10:10:31.317" v="319" actId="20577"/>
        <pc:sldMkLst>
          <pc:docMk/>
          <pc:sldMk cId="0" sldId="831"/>
        </pc:sldMkLst>
        <pc:spChg chg="mod">
          <ac:chgData name="Gantert Clemens (IT-SCP-MVD-ETS - Extern)" userId="S::e530083@sbb.ch::f9c8bddb-b0b9-4532-b18c-91099c0045dd" providerId="AD" clId="Web-{80C8CC52-AE24-755B-F91A-F3A5A957DA95}" dt="2020-10-16T10:10:31.317" v="319" actId="20577"/>
          <ac:spMkLst>
            <pc:docMk/>
            <pc:sldMk cId="0" sldId="831"/>
            <ac:spMk id="10243" creationId="{A201427E-01BF-4985-9668-307BA732AE96}"/>
          </ac:spMkLst>
        </pc:spChg>
        <pc:spChg chg="mod">
          <ac:chgData name="Gantert Clemens (IT-SCP-MVD-ETS - Extern)" userId="S::e530083@sbb.ch::f9c8bddb-b0b9-4532-b18c-91099c0045dd" providerId="AD" clId="Web-{80C8CC52-AE24-755B-F91A-F3A5A957DA95}" dt="2020-10-16T09:51:40.046" v="56" actId="20577"/>
          <ac:spMkLst>
            <pc:docMk/>
            <pc:sldMk cId="0" sldId="831"/>
            <ac:spMk id="36868" creationId="{A6089B82-A8AD-483E-9D3E-1DAEA9CB0F31}"/>
          </ac:spMkLst>
        </pc:spChg>
      </pc:sldChg>
      <pc:sldChg chg="modSp">
        <pc:chgData name="Gantert Clemens (IT-SCP-MVD-ETS - Extern)" userId="S::e530083@sbb.ch::f9c8bddb-b0b9-4532-b18c-91099c0045dd" providerId="AD" clId="Web-{80C8CC52-AE24-755B-F91A-F3A5A957DA95}" dt="2020-10-16T10:10:26.160" v="316" actId="20577"/>
        <pc:sldMkLst>
          <pc:docMk/>
          <pc:sldMk cId="0" sldId="832"/>
        </pc:sldMkLst>
        <pc:spChg chg="mod">
          <ac:chgData name="Gantert Clemens (IT-SCP-MVD-ETS - Extern)" userId="S::e530083@sbb.ch::f9c8bddb-b0b9-4532-b18c-91099c0045dd" providerId="AD" clId="Web-{80C8CC52-AE24-755B-F91A-F3A5A957DA95}" dt="2020-10-16T10:10:26.160" v="316" actId="20577"/>
          <ac:spMkLst>
            <pc:docMk/>
            <pc:sldMk cId="0" sldId="832"/>
            <ac:spMk id="9219" creationId="{E66B1538-2ACB-46EF-9C82-CB401FB7EB1E}"/>
          </ac:spMkLst>
        </pc:spChg>
      </pc:sldChg>
      <pc:sldChg chg="modSp">
        <pc:chgData name="Gantert Clemens (IT-SCP-MVD-ETS - Extern)" userId="S::e530083@sbb.ch::f9c8bddb-b0b9-4532-b18c-91099c0045dd" providerId="AD" clId="Web-{80C8CC52-AE24-755B-F91A-F3A5A957DA95}" dt="2020-10-16T10:10:43.411" v="321" actId="20577"/>
        <pc:sldMkLst>
          <pc:docMk/>
          <pc:sldMk cId="0" sldId="833"/>
        </pc:sldMkLst>
        <pc:spChg chg="mod">
          <ac:chgData name="Gantert Clemens (IT-SCP-MVD-ETS - Extern)" userId="S::e530083@sbb.ch::f9c8bddb-b0b9-4532-b18c-91099c0045dd" providerId="AD" clId="Web-{80C8CC52-AE24-755B-F91A-F3A5A957DA95}" dt="2020-10-16T10:10:43.411" v="321" actId="20577"/>
          <ac:spMkLst>
            <pc:docMk/>
            <pc:sldMk cId="0" sldId="833"/>
            <ac:spMk id="11267" creationId="{59D2873C-D088-4E6B-9B15-E521F10AB465}"/>
          </ac:spMkLst>
        </pc:spChg>
      </pc:sldChg>
      <pc:sldChg chg="modSp">
        <pc:chgData name="Gantert Clemens (IT-SCP-MVD-ETS - Extern)" userId="S::e530083@sbb.ch::f9c8bddb-b0b9-4532-b18c-91099c0045dd" providerId="AD" clId="Web-{80C8CC52-AE24-755B-F91A-F3A5A957DA95}" dt="2020-10-16T10:10:20.598" v="314" actId="20577"/>
        <pc:sldMkLst>
          <pc:docMk/>
          <pc:sldMk cId="0" sldId="834"/>
        </pc:sldMkLst>
        <pc:spChg chg="mod">
          <ac:chgData name="Gantert Clemens (IT-SCP-MVD-ETS - Extern)" userId="S::e530083@sbb.ch::f9c8bddb-b0b9-4532-b18c-91099c0045dd" providerId="AD" clId="Web-{80C8CC52-AE24-755B-F91A-F3A5A957DA95}" dt="2020-10-16T10:10:20.598" v="314" actId="20577"/>
          <ac:spMkLst>
            <pc:docMk/>
            <pc:sldMk cId="0" sldId="834"/>
            <ac:spMk id="8195" creationId="{594D3F44-9DF1-4AAA-9F8F-D463C56F60B6}"/>
          </ac:spMkLst>
        </pc:spChg>
        <pc:spChg chg="mod">
          <ac:chgData name="Gantert Clemens (IT-SCP-MVD-ETS - Extern)" userId="S::e530083@sbb.ch::f9c8bddb-b0b9-4532-b18c-91099c0045dd" providerId="AD" clId="Web-{80C8CC52-AE24-755B-F91A-F3A5A957DA95}" dt="2020-10-16T09:36:22.113" v="32" actId="20577"/>
          <ac:spMkLst>
            <pc:docMk/>
            <pc:sldMk cId="0" sldId="834"/>
            <ac:spMk id="36868" creationId="{A6089B82-A8AD-483E-9D3E-1DAEA9CB0F31}"/>
          </ac:spMkLst>
        </pc:spChg>
      </pc:sldChg>
      <pc:sldChg chg="addSp delSp modSp">
        <pc:chgData name="Gantert Clemens (IT-SCP-MVD-ETS - Extern)" userId="S::e530083@sbb.ch::f9c8bddb-b0b9-4532-b18c-91099c0045dd" providerId="AD" clId="Web-{80C8CC52-AE24-755B-F91A-F3A5A957DA95}" dt="2020-10-16T10:10:49.708" v="323" actId="20577"/>
        <pc:sldMkLst>
          <pc:docMk/>
          <pc:sldMk cId="0" sldId="835"/>
        </pc:sldMkLst>
        <pc:spChg chg="mod">
          <ac:chgData name="Gantert Clemens (IT-SCP-MVD-ETS - Extern)" userId="S::e530083@sbb.ch::f9c8bddb-b0b9-4532-b18c-91099c0045dd" providerId="AD" clId="Web-{80C8CC52-AE24-755B-F91A-F3A5A957DA95}" dt="2020-10-16T10:10:49.708" v="323" actId="20577"/>
          <ac:spMkLst>
            <pc:docMk/>
            <pc:sldMk cId="0" sldId="835"/>
            <ac:spMk id="12291" creationId="{2937047F-7B5C-44C4-97CF-78321A99327A}"/>
          </ac:spMkLst>
        </pc:spChg>
        <pc:picChg chg="add del mod">
          <ac:chgData name="Gantert Clemens (IT-SCP-MVD-ETS - Extern)" userId="S::e530083@sbb.ch::f9c8bddb-b0b9-4532-b18c-91099c0045dd" providerId="AD" clId="Web-{80C8CC52-AE24-755B-F91A-F3A5A957DA95}" dt="2020-10-16T09:53:26.673" v="73"/>
          <ac:picMkLst>
            <pc:docMk/>
            <pc:sldMk cId="0" sldId="835"/>
            <ac:picMk id="2" creationId="{18871FC3-2173-4A88-9F4C-1D16CD795B60}"/>
          </ac:picMkLst>
        </pc:picChg>
        <pc:picChg chg="add del mod">
          <ac:chgData name="Gantert Clemens (IT-SCP-MVD-ETS - Extern)" userId="S::e530083@sbb.ch::f9c8bddb-b0b9-4532-b18c-91099c0045dd" providerId="AD" clId="Web-{80C8CC52-AE24-755B-F91A-F3A5A957DA95}" dt="2020-10-16T09:53:56.017" v="75"/>
          <ac:picMkLst>
            <pc:docMk/>
            <pc:sldMk cId="0" sldId="835"/>
            <ac:picMk id="3" creationId="{9FD54EAD-7FBB-4E59-87AE-0C6A33E5A045}"/>
          </ac:picMkLst>
        </pc:picChg>
      </pc:sldChg>
      <pc:sldChg chg="addSp delSp modSp">
        <pc:chgData name="Gantert Clemens (IT-SCP-MVD-ETS - Extern)" userId="S::e530083@sbb.ch::f9c8bddb-b0b9-4532-b18c-91099c0045dd" providerId="AD" clId="Web-{80C8CC52-AE24-755B-F91A-F3A5A957DA95}" dt="2020-10-16T10:10:13.832" v="311" actId="20577"/>
        <pc:sldMkLst>
          <pc:docMk/>
          <pc:sldMk cId="0" sldId="836"/>
        </pc:sldMkLst>
        <pc:spChg chg="add del mod">
          <ac:chgData name="Gantert Clemens (IT-SCP-MVD-ETS - Extern)" userId="S::e530083@sbb.ch::f9c8bddb-b0b9-4532-b18c-91099c0045dd" providerId="AD" clId="Web-{80C8CC52-AE24-755B-F91A-F3A5A957DA95}" dt="2020-10-16T10:10:07.691" v="306"/>
          <ac:spMkLst>
            <pc:docMk/>
            <pc:sldMk cId="0" sldId="836"/>
            <ac:spMk id="3" creationId="{61BACA5C-6612-402C-9351-DAB226121986}"/>
          </ac:spMkLst>
        </pc:spChg>
        <pc:spChg chg="add del mod">
          <ac:chgData name="Gantert Clemens (IT-SCP-MVD-ETS - Extern)" userId="S::e530083@sbb.ch::f9c8bddb-b0b9-4532-b18c-91099c0045dd" providerId="AD" clId="Web-{80C8CC52-AE24-755B-F91A-F3A5A957DA95}" dt="2020-10-16T10:10:13.832" v="311" actId="20577"/>
          <ac:spMkLst>
            <pc:docMk/>
            <pc:sldMk cId="0" sldId="836"/>
            <ac:spMk id="7171" creationId="{FDE7F8F8-09BE-447C-BFA3-0AEAF4697C66}"/>
          </ac:spMkLst>
        </pc:spChg>
        <pc:spChg chg="mod">
          <ac:chgData name="Gantert Clemens (IT-SCP-MVD-ETS - Extern)" userId="S::e530083@sbb.ch::f9c8bddb-b0b9-4532-b18c-91099c0045dd" providerId="AD" clId="Web-{80C8CC52-AE24-755B-F91A-F3A5A957DA95}" dt="2020-10-16T09:36:02.034" v="30" actId="20577"/>
          <ac:spMkLst>
            <pc:docMk/>
            <pc:sldMk cId="0" sldId="836"/>
            <ac:spMk id="36868" creationId="{A6089B82-A8AD-483E-9D3E-1DAEA9CB0F31}"/>
          </ac:spMkLst>
        </pc:spChg>
      </pc:sldChg>
      <pc:sldChg chg="modSp">
        <pc:chgData name="Gantert Clemens (IT-SCP-MVD-ETS - Extern)" userId="S::e530083@sbb.ch::f9c8bddb-b0b9-4532-b18c-91099c0045dd" providerId="AD" clId="Web-{80C8CC52-AE24-755B-F91A-F3A5A957DA95}" dt="2020-10-16T10:03:06.231" v="213" actId="20577"/>
        <pc:sldMkLst>
          <pc:docMk/>
          <pc:sldMk cId="896384001" sldId="837"/>
        </pc:sldMkLst>
        <pc:spChg chg="mod">
          <ac:chgData name="Gantert Clemens (IT-SCP-MVD-ETS - Extern)" userId="S::e530083@sbb.ch::f9c8bddb-b0b9-4532-b18c-91099c0045dd" providerId="AD" clId="Web-{80C8CC52-AE24-755B-F91A-F3A5A957DA95}" dt="2020-10-16T10:03:02.668" v="212" actId="20577"/>
          <ac:spMkLst>
            <pc:docMk/>
            <pc:sldMk cId="896384001" sldId="837"/>
            <ac:spMk id="6147" creationId="{AE169E65-E947-4106-947A-5022CDC29949}"/>
          </ac:spMkLst>
        </pc:spChg>
        <pc:spChg chg="mod">
          <ac:chgData name="Gantert Clemens (IT-SCP-MVD-ETS - Extern)" userId="S::e530083@sbb.ch::f9c8bddb-b0b9-4532-b18c-91099c0045dd" providerId="AD" clId="Web-{80C8CC52-AE24-755B-F91A-F3A5A957DA95}" dt="2020-10-16T10:03:06.231" v="213" actId="20577"/>
          <ac:spMkLst>
            <pc:docMk/>
            <pc:sldMk cId="896384001" sldId="837"/>
            <ac:spMk id="36868" creationId="{A6089B82-A8AD-483E-9D3E-1DAEA9CB0F31}"/>
          </ac:spMkLst>
        </pc:spChg>
      </pc:sldChg>
      <pc:sldChg chg="modSp">
        <pc:chgData name="Gantert Clemens (IT-SCP-MVD-ETS - Extern)" userId="S::e530083@sbb.ch::f9c8bddb-b0b9-4532-b18c-91099c0045dd" providerId="AD" clId="Web-{80C8CC52-AE24-755B-F91A-F3A5A957DA95}" dt="2020-10-16T10:12:23.584" v="375" actId="20577"/>
        <pc:sldMkLst>
          <pc:docMk/>
          <pc:sldMk cId="3532607059" sldId="838"/>
        </pc:sldMkLst>
        <pc:spChg chg="mod">
          <ac:chgData name="Gantert Clemens (IT-SCP-MVD-ETS - Extern)" userId="S::e530083@sbb.ch::f9c8bddb-b0b9-4532-b18c-91099c0045dd" providerId="AD" clId="Web-{80C8CC52-AE24-755B-F91A-F3A5A957DA95}" dt="2020-10-16T10:12:23.584" v="375" actId="20577"/>
          <ac:spMkLst>
            <pc:docMk/>
            <pc:sldMk cId="3532607059" sldId="838"/>
            <ac:spMk id="36868" creationId="{A6089B82-A8AD-483E-9D3E-1DAEA9CB0F31}"/>
          </ac:spMkLst>
        </pc:spChg>
      </pc:sldChg>
      <pc:sldChg chg="modSp">
        <pc:chgData name="Gantert Clemens (IT-SCP-MVD-ETS - Extern)" userId="S::e530083@sbb.ch::f9c8bddb-b0b9-4532-b18c-91099c0045dd" providerId="AD" clId="Web-{80C8CC52-AE24-755B-F91A-F3A5A957DA95}" dt="2020-10-16T10:19:06.154" v="658" actId="20577"/>
        <pc:sldMkLst>
          <pc:docMk/>
          <pc:sldMk cId="581336279" sldId="839"/>
        </pc:sldMkLst>
        <pc:spChg chg="mod">
          <ac:chgData name="Gantert Clemens (IT-SCP-MVD-ETS - Extern)" userId="S::e530083@sbb.ch::f9c8bddb-b0b9-4532-b18c-91099c0045dd" providerId="AD" clId="Web-{80C8CC52-AE24-755B-F91A-F3A5A957DA95}" dt="2020-10-16T10:19:06.154" v="658" actId="20577"/>
          <ac:spMkLst>
            <pc:docMk/>
            <pc:sldMk cId="581336279" sldId="839"/>
            <ac:spMk id="36868" creationId="{A6089B82-A8AD-483E-9D3E-1DAEA9CB0F31}"/>
          </ac:spMkLst>
        </pc:spChg>
      </pc:sldChg>
      <pc:sldChg chg="addSp modSp add replId">
        <pc:chgData name="Gantert Clemens (IT-SCP-MVD-ETS - Extern)" userId="S::e530083@sbb.ch::f9c8bddb-b0b9-4532-b18c-91099c0045dd" providerId="AD" clId="Web-{80C8CC52-AE24-755B-F91A-F3A5A957DA95}" dt="2020-10-16T10:10:59.177" v="326" actId="20577"/>
        <pc:sldMkLst>
          <pc:docMk/>
          <pc:sldMk cId="3830792610" sldId="840"/>
        </pc:sldMkLst>
        <pc:spChg chg="mod">
          <ac:chgData name="Gantert Clemens (IT-SCP-MVD-ETS - Extern)" userId="S::e530083@sbb.ch::f9c8bddb-b0b9-4532-b18c-91099c0045dd" providerId="AD" clId="Web-{80C8CC52-AE24-755B-F91A-F3A5A957DA95}" dt="2020-10-16T10:10:59.177" v="326" actId="20577"/>
          <ac:spMkLst>
            <pc:docMk/>
            <pc:sldMk cId="3830792610" sldId="840"/>
            <ac:spMk id="12291" creationId="{2937047F-7B5C-44C4-97CF-78321A99327A}"/>
          </ac:spMkLst>
        </pc:spChg>
        <pc:spChg chg="mod">
          <ac:chgData name="Gantert Clemens (IT-SCP-MVD-ETS - Extern)" userId="S::e530083@sbb.ch::f9c8bddb-b0b9-4532-b18c-91099c0045dd" providerId="AD" clId="Web-{80C8CC52-AE24-755B-F91A-F3A5A957DA95}" dt="2020-10-16T09:54:43.565" v="78" actId="20577"/>
          <ac:spMkLst>
            <pc:docMk/>
            <pc:sldMk cId="3830792610" sldId="840"/>
            <ac:spMk id="36868" creationId="{A6089B82-A8AD-483E-9D3E-1DAEA9CB0F31}"/>
          </ac:spMkLst>
        </pc:spChg>
        <pc:picChg chg="add mod">
          <ac:chgData name="Gantert Clemens (IT-SCP-MVD-ETS - Extern)" userId="S::e530083@sbb.ch::f9c8bddb-b0b9-4532-b18c-91099c0045dd" providerId="AD" clId="Web-{80C8CC52-AE24-755B-F91A-F3A5A957DA95}" dt="2020-10-16T10:02:24.402" v="189"/>
          <ac:picMkLst>
            <pc:docMk/>
            <pc:sldMk cId="3830792610" sldId="840"/>
            <ac:picMk id="2" creationId="{635183AC-9EA2-4895-9039-60BD6154BFB4}"/>
          </ac:picMkLst>
        </pc:picChg>
      </pc:sldChg>
      <pc:sldChg chg="modSp add replId">
        <pc:chgData name="Gantert Clemens (IT-SCP-MVD-ETS - Extern)" userId="S::e530083@sbb.ch::f9c8bddb-b0b9-4532-b18c-91099c0045dd" providerId="AD" clId="Web-{80C8CC52-AE24-755B-F91A-F3A5A957DA95}" dt="2020-10-16T10:11:20.833" v="343" actId="20577"/>
        <pc:sldMkLst>
          <pc:docMk/>
          <pc:sldMk cId="2035115425" sldId="841"/>
        </pc:sldMkLst>
        <pc:spChg chg="mod">
          <ac:chgData name="Gantert Clemens (IT-SCP-MVD-ETS - Extern)" userId="S::e530083@sbb.ch::f9c8bddb-b0b9-4532-b18c-91099c0045dd" providerId="AD" clId="Web-{80C8CC52-AE24-755B-F91A-F3A5A957DA95}" dt="2020-10-16T10:11:20.833" v="343" actId="20577"/>
          <ac:spMkLst>
            <pc:docMk/>
            <pc:sldMk cId="2035115425" sldId="841"/>
            <ac:spMk id="12291" creationId="{2937047F-7B5C-44C4-97CF-78321A99327A}"/>
          </ac:spMkLst>
        </pc:spChg>
        <pc:spChg chg="mod">
          <ac:chgData name="Gantert Clemens (IT-SCP-MVD-ETS - Extern)" userId="S::e530083@sbb.ch::f9c8bddb-b0b9-4532-b18c-91099c0045dd" providerId="AD" clId="Web-{80C8CC52-AE24-755B-F91A-F3A5A957DA95}" dt="2020-10-16T09:58:02.350" v="188" actId="20577"/>
          <ac:spMkLst>
            <pc:docMk/>
            <pc:sldMk cId="2035115425" sldId="841"/>
            <ac:spMk id="36868" creationId="{A6089B82-A8AD-483E-9D3E-1DAEA9CB0F31}"/>
          </ac:spMkLst>
        </pc:spChg>
      </pc:sldChg>
      <pc:sldChg chg="add replId">
        <pc:chgData name="Gantert Clemens (IT-SCP-MVD-ETS - Extern)" userId="S::e530083@sbb.ch::f9c8bddb-b0b9-4532-b18c-91099c0045dd" providerId="AD" clId="Web-{80C8CC52-AE24-755B-F91A-F3A5A957DA95}" dt="2020-10-16T10:02:44.636" v="190"/>
        <pc:sldMkLst>
          <pc:docMk/>
          <pc:sldMk cId="314480351" sldId="842"/>
        </pc:sldMkLst>
      </pc:sldChg>
      <pc:sldChg chg="modSp add replId">
        <pc:chgData name="Gantert Clemens (IT-SCP-MVD-ETS - Extern)" userId="S::e530083@sbb.ch::f9c8bddb-b0b9-4532-b18c-91099c0045dd" providerId="AD" clId="Web-{80C8CC52-AE24-755B-F91A-F3A5A957DA95}" dt="2020-10-16T10:03:57.216" v="247" actId="20577"/>
        <pc:sldMkLst>
          <pc:docMk/>
          <pc:sldMk cId="1497740134" sldId="843"/>
        </pc:sldMkLst>
        <pc:spChg chg="mod">
          <ac:chgData name="Gantert Clemens (IT-SCP-MVD-ETS - Extern)" userId="S::e530083@sbb.ch::f9c8bddb-b0b9-4532-b18c-91099c0045dd" providerId="AD" clId="Web-{80C8CC52-AE24-755B-F91A-F3A5A957DA95}" dt="2020-10-16T10:03:57.216" v="247" actId="20577"/>
          <ac:spMkLst>
            <pc:docMk/>
            <pc:sldMk cId="1497740134" sldId="843"/>
            <ac:spMk id="6147" creationId="{AE169E65-E947-4106-947A-5022CDC29949}"/>
          </ac:spMkLst>
        </pc:spChg>
      </pc:sldChg>
      <pc:sldChg chg="modSp add replId">
        <pc:chgData name="Gantert Clemens (IT-SCP-MVD-ETS - Extern)" userId="S::e530083@sbb.ch::f9c8bddb-b0b9-4532-b18c-91099c0045dd" providerId="AD" clId="Web-{80C8CC52-AE24-755B-F91A-F3A5A957DA95}" dt="2020-10-16T10:05:15.577" v="261" actId="20577"/>
        <pc:sldMkLst>
          <pc:docMk/>
          <pc:sldMk cId="1198338310" sldId="844"/>
        </pc:sldMkLst>
        <pc:spChg chg="mod">
          <ac:chgData name="Gantert Clemens (IT-SCP-MVD-ETS - Extern)" userId="S::e530083@sbb.ch::f9c8bddb-b0b9-4532-b18c-91099c0045dd" providerId="AD" clId="Web-{80C8CC52-AE24-755B-F91A-F3A5A957DA95}" dt="2020-10-16T10:05:15.577" v="261" actId="20577"/>
          <ac:spMkLst>
            <pc:docMk/>
            <pc:sldMk cId="1198338310" sldId="844"/>
            <ac:spMk id="6147" creationId="{AE169E65-E947-4106-947A-5022CDC29949}"/>
          </ac:spMkLst>
        </pc:spChg>
      </pc:sldChg>
      <pc:sldChg chg="modSp add replId">
        <pc:chgData name="Gantert Clemens (IT-SCP-MVD-ETS - Extern)" userId="S::e530083@sbb.ch::f9c8bddb-b0b9-4532-b18c-91099c0045dd" providerId="AD" clId="Web-{80C8CC52-AE24-755B-F91A-F3A5A957DA95}" dt="2020-10-16T10:07:34.392" v="295" actId="20577"/>
        <pc:sldMkLst>
          <pc:docMk/>
          <pc:sldMk cId="3533446782" sldId="845"/>
        </pc:sldMkLst>
        <pc:spChg chg="mod">
          <ac:chgData name="Gantert Clemens (IT-SCP-MVD-ETS - Extern)" userId="S::e530083@sbb.ch::f9c8bddb-b0b9-4532-b18c-91099c0045dd" providerId="AD" clId="Web-{80C8CC52-AE24-755B-F91A-F3A5A957DA95}" dt="2020-10-16T10:07:34.392" v="295" actId="20577"/>
          <ac:spMkLst>
            <pc:docMk/>
            <pc:sldMk cId="3533446782" sldId="845"/>
            <ac:spMk id="6147" creationId="{AE169E65-E947-4106-947A-5022CDC29949}"/>
          </ac:spMkLst>
        </pc:spChg>
        <pc:spChg chg="mod">
          <ac:chgData name="Gantert Clemens (IT-SCP-MVD-ETS - Extern)" userId="S::e530083@sbb.ch::f9c8bddb-b0b9-4532-b18c-91099c0045dd" providerId="AD" clId="Web-{80C8CC52-AE24-755B-F91A-F3A5A957DA95}" dt="2020-10-16T10:06:22.422" v="283" actId="20577"/>
          <ac:spMkLst>
            <pc:docMk/>
            <pc:sldMk cId="3533446782" sldId="845"/>
            <ac:spMk id="36868" creationId="{A6089B82-A8AD-483E-9D3E-1DAEA9CB0F31}"/>
          </ac:spMkLst>
        </pc:spChg>
      </pc:sldChg>
      <pc:sldChg chg="modSp add replId">
        <pc:chgData name="Gantert Clemens (IT-SCP-MVD-ETS - Extern)" userId="S::e530083@sbb.ch::f9c8bddb-b0b9-4532-b18c-91099c0045dd" providerId="AD" clId="Web-{80C8CC52-AE24-755B-F91A-F3A5A957DA95}" dt="2020-10-16T10:08:02.705" v="297" actId="20577"/>
        <pc:sldMkLst>
          <pc:docMk/>
          <pc:sldMk cId="760267427" sldId="846"/>
        </pc:sldMkLst>
        <pc:spChg chg="mod">
          <ac:chgData name="Gantert Clemens (IT-SCP-MVD-ETS - Extern)" userId="S::e530083@sbb.ch::f9c8bddb-b0b9-4532-b18c-91099c0045dd" providerId="AD" clId="Web-{80C8CC52-AE24-755B-F91A-F3A5A957DA95}" dt="2020-10-16T10:08:02.705" v="297" actId="20577"/>
          <ac:spMkLst>
            <pc:docMk/>
            <pc:sldMk cId="760267427" sldId="846"/>
            <ac:spMk id="6147" creationId="{AE169E65-E947-4106-947A-5022CDC29949}"/>
          </ac:spMkLst>
        </pc:spChg>
        <pc:spChg chg="mod">
          <ac:chgData name="Gantert Clemens (IT-SCP-MVD-ETS - Extern)" userId="S::e530083@sbb.ch::f9c8bddb-b0b9-4532-b18c-91099c0045dd" providerId="AD" clId="Web-{80C8CC52-AE24-755B-F91A-F3A5A957DA95}" dt="2020-10-16T10:07:04.344" v="286" actId="20577"/>
          <ac:spMkLst>
            <pc:docMk/>
            <pc:sldMk cId="760267427" sldId="846"/>
            <ac:spMk id="36868" creationId="{A6089B82-A8AD-483E-9D3E-1DAEA9CB0F31}"/>
          </ac:spMkLst>
        </pc:spChg>
      </pc:sldChg>
      <pc:sldChg chg="modSp add replId">
        <pc:chgData name="Gantert Clemens (IT-SCP-MVD-ETS - Extern)" userId="S::e530083@sbb.ch::f9c8bddb-b0b9-4532-b18c-91099c0045dd" providerId="AD" clId="Web-{80C8CC52-AE24-755B-F91A-F3A5A957DA95}" dt="2020-10-16T10:08:32.940" v="304" actId="20577"/>
        <pc:sldMkLst>
          <pc:docMk/>
          <pc:sldMk cId="3832754244" sldId="847"/>
        </pc:sldMkLst>
        <pc:spChg chg="mod">
          <ac:chgData name="Gantert Clemens (IT-SCP-MVD-ETS - Extern)" userId="S::e530083@sbb.ch::f9c8bddb-b0b9-4532-b18c-91099c0045dd" providerId="AD" clId="Web-{80C8CC52-AE24-755B-F91A-F3A5A957DA95}" dt="2020-10-16T10:08:32.940" v="304" actId="20577"/>
          <ac:spMkLst>
            <pc:docMk/>
            <pc:sldMk cId="3832754244" sldId="847"/>
            <ac:spMk id="6147" creationId="{AE169E65-E947-4106-947A-5022CDC29949}"/>
          </ac:spMkLst>
        </pc:spChg>
      </pc:sldChg>
      <pc:sldChg chg="addSp delSp modSp add replId">
        <pc:chgData name="Gantert Clemens (IT-SCP-MVD-ETS - Extern)" userId="S::e530083@sbb.ch::f9c8bddb-b0b9-4532-b18c-91099c0045dd" providerId="AD" clId="Web-{80C8CC52-AE24-755B-F91A-F3A5A957DA95}" dt="2020-10-16T10:16:16.167" v="561" actId="20577"/>
        <pc:sldMkLst>
          <pc:docMk/>
          <pc:sldMk cId="2687526202" sldId="848"/>
        </pc:sldMkLst>
        <pc:spChg chg="add mod">
          <ac:chgData name="Gantert Clemens (IT-SCP-MVD-ETS - Extern)" userId="S::e530083@sbb.ch::f9c8bddb-b0b9-4532-b18c-91099c0045dd" providerId="AD" clId="Web-{80C8CC52-AE24-755B-F91A-F3A5A957DA95}" dt="2020-10-16T10:16:16.167" v="561" actId="20577"/>
          <ac:spMkLst>
            <pc:docMk/>
            <pc:sldMk cId="2687526202" sldId="848"/>
            <ac:spMk id="3" creationId="{E7426FE9-2D2B-49D6-A135-94C8A674F639}"/>
          </ac:spMkLst>
        </pc:spChg>
        <pc:spChg chg="mod">
          <ac:chgData name="Gantert Clemens (IT-SCP-MVD-ETS - Extern)" userId="S::e530083@sbb.ch::f9c8bddb-b0b9-4532-b18c-91099c0045dd" providerId="AD" clId="Web-{80C8CC52-AE24-755B-F91A-F3A5A957DA95}" dt="2020-10-16T10:11:43.021" v="370" actId="20577"/>
          <ac:spMkLst>
            <pc:docMk/>
            <pc:sldMk cId="2687526202" sldId="848"/>
            <ac:spMk id="12291" creationId="{2937047F-7B5C-44C4-97CF-78321A99327A}"/>
          </ac:spMkLst>
        </pc:spChg>
        <pc:picChg chg="del">
          <ac:chgData name="Gantert Clemens (IT-SCP-MVD-ETS - Extern)" userId="S::e530083@sbb.ch::f9c8bddb-b0b9-4532-b18c-91099c0045dd" providerId="AD" clId="Web-{80C8CC52-AE24-755B-F91A-F3A5A957DA95}" dt="2020-10-16T10:11:48.178" v="371"/>
          <ac:picMkLst>
            <pc:docMk/>
            <pc:sldMk cId="2687526202" sldId="848"/>
            <ac:picMk id="2" creationId="{635183AC-9EA2-4895-9039-60BD6154BFB4}"/>
          </ac:picMkLst>
        </pc:picChg>
      </pc:sldChg>
      <pc:sldChg chg="add del replId">
        <pc:chgData name="Gantert Clemens (IT-SCP-MVD-ETS - Extern)" userId="S::e530083@sbb.ch::f9c8bddb-b0b9-4532-b18c-91099c0045dd" providerId="AD" clId="Web-{80C8CC52-AE24-755B-F91A-F3A5A957DA95}" dt="2020-10-16T10:12:39.772" v="377"/>
        <pc:sldMkLst>
          <pc:docMk/>
          <pc:sldMk cId="1241283534" sldId="849"/>
        </pc:sldMkLst>
      </pc:sldChg>
      <pc:sldChg chg="addSp delSp modSp add ord replId">
        <pc:chgData name="Gantert Clemens (IT-SCP-MVD-ETS - Extern)" userId="S::e530083@sbb.ch::f9c8bddb-b0b9-4532-b18c-91099c0045dd" providerId="AD" clId="Web-{80C8CC52-AE24-755B-F91A-F3A5A957DA95}" dt="2020-10-16T10:17:10.683" v="622" actId="1076"/>
        <pc:sldMkLst>
          <pc:docMk/>
          <pc:sldMk cId="3069435732" sldId="849"/>
        </pc:sldMkLst>
        <pc:spChg chg="add mod">
          <ac:chgData name="Gantert Clemens (IT-SCP-MVD-ETS - Extern)" userId="S::e530083@sbb.ch::f9c8bddb-b0b9-4532-b18c-91099c0045dd" providerId="AD" clId="Web-{80C8CC52-AE24-755B-F91A-F3A5A957DA95}" dt="2020-10-16T10:17:10.683" v="622" actId="1076"/>
          <ac:spMkLst>
            <pc:docMk/>
            <pc:sldMk cId="3069435732" sldId="849"/>
            <ac:spMk id="3" creationId="{07571ADE-061B-4A38-AA21-0AE9BBABBE66}"/>
          </ac:spMkLst>
        </pc:spChg>
        <pc:spChg chg="mod">
          <ac:chgData name="Gantert Clemens (IT-SCP-MVD-ETS - Extern)" userId="S::e530083@sbb.ch::f9c8bddb-b0b9-4532-b18c-91099c0045dd" providerId="AD" clId="Web-{80C8CC52-AE24-755B-F91A-F3A5A957DA95}" dt="2020-10-16T10:13:10.038" v="391" actId="20577"/>
          <ac:spMkLst>
            <pc:docMk/>
            <pc:sldMk cId="3069435732" sldId="849"/>
            <ac:spMk id="12291" creationId="{2937047F-7B5C-44C4-97CF-78321A99327A}"/>
          </ac:spMkLst>
        </pc:spChg>
        <pc:picChg chg="del">
          <ac:chgData name="Gantert Clemens (IT-SCP-MVD-ETS - Extern)" userId="S::e530083@sbb.ch::f9c8bddb-b0b9-4532-b18c-91099c0045dd" providerId="AD" clId="Web-{80C8CC52-AE24-755B-F91A-F3A5A957DA95}" dt="2020-10-16T10:16:21.214" v="562"/>
          <ac:picMkLst>
            <pc:docMk/>
            <pc:sldMk cId="3069435732" sldId="849"/>
            <ac:picMk id="2" creationId="{635183AC-9EA2-4895-9039-60BD6154BFB4}"/>
          </ac:picMkLst>
        </pc:picChg>
      </pc:sldChg>
      <pc:sldChg chg="addSp delSp modSp add replId">
        <pc:chgData name="Gantert Clemens (IT-SCP-MVD-ETS - Extern)" userId="S::e530083@sbb.ch::f9c8bddb-b0b9-4532-b18c-91099c0045dd" providerId="AD" clId="Web-{80C8CC52-AE24-755B-F91A-F3A5A957DA95}" dt="2020-10-16T10:18:32.622" v="655" actId="1076"/>
        <pc:sldMkLst>
          <pc:docMk/>
          <pc:sldMk cId="2894068853" sldId="850"/>
        </pc:sldMkLst>
        <pc:spChg chg="add mod">
          <ac:chgData name="Gantert Clemens (IT-SCP-MVD-ETS - Extern)" userId="S::e530083@sbb.ch::f9c8bddb-b0b9-4532-b18c-91099c0045dd" providerId="AD" clId="Web-{80C8CC52-AE24-755B-F91A-F3A5A957DA95}" dt="2020-10-16T10:18:32.622" v="655" actId="1076"/>
          <ac:spMkLst>
            <pc:docMk/>
            <pc:sldMk cId="2894068853" sldId="850"/>
            <ac:spMk id="2" creationId="{49906391-FFA3-4364-88BF-719938860112}"/>
          </ac:spMkLst>
        </pc:spChg>
        <pc:spChg chg="del mod">
          <ac:chgData name="Gantert Clemens (IT-SCP-MVD-ETS - Extern)" userId="S::e530083@sbb.ch::f9c8bddb-b0b9-4532-b18c-91099c0045dd" providerId="AD" clId="Web-{80C8CC52-AE24-755B-F91A-F3A5A957DA95}" dt="2020-10-16T10:18:14.591" v="653"/>
          <ac:spMkLst>
            <pc:docMk/>
            <pc:sldMk cId="2894068853" sldId="850"/>
            <ac:spMk id="3" creationId="{07571ADE-061B-4A38-AA21-0AE9BBABBE66}"/>
          </ac:spMkLst>
        </pc:spChg>
        <pc:spChg chg="mod">
          <ac:chgData name="Gantert Clemens (IT-SCP-MVD-ETS - Extern)" userId="S::e530083@sbb.ch::f9c8bddb-b0b9-4532-b18c-91099c0045dd" providerId="AD" clId="Web-{80C8CC52-AE24-755B-F91A-F3A5A957DA95}" dt="2020-10-16T10:18:05.544" v="649" actId="20577"/>
          <ac:spMkLst>
            <pc:docMk/>
            <pc:sldMk cId="2894068853" sldId="850"/>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19:29.061" v="670" actId="20577"/>
        <pc:sldMkLst>
          <pc:docMk/>
          <pc:sldMk cId="381412481" sldId="851"/>
        </pc:sldMkLst>
        <pc:spChg chg="mod">
          <ac:chgData name="Gantert Clemens (IT-SCP-MVD-ETS - Extern)" userId="S::e530083@sbb.ch::f9c8bddb-b0b9-4532-b18c-91099c0045dd" providerId="AD" clId="Web-{80C8CC52-AE24-755B-F91A-F3A5A957DA95}" dt="2020-10-16T10:19:23.858" v="668" actId="20577"/>
          <ac:spMkLst>
            <pc:docMk/>
            <pc:sldMk cId="381412481" sldId="851"/>
            <ac:spMk id="2" creationId="{49906391-FFA3-4364-88BF-719938860112}"/>
          </ac:spMkLst>
        </pc:spChg>
        <pc:spChg chg="mod">
          <ac:chgData name="Gantert Clemens (IT-SCP-MVD-ETS - Extern)" userId="S::e530083@sbb.ch::f9c8bddb-b0b9-4532-b18c-91099c0045dd" providerId="AD" clId="Web-{80C8CC52-AE24-755B-F91A-F3A5A957DA95}" dt="2020-10-16T10:19:29.061" v="670" actId="20577"/>
          <ac:spMkLst>
            <pc:docMk/>
            <pc:sldMk cId="381412481" sldId="851"/>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1:25.032" v="686" actId="20577"/>
        <pc:sldMkLst>
          <pc:docMk/>
          <pc:sldMk cId="2454000451" sldId="852"/>
        </pc:sldMkLst>
        <pc:spChg chg="mod">
          <ac:chgData name="Gantert Clemens (IT-SCP-MVD-ETS - Extern)" userId="S::e530083@sbb.ch::f9c8bddb-b0b9-4532-b18c-91099c0045dd" providerId="AD" clId="Web-{80C8CC52-AE24-755B-F91A-F3A5A957DA95}" dt="2020-10-16T10:21:25.032" v="686" actId="20577"/>
          <ac:spMkLst>
            <pc:docMk/>
            <pc:sldMk cId="2454000451" sldId="852"/>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2:43.017" v="701" actId="20577"/>
        <pc:sldMkLst>
          <pc:docMk/>
          <pc:sldMk cId="3069114411" sldId="853"/>
        </pc:sldMkLst>
        <pc:spChg chg="mod">
          <ac:chgData name="Gantert Clemens (IT-SCP-MVD-ETS - Extern)" userId="S::e530083@sbb.ch::f9c8bddb-b0b9-4532-b18c-91099c0045dd" providerId="AD" clId="Web-{80C8CC52-AE24-755B-F91A-F3A5A957DA95}" dt="2020-10-16T10:22:43.017" v="701" actId="20577"/>
          <ac:spMkLst>
            <pc:docMk/>
            <pc:sldMk cId="3069114411" sldId="853"/>
            <ac:spMk id="12291" creationId="{2937047F-7B5C-44C4-97CF-78321A99327A}"/>
          </ac:spMkLst>
        </pc:spChg>
      </pc:sldChg>
      <pc:sldChg chg="modSp add replId">
        <pc:chgData name="Gantert Clemens (IT-SCP-MVD-ETS - Extern)" userId="S::e530083@sbb.ch::f9c8bddb-b0b9-4532-b18c-91099c0045dd" providerId="AD" clId="Web-{80C8CC52-AE24-755B-F91A-F3A5A957DA95}" dt="2020-10-16T10:22:58.174" v="707" actId="20577"/>
        <pc:sldMkLst>
          <pc:docMk/>
          <pc:sldMk cId="1507246600" sldId="854"/>
        </pc:sldMkLst>
        <pc:spChg chg="mod">
          <ac:chgData name="Gantert Clemens (IT-SCP-MVD-ETS - Extern)" userId="S::e530083@sbb.ch::f9c8bddb-b0b9-4532-b18c-91099c0045dd" providerId="AD" clId="Web-{80C8CC52-AE24-755B-F91A-F3A5A957DA95}" dt="2020-10-16T10:22:58.174" v="707" actId="20577"/>
          <ac:spMkLst>
            <pc:docMk/>
            <pc:sldMk cId="1507246600" sldId="854"/>
            <ac:spMk id="12291" creationId="{2937047F-7B5C-44C4-97CF-78321A99327A}"/>
          </ac:spMkLst>
        </pc:spChg>
      </pc:sldChg>
    </pc:docChg>
  </pc:docChgLst>
  <pc:docChgLst>
    <pc:chgData name="Gantert Clemens (IT-SCP-MVD-ETS - Extern)" userId="S::e530083@sbb.ch::f9c8bddb-b0b9-4532-b18c-91099c0045dd" providerId="AD" clId="Web-{209467AB-D29B-3142-0C37-36D4CDEF69C2}"/>
    <pc:docChg chg="modSld">
      <pc:chgData name="Gantert Clemens (IT-SCP-MVD-ETS - Extern)" userId="S::e530083@sbb.ch::f9c8bddb-b0b9-4532-b18c-91099c0045dd" providerId="AD" clId="Web-{209467AB-D29B-3142-0C37-36D4CDEF69C2}" dt="2020-10-26T15:25:03.476" v="74" actId="20577"/>
      <pc:docMkLst>
        <pc:docMk/>
      </pc:docMkLst>
      <pc:sldChg chg="addSp modSp">
        <pc:chgData name="Gantert Clemens (IT-SCP-MVD-ETS - Extern)" userId="S::e530083@sbb.ch::f9c8bddb-b0b9-4532-b18c-91099c0045dd" providerId="AD" clId="Web-{209467AB-D29B-3142-0C37-36D4CDEF69C2}" dt="2020-10-26T15:25:02.929" v="72" actId="20577"/>
        <pc:sldMkLst>
          <pc:docMk/>
          <pc:sldMk cId="3830792610" sldId="840"/>
        </pc:sldMkLst>
        <pc:spChg chg="add mod">
          <ac:chgData name="Gantert Clemens (IT-SCP-MVD-ETS - Extern)" userId="S::e530083@sbb.ch::f9c8bddb-b0b9-4532-b18c-91099c0045dd" providerId="AD" clId="Web-{209467AB-D29B-3142-0C37-36D4CDEF69C2}" dt="2020-10-26T15:25:02.929" v="72" actId="20577"/>
          <ac:spMkLst>
            <pc:docMk/>
            <pc:sldMk cId="3830792610" sldId="840"/>
            <ac:spMk id="4" creationId="{D4EC30CF-E377-4D9D-9B97-FD103E1AAA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75803B-A609-4F95-AD0A-0923C9D5A493}"/>
              </a:ext>
            </a:extLst>
          </p:cNvPr>
          <p:cNvSpPr>
            <a:spLocks noGrp="1" noChangeArrowheads="1"/>
          </p:cNvSpPr>
          <p:nvPr>
            <p:ph type="hdr" sz="quarter"/>
          </p:nvPr>
        </p:nvSpPr>
        <p:spPr bwMode="auto">
          <a:xfrm>
            <a:off x="0" y="0"/>
            <a:ext cx="2972098" cy="493139"/>
          </a:xfrm>
          <a:prstGeom prst="rect">
            <a:avLst/>
          </a:prstGeom>
          <a:noFill/>
          <a:ln>
            <a:noFill/>
          </a:ln>
          <a:effectLst/>
        </p:spPr>
        <p:txBody>
          <a:bodyPr vert="horz" wrap="square" lIns="91058" tIns="45529" rIns="91058" bIns="45529" numCol="1" anchor="t" anchorCtr="0" compatLnSpc="1">
            <a:prstTxWarp prst="textNoShape">
              <a:avLst/>
            </a:prstTxWarp>
          </a:bodyPr>
          <a:lstStyle>
            <a:lvl1pPr eaLnBrk="1" hangingPunct="1">
              <a:defRPr sz="1300">
                <a:latin typeface="Arial" charset="0"/>
              </a:defRPr>
            </a:lvl1pPr>
          </a:lstStyle>
          <a:p>
            <a:pPr>
              <a:defRPr/>
            </a:pPr>
            <a:endParaRPr lang="fr-FR"/>
          </a:p>
        </p:txBody>
      </p:sp>
      <p:sp>
        <p:nvSpPr>
          <p:cNvPr id="5123" name="Rectangle 3">
            <a:extLst>
              <a:ext uri="{FF2B5EF4-FFF2-40B4-BE49-F238E27FC236}">
                <a16:creationId xmlns:a16="http://schemas.microsoft.com/office/drawing/2014/main" id="{23FC46CB-B81D-4691-84E9-CD9A2E046479}"/>
              </a:ext>
            </a:extLst>
          </p:cNvPr>
          <p:cNvSpPr>
            <a:spLocks noGrp="1" noChangeArrowheads="1"/>
          </p:cNvSpPr>
          <p:nvPr>
            <p:ph type="dt" idx="1"/>
          </p:nvPr>
        </p:nvSpPr>
        <p:spPr bwMode="auto">
          <a:xfrm>
            <a:off x="3884414" y="0"/>
            <a:ext cx="2972098" cy="493139"/>
          </a:xfrm>
          <a:prstGeom prst="rect">
            <a:avLst/>
          </a:prstGeom>
          <a:noFill/>
          <a:ln>
            <a:noFill/>
          </a:ln>
          <a:effectLst/>
        </p:spPr>
        <p:txBody>
          <a:bodyPr vert="horz" wrap="square" lIns="91058" tIns="45529" rIns="91058" bIns="45529" numCol="1" anchor="t" anchorCtr="0" compatLnSpc="1">
            <a:prstTxWarp prst="textNoShape">
              <a:avLst/>
            </a:prstTxWarp>
          </a:bodyPr>
          <a:lstStyle>
            <a:lvl1pPr algn="r" eaLnBrk="1" hangingPunct="1">
              <a:defRPr sz="1300">
                <a:latin typeface="Arial" charset="0"/>
              </a:defRPr>
            </a:lvl1pPr>
          </a:lstStyle>
          <a:p>
            <a:pPr>
              <a:defRPr/>
            </a:pPr>
            <a:endParaRPr lang="fr-FR"/>
          </a:p>
        </p:txBody>
      </p:sp>
      <p:sp>
        <p:nvSpPr>
          <p:cNvPr id="3076" name="Rectangle 4">
            <a:extLst>
              <a:ext uri="{FF2B5EF4-FFF2-40B4-BE49-F238E27FC236}">
                <a16:creationId xmlns:a16="http://schemas.microsoft.com/office/drawing/2014/main" id="{B548A498-6D00-4CE4-9483-FD66142A9EBA}"/>
              </a:ext>
            </a:extLst>
          </p:cNvPr>
          <p:cNvSpPr>
            <a:spLocks noGrp="1" noRot="1" noChangeAspect="1" noChangeArrowheads="1" noTextEdit="1"/>
          </p:cNvSpPr>
          <p:nvPr>
            <p:ph type="sldImg" idx="2"/>
          </p:nvPr>
        </p:nvSpPr>
        <p:spPr bwMode="auto">
          <a:xfrm>
            <a:off x="960438" y="741363"/>
            <a:ext cx="4937125"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B78610D1-6726-4A2B-92EC-FD30BF8361AA}"/>
              </a:ext>
            </a:extLst>
          </p:cNvPr>
          <p:cNvSpPr>
            <a:spLocks noGrp="1" noChangeArrowheads="1"/>
          </p:cNvSpPr>
          <p:nvPr>
            <p:ph type="body" sz="quarter" idx="3"/>
          </p:nvPr>
        </p:nvSpPr>
        <p:spPr bwMode="auto">
          <a:xfrm>
            <a:off x="686098" y="4689718"/>
            <a:ext cx="5485805" cy="4444781"/>
          </a:xfrm>
          <a:prstGeom prst="rect">
            <a:avLst/>
          </a:prstGeom>
          <a:noFill/>
          <a:ln>
            <a:noFill/>
          </a:ln>
          <a:effectLst/>
        </p:spPr>
        <p:txBody>
          <a:bodyPr vert="horz" wrap="square" lIns="91058" tIns="45529" rIns="91058" bIns="45529"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126" name="Rectangle 6">
            <a:extLst>
              <a:ext uri="{FF2B5EF4-FFF2-40B4-BE49-F238E27FC236}">
                <a16:creationId xmlns:a16="http://schemas.microsoft.com/office/drawing/2014/main" id="{C5BFA995-E69A-45C0-9C77-E50589448453}"/>
              </a:ext>
            </a:extLst>
          </p:cNvPr>
          <p:cNvSpPr>
            <a:spLocks noGrp="1" noChangeArrowheads="1"/>
          </p:cNvSpPr>
          <p:nvPr>
            <p:ph type="ftr" sz="quarter" idx="4"/>
          </p:nvPr>
        </p:nvSpPr>
        <p:spPr bwMode="auto">
          <a:xfrm>
            <a:off x="0" y="9381067"/>
            <a:ext cx="2972098" cy="493139"/>
          </a:xfrm>
          <a:prstGeom prst="rect">
            <a:avLst/>
          </a:prstGeom>
          <a:noFill/>
          <a:ln>
            <a:noFill/>
          </a:ln>
          <a:effectLst/>
        </p:spPr>
        <p:txBody>
          <a:bodyPr vert="horz" wrap="square" lIns="91058" tIns="45529" rIns="91058" bIns="45529" numCol="1" anchor="b" anchorCtr="0" compatLnSpc="1">
            <a:prstTxWarp prst="textNoShape">
              <a:avLst/>
            </a:prstTxWarp>
          </a:bodyPr>
          <a:lstStyle>
            <a:lvl1pPr eaLnBrk="1" hangingPunct="1">
              <a:defRPr sz="1300">
                <a:latin typeface="Arial" charset="0"/>
              </a:defRPr>
            </a:lvl1pPr>
          </a:lstStyle>
          <a:p>
            <a:pPr>
              <a:defRPr/>
            </a:pPr>
            <a:endParaRPr lang="fr-FR"/>
          </a:p>
        </p:txBody>
      </p:sp>
      <p:sp>
        <p:nvSpPr>
          <p:cNvPr id="5127" name="Rectangle 7">
            <a:extLst>
              <a:ext uri="{FF2B5EF4-FFF2-40B4-BE49-F238E27FC236}">
                <a16:creationId xmlns:a16="http://schemas.microsoft.com/office/drawing/2014/main" id="{795AF54C-F630-4AB1-B887-0221BA1E99E9}"/>
              </a:ext>
            </a:extLst>
          </p:cNvPr>
          <p:cNvSpPr>
            <a:spLocks noGrp="1" noChangeArrowheads="1"/>
          </p:cNvSpPr>
          <p:nvPr>
            <p:ph type="sldNum" sz="quarter" idx="5"/>
          </p:nvPr>
        </p:nvSpPr>
        <p:spPr bwMode="auto">
          <a:xfrm>
            <a:off x="3884414" y="9381067"/>
            <a:ext cx="2972098" cy="493139"/>
          </a:xfrm>
          <a:prstGeom prst="rect">
            <a:avLst/>
          </a:prstGeom>
          <a:noFill/>
          <a:ln>
            <a:noFill/>
          </a:ln>
          <a:effectLst/>
        </p:spPr>
        <p:txBody>
          <a:bodyPr vert="horz" wrap="square" lIns="91058" tIns="45529" rIns="91058" bIns="45529" numCol="1" anchor="b" anchorCtr="0" compatLnSpc="1">
            <a:prstTxWarp prst="textNoShape">
              <a:avLst/>
            </a:prstTxWarp>
          </a:bodyPr>
          <a:lstStyle>
            <a:lvl1pPr algn="r" eaLnBrk="1" hangingPunct="1">
              <a:defRPr sz="1300"/>
            </a:lvl1pPr>
          </a:lstStyle>
          <a:p>
            <a:fld id="{C2F78394-11F3-4169-AE4C-30943FEDB0E3}" type="slidenum">
              <a:rPr lang="fr-FR" altLang="de-DE"/>
              <a:pPr/>
              <a:t>‹Nr.›</a:t>
            </a:fld>
            <a:endParaRPr lang="fr-FR"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bildplatzhalter 1">
            <a:extLst>
              <a:ext uri="{FF2B5EF4-FFF2-40B4-BE49-F238E27FC236}">
                <a16:creationId xmlns:a16="http://schemas.microsoft.com/office/drawing/2014/main" id="{C52DF426-9319-43C6-8991-49791C83FEA8}"/>
              </a:ext>
            </a:extLst>
          </p:cNvPr>
          <p:cNvSpPr>
            <a:spLocks noGrp="1" noRot="1" noChangeAspect="1" noChangeArrowheads="1" noTextEdit="1"/>
          </p:cNvSpPr>
          <p:nvPr>
            <p:ph type="sldImg"/>
          </p:nvPr>
        </p:nvSpPr>
        <p:spPr>
          <a:ln/>
        </p:spPr>
      </p:sp>
      <p:sp>
        <p:nvSpPr>
          <p:cNvPr id="5123" name="Notizenplatzhalter 2">
            <a:extLst>
              <a:ext uri="{FF2B5EF4-FFF2-40B4-BE49-F238E27FC236}">
                <a16:creationId xmlns:a16="http://schemas.microsoft.com/office/drawing/2014/main" id="{70D464C2-D203-49F2-9318-C7A610C3020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124" name="Foliennummernplatzhalter 3">
            <a:extLst>
              <a:ext uri="{FF2B5EF4-FFF2-40B4-BE49-F238E27FC236}">
                <a16:creationId xmlns:a16="http://schemas.microsoft.com/office/drawing/2014/main" id="{8C21C5B3-644F-4228-A62A-72438B5570A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33875" indent="-278842">
              <a:spcBef>
                <a:spcPct val="30000"/>
              </a:spcBef>
              <a:defRPr sz="1200">
                <a:solidFill>
                  <a:schemeClr val="tx1"/>
                </a:solidFill>
                <a:latin typeface="Arial" panose="020B0604020202020204" pitchFamily="34" charset="0"/>
              </a:defRPr>
            </a:lvl2pPr>
            <a:lvl3pPr marL="1132220" indent="-220622">
              <a:spcBef>
                <a:spcPct val="30000"/>
              </a:spcBef>
              <a:defRPr sz="1200">
                <a:solidFill>
                  <a:schemeClr val="tx1"/>
                </a:solidFill>
                <a:latin typeface="Arial" panose="020B0604020202020204" pitchFamily="34" charset="0"/>
              </a:defRPr>
            </a:lvl3pPr>
            <a:lvl4pPr marL="1588784" indent="-220622">
              <a:spcBef>
                <a:spcPct val="30000"/>
              </a:spcBef>
              <a:defRPr sz="1200">
                <a:solidFill>
                  <a:schemeClr val="tx1"/>
                </a:solidFill>
                <a:latin typeface="Arial" panose="020B0604020202020204" pitchFamily="34" charset="0"/>
              </a:defRPr>
            </a:lvl4pPr>
            <a:lvl5pPr marL="2043816" indent="-220622">
              <a:spcBef>
                <a:spcPct val="30000"/>
              </a:spcBef>
              <a:defRPr sz="1200">
                <a:solidFill>
                  <a:schemeClr val="tx1"/>
                </a:solidFill>
                <a:latin typeface="Arial" panose="020B0604020202020204" pitchFamily="34" charset="0"/>
              </a:defRPr>
            </a:lvl5pPr>
            <a:lvl6pPr marL="2485060" indent="-220622" eaLnBrk="0" fontAlgn="base" hangingPunct="0">
              <a:spcBef>
                <a:spcPct val="30000"/>
              </a:spcBef>
              <a:spcAft>
                <a:spcPct val="0"/>
              </a:spcAft>
              <a:defRPr sz="1200">
                <a:solidFill>
                  <a:schemeClr val="tx1"/>
                </a:solidFill>
                <a:latin typeface="Arial" panose="020B0604020202020204" pitchFamily="34" charset="0"/>
              </a:defRPr>
            </a:lvl6pPr>
            <a:lvl7pPr marL="2926304" indent="-220622" eaLnBrk="0" fontAlgn="base" hangingPunct="0">
              <a:spcBef>
                <a:spcPct val="30000"/>
              </a:spcBef>
              <a:spcAft>
                <a:spcPct val="0"/>
              </a:spcAft>
              <a:defRPr sz="1200">
                <a:solidFill>
                  <a:schemeClr val="tx1"/>
                </a:solidFill>
                <a:latin typeface="Arial" panose="020B0604020202020204" pitchFamily="34" charset="0"/>
              </a:defRPr>
            </a:lvl7pPr>
            <a:lvl8pPr marL="3367548" indent="-220622" eaLnBrk="0" fontAlgn="base" hangingPunct="0">
              <a:spcBef>
                <a:spcPct val="30000"/>
              </a:spcBef>
              <a:spcAft>
                <a:spcPct val="0"/>
              </a:spcAft>
              <a:defRPr sz="1200">
                <a:solidFill>
                  <a:schemeClr val="tx1"/>
                </a:solidFill>
                <a:latin typeface="Arial" panose="020B0604020202020204" pitchFamily="34" charset="0"/>
              </a:defRPr>
            </a:lvl8pPr>
            <a:lvl9pPr marL="3808791" indent="-22062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589F2-3F56-4D17-98FB-E42CAB87D4BD}" type="slidenum">
              <a:rPr lang="fr-FR" altLang="de-DE" sz="1300"/>
              <a:pPr>
                <a:spcBef>
                  <a:spcPct val="0"/>
                </a:spcBef>
              </a:pPr>
              <a:t>1</a:t>
            </a:fld>
            <a:endParaRPr lang="fr-FR" altLang="de-DE"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7770B65-72C7-48FE-AB89-338D08D91A96}"/>
              </a:ext>
            </a:extLst>
          </p:cNvPr>
          <p:cNvSpPr>
            <a:spLocks noChangeArrowheads="1"/>
          </p:cNvSpPr>
          <p:nvPr/>
        </p:nvSpPr>
        <p:spPr bwMode="auto">
          <a:xfrm>
            <a:off x="0" y="0"/>
            <a:ext cx="9140825" cy="6856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5" name="Image 5" descr="couv.eps">
            <a:extLst>
              <a:ext uri="{FF2B5EF4-FFF2-40B4-BE49-F238E27FC236}">
                <a16:creationId xmlns:a16="http://schemas.microsoft.com/office/drawing/2014/main" id="{0CFE3073-27A9-4B41-AC3C-D12761A868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7175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295400" y="2878138"/>
            <a:ext cx="6516688" cy="1470025"/>
          </a:xfrm>
        </p:spPr>
        <p:txBody>
          <a:bodyPr/>
          <a:lstStyle>
            <a:lvl1pPr>
              <a:defRPr sz="3200">
                <a:solidFill>
                  <a:schemeClr val="bg1"/>
                </a:solidFill>
              </a:defRPr>
            </a:lvl1pPr>
          </a:lstStyle>
          <a:p>
            <a:pPr lvl="0"/>
            <a:r>
              <a:rPr lang="fr-FR" noProof="0"/>
              <a:t>Cliquez pour modifier le style du titre</a:t>
            </a:r>
          </a:p>
        </p:txBody>
      </p:sp>
      <p:sp>
        <p:nvSpPr>
          <p:cNvPr id="3075" name="Rectangle 3"/>
          <p:cNvSpPr>
            <a:spLocks noGrp="1" noChangeArrowheads="1"/>
          </p:cNvSpPr>
          <p:nvPr>
            <p:ph type="subTitle" idx="1"/>
          </p:nvPr>
        </p:nvSpPr>
        <p:spPr>
          <a:xfrm>
            <a:off x="1295400" y="4652963"/>
            <a:ext cx="6516688" cy="865187"/>
          </a:xfrm>
        </p:spPr>
        <p:txBody>
          <a:bodyPr/>
          <a:lstStyle>
            <a:lvl1pPr marL="0" indent="0">
              <a:buFont typeface="Arial Black" pitchFamily="34" charset="0"/>
              <a:buNone/>
              <a:defRPr sz="2000" b="0">
                <a:solidFill>
                  <a:schemeClr val="bg1"/>
                </a:solidFill>
              </a:defRPr>
            </a:lvl1pPr>
          </a:lstStyle>
          <a:p>
            <a:pPr lvl="0"/>
            <a:r>
              <a:rPr lang="fr-FR" noProof="0"/>
              <a:t>Cliquez pour modifier le style des sous-titres du masque</a:t>
            </a:r>
          </a:p>
        </p:txBody>
      </p:sp>
    </p:spTree>
    <p:extLst>
      <p:ext uri="{BB962C8B-B14F-4D97-AF65-F5344CB8AC3E}">
        <p14:creationId xmlns:p14="http://schemas.microsoft.com/office/powerpoint/2010/main" val="173429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A26A1AE6-B3B9-4D1C-B517-B124985E3F9D}"/>
              </a:ext>
            </a:extLst>
          </p:cNvPr>
          <p:cNvSpPr>
            <a:spLocks noGrp="1" noChangeArrowheads="1"/>
          </p:cNvSpPr>
          <p:nvPr>
            <p:ph type="sldNum" sz="quarter" idx="10"/>
          </p:nvPr>
        </p:nvSpPr>
        <p:spPr>
          <a:ln/>
        </p:spPr>
        <p:txBody>
          <a:bodyPr/>
          <a:lstStyle>
            <a:lvl1pPr>
              <a:defRPr/>
            </a:lvl1pPr>
          </a:lstStyle>
          <a:p>
            <a:fld id="{F0CFADDB-F397-479E-A242-A6BB45D0482B}" type="slidenum">
              <a:rPr lang="fr-FR" altLang="de-DE"/>
              <a:pPr/>
              <a:t>‹Nr.›</a:t>
            </a:fld>
            <a:endParaRPr lang="fr-FR" altLang="de-DE"/>
          </a:p>
        </p:txBody>
      </p:sp>
      <p:sp>
        <p:nvSpPr>
          <p:cNvPr id="5" name="Rectangle 8">
            <a:extLst>
              <a:ext uri="{FF2B5EF4-FFF2-40B4-BE49-F238E27FC236}">
                <a16:creationId xmlns:a16="http://schemas.microsoft.com/office/drawing/2014/main" id="{B5E77452-6BAB-4407-8781-25BC3E356F8B}"/>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86790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462713" y="371475"/>
            <a:ext cx="2033587" cy="57213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58775" y="371475"/>
            <a:ext cx="5951538" cy="57213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6E820165-1E6F-4617-8345-C2FD70343EB5}"/>
              </a:ext>
            </a:extLst>
          </p:cNvPr>
          <p:cNvSpPr>
            <a:spLocks noGrp="1" noChangeArrowheads="1"/>
          </p:cNvSpPr>
          <p:nvPr>
            <p:ph type="sldNum" sz="quarter" idx="10"/>
          </p:nvPr>
        </p:nvSpPr>
        <p:spPr>
          <a:ln/>
        </p:spPr>
        <p:txBody>
          <a:bodyPr/>
          <a:lstStyle>
            <a:lvl1pPr>
              <a:defRPr/>
            </a:lvl1pPr>
          </a:lstStyle>
          <a:p>
            <a:fld id="{EC7B6364-02EC-4C5A-B8B5-FAB32D26EFA7}" type="slidenum">
              <a:rPr lang="fr-FR" altLang="de-DE"/>
              <a:pPr/>
              <a:t>‹Nr.›</a:t>
            </a:fld>
            <a:endParaRPr lang="fr-FR" altLang="de-DE"/>
          </a:p>
        </p:txBody>
      </p:sp>
      <p:sp>
        <p:nvSpPr>
          <p:cNvPr id="5" name="Rectangle 8">
            <a:extLst>
              <a:ext uri="{FF2B5EF4-FFF2-40B4-BE49-F238E27FC236}">
                <a16:creationId xmlns:a16="http://schemas.microsoft.com/office/drawing/2014/main" id="{3F5B3706-69E7-4473-AA47-65BFE557AA50}"/>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425853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7700" y="371475"/>
            <a:ext cx="7848600" cy="866775"/>
          </a:xfrm>
        </p:spPr>
        <p:txBody>
          <a:bodyPr/>
          <a:lstStyle/>
          <a:p>
            <a:r>
              <a:rPr lang="de-DE"/>
              <a:t>Titelmasterformat durch Klicken bearbeiten</a:t>
            </a:r>
          </a:p>
        </p:txBody>
      </p:sp>
      <p:sp>
        <p:nvSpPr>
          <p:cNvPr id="3" name="Textplatzhalter 2"/>
          <p:cNvSpPr>
            <a:spLocks noGrp="1"/>
          </p:cNvSpPr>
          <p:nvPr>
            <p:ph type="body" sz="half" idx="1"/>
          </p:nvPr>
        </p:nvSpPr>
        <p:spPr>
          <a:xfrm>
            <a:off x="358775" y="1633538"/>
            <a:ext cx="3992563" cy="44592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03738" y="1633538"/>
            <a:ext cx="3992562" cy="44592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8B92222B-578F-4F5C-A3F9-76F0858A6E17}"/>
              </a:ext>
            </a:extLst>
          </p:cNvPr>
          <p:cNvSpPr>
            <a:spLocks noGrp="1" noChangeArrowheads="1"/>
          </p:cNvSpPr>
          <p:nvPr>
            <p:ph type="sldNum" sz="quarter" idx="10"/>
          </p:nvPr>
        </p:nvSpPr>
        <p:spPr>
          <a:ln/>
        </p:spPr>
        <p:txBody>
          <a:bodyPr/>
          <a:lstStyle>
            <a:lvl1pPr>
              <a:defRPr/>
            </a:lvl1pPr>
          </a:lstStyle>
          <a:p>
            <a:fld id="{C98AB5CD-F6E2-4941-8BB9-62DC8EF47C3A}" type="slidenum">
              <a:rPr lang="fr-FR" altLang="de-DE"/>
              <a:pPr/>
              <a:t>‹Nr.›</a:t>
            </a:fld>
            <a:endParaRPr lang="fr-FR" altLang="de-DE"/>
          </a:p>
        </p:txBody>
      </p:sp>
      <p:sp>
        <p:nvSpPr>
          <p:cNvPr id="6" name="Rectangle 8">
            <a:extLst>
              <a:ext uri="{FF2B5EF4-FFF2-40B4-BE49-F238E27FC236}">
                <a16:creationId xmlns:a16="http://schemas.microsoft.com/office/drawing/2014/main" id="{04B3D66E-8992-4AC9-BBDA-FFF95E16D7C1}"/>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06871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0EE0166B-7CDB-48E2-81C2-9EDB8286B96C}"/>
              </a:ext>
            </a:extLst>
          </p:cNvPr>
          <p:cNvSpPr>
            <a:spLocks noGrp="1" noChangeArrowheads="1"/>
          </p:cNvSpPr>
          <p:nvPr>
            <p:ph type="sldNum" sz="quarter" idx="10"/>
          </p:nvPr>
        </p:nvSpPr>
        <p:spPr>
          <a:ln/>
        </p:spPr>
        <p:txBody>
          <a:bodyPr/>
          <a:lstStyle>
            <a:lvl1pPr>
              <a:defRPr/>
            </a:lvl1pPr>
          </a:lstStyle>
          <a:p>
            <a:fld id="{343E9BC8-4B4F-412C-B9A8-D43AE05F4137}" type="slidenum">
              <a:rPr lang="fr-FR" altLang="de-DE"/>
              <a:pPr/>
              <a:t>‹Nr.›</a:t>
            </a:fld>
            <a:endParaRPr lang="fr-FR" altLang="de-DE"/>
          </a:p>
        </p:txBody>
      </p:sp>
      <p:sp>
        <p:nvSpPr>
          <p:cNvPr id="5" name="Rectangle 8">
            <a:extLst>
              <a:ext uri="{FF2B5EF4-FFF2-40B4-BE49-F238E27FC236}">
                <a16:creationId xmlns:a16="http://schemas.microsoft.com/office/drawing/2014/main" id="{FBB931BD-F3DE-464D-9A81-A54328802B3E}"/>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15310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6">
            <a:extLst>
              <a:ext uri="{FF2B5EF4-FFF2-40B4-BE49-F238E27FC236}">
                <a16:creationId xmlns:a16="http://schemas.microsoft.com/office/drawing/2014/main" id="{4DB7100D-96BB-4360-A69A-1062C956E46C}"/>
              </a:ext>
            </a:extLst>
          </p:cNvPr>
          <p:cNvSpPr>
            <a:spLocks noGrp="1" noChangeArrowheads="1"/>
          </p:cNvSpPr>
          <p:nvPr>
            <p:ph type="sldNum" sz="quarter" idx="10"/>
          </p:nvPr>
        </p:nvSpPr>
        <p:spPr>
          <a:ln/>
        </p:spPr>
        <p:txBody>
          <a:bodyPr/>
          <a:lstStyle>
            <a:lvl1pPr>
              <a:defRPr/>
            </a:lvl1pPr>
          </a:lstStyle>
          <a:p>
            <a:fld id="{8FF8AE5D-4375-4332-AE6D-CA12874A574E}" type="slidenum">
              <a:rPr lang="fr-FR" altLang="de-DE"/>
              <a:pPr/>
              <a:t>‹Nr.›</a:t>
            </a:fld>
            <a:endParaRPr lang="fr-FR" altLang="de-DE"/>
          </a:p>
        </p:txBody>
      </p:sp>
      <p:sp>
        <p:nvSpPr>
          <p:cNvPr id="5" name="Rectangle 8">
            <a:extLst>
              <a:ext uri="{FF2B5EF4-FFF2-40B4-BE49-F238E27FC236}">
                <a16:creationId xmlns:a16="http://schemas.microsoft.com/office/drawing/2014/main" id="{061855C0-DC12-46AD-97C3-C9276DB58F96}"/>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64622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633538"/>
            <a:ext cx="3992563" cy="4459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03738" y="1633538"/>
            <a:ext cx="3992562" cy="4459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AA6A8743-668A-42FC-A8A9-C72EE263D6EE}"/>
              </a:ext>
            </a:extLst>
          </p:cNvPr>
          <p:cNvSpPr>
            <a:spLocks noGrp="1" noChangeArrowheads="1"/>
          </p:cNvSpPr>
          <p:nvPr>
            <p:ph type="sldNum" sz="quarter" idx="10"/>
          </p:nvPr>
        </p:nvSpPr>
        <p:spPr>
          <a:ln/>
        </p:spPr>
        <p:txBody>
          <a:bodyPr/>
          <a:lstStyle>
            <a:lvl1pPr>
              <a:defRPr/>
            </a:lvl1pPr>
          </a:lstStyle>
          <a:p>
            <a:fld id="{C508E10F-6FD0-4244-92E7-24650148E91D}" type="slidenum">
              <a:rPr lang="fr-FR" altLang="de-DE"/>
              <a:pPr/>
              <a:t>‹Nr.›</a:t>
            </a:fld>
            <a:endParaRPr lang="fr-FR" altLang="de-DE"/>
          </a:p>
        </p:txBody>
      </p:sp>
      <p:sp>
        <p:nvSpPr>
          <p:cNvPr id="6" name="Rectangle 8">
            <a:extLst>
              <a:ext uri="{FF2B5EF4-FFF2-40B4-BE49-F238E27FC236}">
                <a16:creationId xmlns:a16="http://schemas.microsoft.com/office/drawing/2014/main" id="{DA48178E-D70F-4B5F-9D4C-747C5CE69E84}"/>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80335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6">
            <a:extLst>
              <a:ext uri="{FF2B5EF4-FFF2-40B4-BE49-F238E27FC236}">
                <a16:creationId xmlns:a16="http://schemas.microsoft.com/office/drawing/2014/main" id="{E57B376F-9CF2-4E69-B3C9-40267A0EE5D6}"/>
              </a:ext>
            </a:extLst>
          </p:cNvPr>
          <p:cNvSpPr>
            <a:spLocks noGrp="1" noChangeArrowheads="1"/>
          </p:cNvSpPr>
          <p:nvPr>
            <p:ph type="sldNum" sz="quarter" idx="10"/>
          </p:nvPr>
        </p:nvSpPr>
        <p:spPr>
          <a:ln/>
        </p:spPr>
        <p:txBody>
          <a:bodyPr/>
          <a:lstStyle>
            <a:lvl1pPr>
              <a:defRPr/>
            </a:lvl1pPr>
          </a:lstStyle>
          <a:p>
            <a:fld id="{DD01FD32-E5C4-4FB9-BCD3-FA5F160DA563}" type="slidenum">
              <a:rPr lang="fr-FR" altLang="de-DE"/>
              <a:pPr/>
              <a:t>‹Nr.›</a:t>
            </a:fld>
            <a:endParaRPr lang="fr-FR" altLang="de-DE"/>
          </a:p>
        </p:txBody>
      </p:sp>
      <p:sp>
        <p:nvSpPr>
          <p:cNvPr id="8" name="Rectangle 8">
            <a:extLst>
              <a:ext uri="{FF2B5EF4-FFF2-40B4-BE49-F238E27FC236}">
                <a16:creationId xmlns:a16="http://schemas.microsoft.com/office/drawing/2014/main" id="{EB9EFF58-D3FE-425D-9013-7EF82BA801C5}"/>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197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6">
            <a:extLst>
              <a:ext uri="{FF2B5EF4-FFF2-40B4-BE49-F238E27FC236}">
                <a16:creationId xmlns:a16="http://schemas.microsoft.com/office/drawing/2014/main" id="{5217D39E-89EC-4257-A593-C3201DEB550C}"/>
              </a:ext>
            </a:extLst>
          </p:cNvPr>
          <p:cNvSpPr>
            <a:spLocks noGrp="1" noChangeArrowheads="1"/>
          </p:cNvSpPr>
          <p:nvPr>
            <p:ph type="sldNum" sz="quarter" idx="10"/>
          </p:nvPr>
        </p:nvSpPr>
        <p:spPr>
          <a:ln/>
        </p:spPr>
        <p:txBody>
          <a:bodyPr/>
          <a:lstStyle>
            <a:lvl1pPr>
              <a:defRPr/>
            </a:lvl1pPr>
          </a:lstStyle>
          <a:p>
            <a:fld id="{38BC89DD-7082-42B9-992D-98C74151F843}" type="slidenum">
              <a:rPr lang="fr-FR" altLang="de-DE"/>
              <a:pPr/>
              <a:t>‹Nr.›</a:t>
            </a:fld>
            <a:endParaRPr lang="fr-FR" altLang="de-DE"/>
          </a:p>
        </p:txBody>
      </p:sp>
      <p:sp>
        <p:nvSpPr>
          <p:cNvPr id="4" name="Rectangle 8">
            <a:extLst>
              <a:ext uri="{FF2B5EF4-FFF2-40B4-BE49-F238E27FC236}">
                <a16:creationId xmlns:a16="http://schemas.microsoft.com/office/drawing/2014/main" id="{7CCFD614-DFA8-474E-A0A0-04F1ACF2A15B}"/>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244180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4181CE-E81F-4308-BC0A-20AE7CE369A1}"/>
              </a:ext>
            </a:extLst>
          </p:cNvPr>
          <p:cNvSpPr>
            <a:spLocks noGrp="1" noChangeArrowheads="1"/>
          </p:cNvSpPr>
          <p:nvPr>
            <p:ph type="sldNum" sz="quarter" idx="10"/>
          </p:nvPr>
        </p:nvSpPr>
        <p:spPr>
          <a:ln/>
        </p:spPr>
        <p:txBody>
          <a:bodyPr/>
          <a:lstStyle>
            <a:lvl1pPr>
              <a:defRPr/>
            </a:lvl1pPr>
          </a:lstStyle>
          <a:p>
            <a:fld id="{5E334C2C-D155-4A10-97B9-3CC863EA3FA4}" type="slidenum">
              <a:rPr lang="fr-FR" altLang="de-DE"/>
              <a:pPr/>
              <a:t>‹Nr.›</a:t>
            </a:fld>
            <a:endParaRPr lang="fr-FR" altLang="de-DE"/>
          </a:p>
        </p:txBody>
      </p:sp>
      <p:sp>
        <p:nvSpPr>
          <p:cNvPr id="3" name="Rectangle 8">
            <a:extLst>
              <a:ext uri="{FF2B5EF4-FFF2-40B4-BE49-F238E27FC236}">
                <a16:creationId xmlns:a16="http://schemas.microsoft.com/office/drawing/2014/main" id="{CE65722D-C25B-4EB9-A218-F9E28FF81B2C}"/>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37488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a:extLst>
              <a:ext uri="{FF2B5EF4-FFF2-40B4-BE49-F238E27FC236}">
                <a16:creationId xmlns:a16="http://schemas.microsoft.com/office/drawing/2014/main" id="{803BAB24-F75B-403C-9815-081127C52DCA}"/>
              </a:ext>
            </a:extLst>
          </p:cNvPr>
          <p:cNvSpPr>
            <a:spLocks noGrp="1" noChangeArrowheads="1"/>
          </p:cNvSpPr>
          <p:nvPr>
            <p:ph type="sldNum" sz="quarter" idx="10"/>
          </p:nvPr>
        </p:nvSpPr>
        <p:spPr>
          <a:ln/>
        </p:spPr>
        <p:txBody>
          <a:bodyPr/>
          <a:lstStyle>
            <a:lvl1pPr>
              <a:defRPr/>
            </a:lvl1pPr>
          </a:lstStyle>
          <a:p>
            <a:fld id="{8DD0A190-85B8-4668-A36C-96E9515E06E5}" type="slidenum">
              <a:rPr lang="fr-FR" altLang="de-DE"/>
              <a:pPr/>
              <a:t>‹Nr.›</a:t>
            </a:fld>
            <a:endParaRPr lang="fr-FR" altLang="de-DE"/>
          </a:p>
        </p:txBody>
      </p:sp>
      <p:sp>
        <p:nvSpPr>
          <p:cNvPr id="6" name="Rectangle 8">
            <a:extLst>
              <a:ext uri="{FF2B5EF4-FFF2-40B4-BE49-F238E27FC236}">
                <a16:creationId xmlns:a16="http://schemas.microsoft.com/office/drawing/2014/main" id="{038D0FAF-ED5F-4ED2-B788-D8F1A423199F}"/>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300854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a:extLst>
              <a:ext uri="{FF2B5EF4-FFF2-40B4-BE49-F238E27FC236}">
                <a16:creationId xmlns:a16="http://schemas.microsoft.com/office/drawing/2014/main" id="{8A8187E4-B1ED-4492-AF9B-19AB25006B22}"/>
              </a:ext>
            </a:extLst>
          </p:cNvPr>
          <p:cNvSpPr>
            <a:spLocks noGrp="1" noChangeArrowheads="1"/>
          </p:cNvSpPr>
          <p:nvPr>
            <p:ph type="sldNum" sz="quarter" idx="10"/>
          </p:nvPr>
        </p:nvSpPr>
        <p:spPr>
          <a:ln/>
        </p:spPr>
        <p:txBody>
          <a:bodyPr/>
          <a:lstStyle>
            <a:lvl1pPr>
              <a:defRPr/>
            </a:lvl1pPr>
          </a:lstStyle>
          <a:p>
            <a:fld id="{DC52CACA-CD8C-4A77-B9CC-9E53C5F7B64E}" type="slidenum">
              <a:rPr lang="fr-FR" altLang="de-DE"/>
              <a:pPr/>
              <a:t>‹Nr.›</a:t>
            </a:fld>
            <a:endParaRPr lang="fr-FR" altLang="de-DE"/>
          </a:p>
        </p:txBody>
      </p:sp>
      <p:sp>
        <p:nvSpPr>
          <p:cNvPr id="6" name="Rectangle 8">
            <a:extLst>
              <a:ext uri="{FF2B5EF4-FFF2-40B4-BE49-F238E27FC236}">
                <a16:creationId xmlns:a16="http://schemas.microsoft.com/office/drawing/2014/main" id="{BA1898FD-DC16-40C0-B688-C8289087A61A}"/>
              </a:ext>
            </a:extLst>
          </p:cNvPr>
          <p:cNvSpPr>
            <a:spLocks noGrp="1" noChangeArrowheads="1"/>
          </p:cNvSpPr>
          <p:nvPr>
            <p:ph type="ftr" sz="quarter" idx="11"/>
          </p:nvPr>
        </p:nvSpPr>
        <p:spPr>
          <a:ln/>
        </p:spPr>
        <p:txBody>
          <a:bodyPr/>
          <a:lstStyle>
            <a:lvl1pPr>
              <a:defRPr/>
            </a:lvl1pPr>
          </a:lstStyle>
          <a:p>
            <a:pPr>
              <a:defRPr/>
            </a:pPr>
            <a:r>
              <a:rPr lang="en-US" altLang="de-DE"/>
              <a:t>OSDM - February 2021</a:t>
            </a:r>
          </a:p>
        </p:txBody>
      </p:sp>
    </p:spTree>
    <p:extLst>
      <p:ext uri="{BB962C8B-B14F-4D97-AF65-F5344CB8AC3E}">
        <p14:creationId xmlns:p14="http://schemas.microsoft.com/office/powerpoint/2010/main" val="33902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Image 7" descr="PIED.eps">
            <a:extLst>
              <a:ext uri="{FF2B5EF4-FFF2-40B4-BE49-F238E27FC236}">
                <a16:creationId xmlns:a16="http://schemas.microsoft.com/office/drawing/2014/main" id="{EB17B6DF-9974-4690-B465-4D5977F99C94}"/>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47700" y="6261100"/>
            <a:ext cx="7848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10B94F1A-87D5-4F50-BC0C-555431A0F0D2}"/>
              </a:ext>
            </a:extLst>
          </p:cNvPr>
          <p:cNvSpPr>
            <a:spLocks noGrp="1" noChangeArrowheads="1"/>
          </p:cNvSpPr>
          <p:nvPr>
            <p:ph type="title"/>
          </p:nvPr>
        </p:nvSpPr>
        <p:spPr bwMode="auto">
          <a:xfrm>
            <a:off x="647700" y="371475"/>
            <a:ext cx="7848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fr-FR" altLang="de-DE"/>
              <a:t>Cliquez pour modifier le style du titre</a:t>
            </a:r>
          </a:p>
        </p:txBody>
      </p:sp>
      <p:sp>
        <p:nvSpPr>
          <p:cNvPr id="1028" name="Rectangle 3">
            <a:extLst>
              <a:ext uri="{FF2B5EF4-FFF2-40B4-BE49-F238E27FC236}">
                <a16:creationId xmlns:a16="http://schemas.microsoft.com/office/drawing/2014/main" id="{6726B61D-9132-4777-B48B-079A4BBC4B71}"/>
              </a:ext>
            </a:extLst>
          </p:cNvPr>
          <p:cNvSpPr>
            <a:spLocks noGrp="1" noChangeArrowheads="1"/>
          </p:cNvSpPr>
          <p:nvPr>
            <p:ph type="body" idx="1"/>
          </p:nvPr>
        </p:nvSpPr>
        <p:spPr bwMode="auto">
          <a:xfrm>
            <a:off x="358775" y="1633538"/>
            <a:ext cx="8137525"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de-DE"/>
              <a:t>Cliquez pour modifier les styles du texte du masque</a:t>
            </a:r>
          </a:p>
          <a:p>
            <a:pPr lvl="1"/>
            <a:r>
              <a:rPr lang="fr-FR" altLang="de-DE"/>
              <a:t>Deuxième niveau</a:t>
            </a:r>
          </a:p>
          <a:p>
            <a:pPr lvl="2"/>
            <a:r>
              <a:rPr lang="fr-FR" altLang="de-DE"/>
              <a:t>Troisième niveau</a:t>
            </a:r>
          </a:p>
          <a:p>
            <a:pPr lvl="3"/>
            <a:r>
              <a:rPr lang="fr-FR" altLang="de-DE"/>
              <a:t>Quatrième niveau</a:t>
            </a:r>
          </a:p>
          <a:p>
            <a:pPr lvl="4"/>
            <a:r>
              <a:rPr lang="fr-FR" altLang="de-DE"/>
              <a:t>Cinquième niveau</a:t>
            </a:r>
          </a:p>
        </p:txBody>
      </p:sp>
      <p:sp>
        <p:nvSpPr>
          <p:cNvPr id="1030" name="Rectangle 6">
            <a:extLst>
              <a:ext uri="{FF2B5EF4-FFF2-40B4-BE49-F238E27FC236}">
                <a16:creationId xmlns:a16="http://schemas.microsoft.com/office/drawing/2014/main" id="{5539B53A-44EA-4AF0-8C9A-F2053AFC1BE4}"/>
              </a:ext>
            </a:extLst>
          </p:cNvPr>
          <p:cNvSpPr>
            <a:spLocks noGrp="1" noChangeArrowheads="1"/>
          </p:cNvSpPr>
          <p:nvPr>
            <p:ph type="sldNum" sz="quarter" idx="4"/>
          </p:nvPr>
        </p:nvSpPr>
        <p:spPr bwMode="auto">
          <a:xfrm>
            <a:off x="827088" y="6391275"/>
            <a:ext cx="719137" cy="179388"/>
          </a:xfrm>
          <a:prstGeom prst="rect">
            <a:avLst/>
          </a:prstGeom>
          <a:noFill/>
          <a:ln>
            <a:noFill/>
          </a:ln>
          <a:effectLst/>
        </p:spPr>
        <p:txBody>
          <a:bodyPr vert="horz" wrap="square" lIns="0" tIns="0" rIns="0" bIns="0" numCol="1" anchor="t" anchorCtr="0" compatLnSpc="1">
            <a:prstTxWarp prst="textNoShape">
              <a:avLst/>
            </a:prstTxWarp>
          </a:bodyPr>
          <a:lstStyle>
            <a:lvl1pPr eaLnBrk="1" hangingPunct="1">
              <a:defRPr sz="900">
                <a:solidFill>
                  <a:schemeClr val="bg1"/>
                </a:solidFill>
              </a:defRPr>
            </a:lvl1pPr>
          </a:lstStyle>
          <a:p>
            <a:fld id="{D4976324-3021-413B-8EC9-9259DBBEB29E}" type="slidenum">
              <a:rPr lang="fr-FR" altLang="de-DE"/>
              <a:pPr/>
              <a:t>‹Nr.›</a:t>
            </a:fld>
            <a:endParaRPr lang="fr-FR" altLang="de-DE"/>
          </a:p>
        </p:txBody>
      </p:sp>
      <p:sp>
        <p:nvSpPr>
          <p:cNvPr id="1032" name="Rectangle 8">
            <a:extLst>
              <a:ext uri="{FF2B5EF4-FFF2-40B4-BE49-F238E27FC236}">
                <a16:creationId xmlns:a16="http://schemas.microsoft.com/office/drawing/2014/main" id="{E6C04BE0-875B-4ED5-8F77-F462C8149213}"/>
              </a:ext>
            </a:extLst>
          </p:cNvPr>
          <p:cNvSpPr>
            <a:spLocks noGrp="1" noChangeArrowheads="1"/>
          </p:cNvSpPr>
          <p:nvPr>
            <p:ph type="ftr" sz="quarter" idx="3"/>
          </p:nvPr>
        </p:nvSpPr>
        <p:spPr bwMode="auto">
          <a:xfrm>
            <a:off x="2841625" y="6391275"/>
            <a:ext cx="4498975" cy="179388"/>
          </a:xfrm>
          <a:prstGeom prst="rect">
            <a:avLst/>
          </a:prstGeom>
          <a:noFill/>
          <a:ln>
            <a:noFill/>
          </a:ln>
          <a:effectLst/>
        </p:spPr>
        <p:txBody>
          <a:bodyPr vert="horz" wrap="square" lIns="0" tIns="0" rIns="0" bIns="0" numCol="1" anchor="t" anchorCtr="0" compatLnSpc="1">
            <a:prstTxWarp prst="textNoShape">
              <a:avLst/>
            </a:prstTxWarp>
          </a:bodyPr>
          <a:lstStyle>
            <a:lvl1pPr algn="r" eaLnBrk="1" hangingPunct="1">
              <a:spcBef>
                <a:spcPct val="0"/>
              </a:spcBef>
              <a:buFontTx/>
              <a:buNone/>
              <a:defRPr sz="900">
                <a:solidFill>
                  <a:schemeClr val="bg1"/>
                </a:solidFill>
                <a:latin typeface="Arial" charset="0"/>
              </a:defRPr>
            </a:lvl1pPr>
          </a:lstStyle>
          <a:p>
            <a:pPr>
              <a:defRPr/>
            </a:pPr>
            <a:r>
              <a:rPr lang="en-US" altLang="de-DE"/>
              <a:t>OSDM - February 2021</a:t>
            </a:r>
          </a:p>
        </p:txBody>
      </p:sp>
    </p:spTree>
  </p:cSld>
  <p:clrMap bg1="lt1" tx1="dk1" bg2="lt2" tx2="dk2" accent1="accent1" accent2="accent2" accent3="accent3" accent4="accent4" accent5="accent5" accent6="accent6" hlink="hlink" folHlink="folHlink"/>
  <p:sldLayoutIdLst>
    <p:sldLayoutId id="2147486246" r:id="rId1"/>
    <p:sldLayoutId id="2147486235" r:id="rId2"/>
    <p:sldLayoutId id="2147486236" r:id="rId3"/>
    <p:sldLayoutId id="2147486237" r:id="rId4"/>
    <p:sldLayoutId id="2147486238" r:id="rId5"/>
    <p:sldLayoutId id="2147486239" r:id="rId6"/>
    <p:sldLayoutId id="2147486240" r:id="rId7"/>
    <p:sldLayoutId id="2147486241" r:id="rId8"/>
    <p:sldLayoutId id="2147486242" r:id="rId9"/>
    <p:sldLayoutId id="2147486243" r:id="rId10"/>
    <p:sldLayoutId id="2147486244" r:id="rId11"/>
    <p:sldLayoutId id="2147486245" r:id="rId12"/>
  </p:sldLayoutIdLst>
  <p:hf hdr="0" dt="0"/>
  <p:txStyles>
    <p:titleStyle>
      <a:lvl1pPr algn="l" rtl="0" eaLnBrk="0" fontAlgn="base" hangingPunct="0">
        <a:lnSpc>
          <a:spcPct val="90000"/>
        </a:lnSpc>
        <a:spcBef>
          <a:spcPct val="0"/>
        </a:spcBef>
        <a:spcAft>
          <a:spcPct val="0"/>
        </a:spcAft>
        <a:defRPr sz="3000" b="1">
          <a:solidFill>
            <a:schemeClr val="tx2"/>
          </a:solidFill>
          <a:latin typeface="+mj-lt"/>
          <a:ea typeface="+mj-ea"/>
          <a:cs typeface="+mj-cs"/>
        </a:defRPr>
      </a:lvl1pPr>
      <a:lvl2pPr algn="l" rtl="0" eaLnBrk="0" fontAlgn="base" hangingPunct="0">
        <a:lnSpc>
          <a:spcPct val="90000"/>
        </a:lnSpc>
        <a:spcBef>
          <a:spcPct val="0"/>
        </a:spcBef>
        <a:spcAft>
          <a:spcPct val="0"/>
        </a:spcAft>
        <a:defRPr sz="3000" b="1">
          <a:solidFill>
            <a:schemeClr val="tx2"/>
          </a:solidFill>
          <a:latin typeface="Arial" charset="0"/>
        </a:defRPr>
      </a:lvl2pPr>
      <a:lvl3pPr algn="l" rtl="0" eaLnBrk="0" fontAlgn="base" hangingPunct="0">
        <a:lnSpc>
          <a:spcPct val="90000"/>
        </a:lnSpc>
        <a:spcBef>
          <a:spcPct val="0"/>
        </a:spcBef>
        <a:spcAft>
          <a:spcPct val="0"/>
        </a:spcAft>
        <a:defRPr sz="3000" b="1">
          <a:solidFill>
            <a:schemeClr val="tx2"/>
          </a:solidFill>
          <a:latin typeface="Arial" charset="0"/>
        </a:defRPr>
      </a:lvl3pPr>
      <a:lvl4pPr algn="l" rtl="0" eaLnBrk="0" fontAlgn="base" hangingPunct="0">
        <a:lnSpc>
          <a:spcPct val="90000"/>
        </a:lnSpc>
        <a:spcBef>
          <a:spcPct val="0"/>
        </a:spcBef>
        <a:spcAft>
          <a:spcPct val="0"/>
        </a:spcAft>
        <a:defRPr sz="3000" b="1">
          <a:solidFill>
            <a:schemeClr val="tx2"/>
          </a:solidFill>
          <a:latin typeface="Arial" charset="0"/>
        </a:defRPr>
      </a:lvl4pPr>
      <a:lvl5pPr algn="l" rtl="0" eaLnBrk="0" fontAlgn="base" hangingPunct="0">
        <a:lnSpc>
          <a:spcPct val="90000"/>
        </a:lnSpc>
        <a:spcBef>
          <a:spcPct val="0"/>
        </a:spcBef>
        <a:spcAft>
          <a:spcPct val="0"/>
        </a:spcAft>
        <a:defRPr sz="3000" b="1">
          <a:solidFill>
            <a:schemeClr val="tx2"/>
          </a:solidFill>
          <a:latin typeface="Arial" charset="0"/>
        </a:defRPr>
      </a:lvl5pPr>
      <a:lvl6pPr marL="457200" algn="l" rtl="0" fontAlgn="base">
        <a:lnSpc>
          <a:spcPct val="90000"/>
        </a:lnSpc>
        <a:spcBef>
          <a:spcPct val="0"/>
        </a:spcBef>
        <a:spcAft>
          <a:spcPct val="0"/>
        </a:spcAft>
        <a:defRPr sz="3000" b="1">
          <a:solidFill>
            <a:schemeClr val="tx2"/>
          </a:solidFill>
          <a:latin typeface="Arial" charset="0"/>
        </a:defRPr>
      </a:lvl6pPr>
      <a:lvl7pPr marL="914400" algn="l" rtl="0" fontAlgn="base">
        <a:lnSpc>
          <a:spcPct val="90000"/>
        </a:lnSpc>
        <a:spcBef>
          <a:spcPct val="0"/>
        </a:spcBef>
        <a:spcAft>
          <a:spcPct val="0"/>
        </a:spcAft>
        <a:defRPr sz="3000" b="1">
          <a:solidFill>
            <a:schemeClr val="tx2"/>
          </a:solidFill>
          <a:latin typeface="Arial" charset="0"/>
        </a:defRPr>
      </a:lvl7pPr>
      <a:lvl8pPr marL="1371600" algn="l" rtl="0" fontAlgn="base">
        <a:lnSpc>
          <a:spcPct val="90000"/>
        </a:lnSpc>
        <a:spcBef>
          <a:spcPct val="0"/>
        </a:spcBef>
        <a:spcAft>
          <a:spcPct val="0"/>
        </a:spcAft>
        <a:defRPr sz="3000" b="1">
          <a:solidFill>
            <a:schemeClr val="tx2"/>
          </a:solidFill>
          <a:latin typeface="Arial" charset="0"/>
        </a:defRPr>
      </a:lvl8pPr>
      <a:lvl9pPr marL="1828800" algn="l" rtl="0" fontAlgn="base">
        <a:lnSpc>
          <a:spcPct val="90000"/>
        </a:lnSpc>
        <a:spcBef>
          <a:spcPct val="0"/>
        </a:spcBef>
        <a:spcAft>
          <a:spcPct val="0"/>
        </a:spcAft>
        <a:defRPr sz="3000" b="1">
          <a:solidFill>
            <a:schemeClr val="tx2"/>
          </a:solidFill>
          <a:latin typeface="Arial" charset="0"/>
        </a:defRPr>
      </a:lvl9pPr>
    </p:titleStyle>
    <p:bodyStyle>
      <a:lvl1pPr marL="293688" indent="-293688" algn="l" rtl="0" eaLnBrk="0" fontAlgn="base" hangingPunct="0">
        <a:spcBef>
          <a:spcPct val="65000"/>
        </a:spcBef>
        <a:spcAft>
          <a:spcPct val="0"/>
        </a:spcAft>
        <a:buFont typeface="Arial Black" panose="020B0A04020102020204" pitchFamily="34" charset="0"/>
        <a:buChar char="&gt;"/>
        <a:defRPr sz="2200" b="1">
          <a:solidFill>
            <a:schemeClr val="tx1"/>
          </a:solidFill>
          <a:latin typeface="+mn-lt"/>
          <a:ea typeface="+mn-ea"/>
          <a:cs typeface="+mn-cs"/>
        </a:defRPr>
      </a:lvl1pPr>
      <a:lvl2pPr marL="295275" indent="161925" algn="l" rtl="0" eaLnBrk="0" fontAlgn="base" hangingPunct="0">
        <a:spcBef>
          <a:spcPct val="10000"/>
        </a:spcBef>
        <a:spcAft>
          <a:spcPct val="0"/>
        </a:spcAft>
        <a:buFont typeface="Symbol" panose="05050102010706020507" pitchFamily="18" charset="2"/>
        <a:defRPr>
          <a:solidFill>
            <a:schemeClr val="tx1"/>
          </a:solidFill>
          <a:latin typeface="+mn-lt"/>
        </a:defRPr>
      </a:lvl2pPr>
      <a:lvl3pPr marL="466725" indent="-169863" algn="l" rtl="0" eaLnBrk="0" fontAlgn="base" hangingPunct="0">
        <a:spcBef>
          <a:spcPct val="10000"/>
        </a:spcBef>
        <a:spcAft>
          <a:spcPct val="0"/>
        </a:spcAft>
        <a:buClr>
          <a:schemeClr val="tx2"/>
        </a:buClr>
        <a:buFont typeface="Symbol" panose="05050102010706020507" pitchFamily="18" charset="2"/>
        <a:buChar char="·"/>
        <a:defRPr b="1">
          <a:solidFill>
            <a:schemeClr val="tx1"/>
          </a:solidFill>
          <a:latin typeface="+mn-lt"/>
        </a:defRPr>
      </a:lvl3pPr>
      <a:lvl4pPr marL="658813" indent="-190500" algn="l" rtl="0" eaLnBrk="0" fontAlgn="base" hangingPunct="0">
        <a:spcBef>
          <a:spcPct val="20000"/>
        </a:spcBef>
        <a:spcAft>
          <a:spcPct val="0"/>
        </a:spcAft>
        <a:buFont typeface="Arial" panose="020B0604020202020204" pitchFamily="34" charset="0"/>
        <a:buChar char="-"/>
        <a:defRPr sz="1700">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UnionInternationalCheminsdeFer/OSDM/wiki/I-7-Add-full-support-for-PRMs" TargetMode="External"/><Relationship Id="rId3" Type="http://schemas.openxmlformats.org/officeDocument/2006/relationships/hyperlink" Target="https://github.com/UnionInternationalCheminsdeFer/OSDM/wiki/I-16-Add-support-to-sell-non-journey-based-products" TargetMode="External"/><Relationship Id="rId7" Type="http://schemas.openxmlformats.org/officeDocument/2006/relationships/hyperlink" Target="https://github.com/UnionInternationalCheminsdeFer/OSDM/wiki/I-18-Combinations-of-tickets-by-distributors"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github.com/UnionInternationalCheminsdeFer/OSDM/wiki/I-28-Add-support-to-query-availabilities-of-offerparts" TargetMode="External"/><Relationship Id="rId5" Type="http://schemas.openxmlformats.org/officeDocument/2006/relationships/hyperlink" Target="https://github.com/UnionInternationalCheminsdeFer/OSDM/wiki/I-4-Align-trips-to-transmodel-OJP" TargetMode="External"/><Relationship Id="rId4" Type="http://schemas.openxmlformats.org/officeDocument/2006/relationships/hyperlink" Target="https://github.com/UnionInternationalCheminsdeFer/OSDM/wiki/I-3-Complete-Support-for-partial-refund-exchange" TargetMode="External"/><Relationship Id="rId9" Type="http://schemas.openxmlformats.org/officeDocument/2006/relationships/hyperlink" Target="https://github.com/UnionInternationalCheminsdeFer/OSDM/wiki/I-19-Add-support-for-trac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nioninternationalcheminsdefer.github.io/OSD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UnionInternationalCheminsdeFer/OSDM/wiki/I-27-Add-support-for-group-reservations" TargetMode="External"/><Relationship Id="rId2" Type="http://schemas.openxmlformats.org/officeDocument/2006/relationships/hyperlink" Target="https://github.com/UnionInternationalCheminsdeFer/OSDM/wiki/I-17-Add-support-for-stock-management"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github.com/UnionInternationalCheminsdeFer/OSDM/wiki/I-30-Add-the-possibility-for-direct-book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C339AAD-AAB5-464F-877A-23CE0F3CB58B}"/>
              </a:ext>
            </a:extLst>
          </p:cNvPr>
          <p:cNvSpPr>
            <a:spLocks noGrp="1" noChangeArrowheads="1"/>
          </p:cNvSpPr>
          <p:nvPr>
            <p:ph type="ctrTitle"/>
          </p:nvPr>
        </p:nvSpPr>
        <p:spPr/>
        <p:txBody>
          <a:bodyPr/>
          <a:lstStyle/>
          <a:p>
            <a:pPr eaLnBrk="1" hangingPunct="1"/>
            <a:r>
              <a:rPr lang="en-US" altLang="de-DE" dirty="0"/>
              <a:t>OSDM - An Introduction </a:t>
            </a:r>
          </a:p>
        </p:txBody>
      </p:sp>
      <p:sp>
        <p:nvSpPr>
          <p:cNvPr id="4099" name="Rectangle 3">
            <a:extLst>
              <a:ext uri="{FF2B5EF4-FFF2-40B4-BE49-F238E27FC236}">
                <a16:creationId xmlns:a16="http://schemas.microsoft.com/office/drawing/2014/main" id="{7135EF2C-BFE0-4196-8855-C66B22C8D3A2}"/>
              </a:ext>
            </a:extLst>
          </p:cNvPr>
          <p:cNvSpPr>
            <a:spLocks noGrp="1" noChangeArrowheads="1"/>
          </p:cNvSpPr>
          <p:nvPr>
            <p:ph type="subTitle" idx="1"/>
          </p:nvPr>
        </p:nvSpPr>
        <p:spPr/>
        <p:txBody>
          <a:bodyPr/>
          <a:lstStyle/>
          <a:p>
            <a:pPr eaLnBrk="1" hangingPunct="1"/>
            <a:r>
              <a:rPr lang="en-US" altLang="de-DE" dirty="0"/>
              <a:t>February 2021</a:t>
            </a:r>
          </a:p>
        </p:txBody>
      </p:sp>
      <p:sp>
        <p:nvSpPr>
          <p:cNvPr id="4100" name="Text Box 2">
            <a:extLst>
              <a:ext uri="{FF2B5EF4-FFF2-40B4-BE49-F238E27FC236}">
                <a16:creationId xmlns:a16="http://schemas.microsoft.com/office/drawing/2014/main" id="{8F64E4E9-50E7-46A3-8DBF-401470871E54}"/>
              </a:ext>
            </a:extLst>
          </p:cNvPr>
          <p:cNvSpPr txBox="1">
            <a:spLocks noChangeArrowheads="1"/>
          </p:cNvSpPr>
          <p:nvPr/>
        </p:nvSpPr>
        <p:spPr bwMode="auto">
          <a:xfrm>
            <a:off x="1295400" y="5924550"/>
            <a:ext cx="65166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449263">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defTabSz="449263">
              <a:spcBef>
                <a:spcPct val="10000"/>
              </a:spcBef>
              <a:buFont typeface="Symbol" panose="05050102010706020507" pitchFamily="18" charset="2"/>
              <a:defRPr>
                <a:solidFill>
                  <a:schemeClr val="tx1"/>
                </a:solidFill>
                <a:latin typeface="Arial" panose="020B0604020202020204" pitchFamily="34" charset="0"/>
              </a:defRPr>
            </a:lvl2pPr>
            <a:lvl3pPr marL="1143000" indent="-228600" defTabSz="449263">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defTabSz="449263">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defTabSz="449263">
              <a:spcBef>
                <a:spcPct val="20000"/>
              </a:spcBef>
              <a:buChar char="»"/>
              <a:defRPr>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har char="»"/>
              <a:defRPr>
                <a:solidFill>
                  <a:schemeClr val="tx1"/>
                </a:solidFill>
                <a:latin typeface="Arial" panose="020B0604020202020204" pitchFamily="34" charset="0"/>
              </a:defRPr>
            </a:lvl9pPr>
          </a:lstStyle>
          <a:p>
            <a:pPr eaLnBrk="1">
              <a:lnSpc>
                <a:spcPct val="93000"/>
              </a:lnSpc>
              <a:spcBef>
                <a:spcPct val="0"/>
              </a:spcBef>
              <a:buClr>
                <a:srgbClr val="000000"/>
              </a:buClr>
              <a:buFont typeface="Times New Roman" panose="02020603050405020304" pitchFamily="18" charset="0"/>
              <a:buNone/>
            </a:pPr>
            <a:r>
              <a:rPr lang="en-US" altLang="de-DE" sz="1800" b="0" i="1" dirty="0">
                <a:solidFill>
                  <a:srgbClr val="FFFFFF"/>
                </a:solidFill>
                <a:cs typeface="Arial" panose="020B0604020202020204" pitchFamily="34" charset="0"/>
              </a:rPr>
              <a:t>Clemens Gantert, Chairman OSDM</a:t>
            </a:r>
          </a:p>
          <a:p>
            <a:pPr eaLnBrk="1">
              <a:lnSpc>
                <a:spcPct val="93000"/>
              </a:lnSpc>
              <a:spcBef>
                <a:spcPct val="0"/>
              </a:spcBef>
              <a:buClr>
                <a:srgbClr val="000000"/>
              </a:buClr>
              <a:buFont typeface="Times New Roman" panose="02020603050405020304" pitchFamily="18" charset="0"/>
              <a:buNone/>
            </a:pPr>
            <a:r>
              <a:rPr lang="en-US" altLang="de-DE" sz="1800" b="0" i="1" dirty="0">
                <a:solidFill>
                  <a:srgbClr val="FFFFFF"/>
                </a:solidFill>
                <a:cs typeface="Arial" panose="020B0604020202020204" pitchFamily="34" charset="0"/>
              </a:rPr>
              <a:t>Andreas Schlapbach, Tech Lead FSM &amp; Chairman OSDM</a:t>
            </a:r>
            <a:endParaRPr lang="fr-FR" altLang="de-DE" sz="1800" b="0" i="1" dirty="0">
              <a:solidFill>
                <a:srgbClr val="FFFFFF"/>
              </a:solidFill>
              <a:cs typeface="Arial" panose="020B0604020202020204" pitchFamily="34" charset="0"/>
            </a:endParaRPr>
          </a:p>
        </p:txBody>
      </p:sp>
      <p:sp>
        <p:nvSpPr>
          <p:cNvPr id="2" name="Metadata">
            <a:extLst>
              <a:ext uri="{FF2B5EF4-FFF2-40B4-BE49-F238E27FC236}">
                <a16:creationId xmlns:a16="http://schemas.microsoft.com/office/drawing/2014/main" id="{6DBDB9B9-437D-47E7-8F31-F989BE6D615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69B3B98F-DF41-4E92-9B55-5BF253B51468}"/>
              </a:ext>
            </a:extLst>
          </p:cNvPr>
          <p:cNvSpPr>
            <a:spLocks noGrp="1"/>
          </p:cNvSpPr>
          <p:nvPr>
            <p:ph type="sldNum" sz="quarter" idx="10"/>
          </p:nvPr>
        </p:nvSpPr>
        <p:spPr/>
        <p:txBody>
          <a:bodyPr/>
          <a:lstStyle/>
          <a:p>
            <a:fld id="{C508E10F-6FD0-4244-92E7-24650148E91D}" type="slidenum">
              <a:rPr lang="fr-FR" altLang="de-DE" smtClean="0"/>
              <a:pPr/>
              <a:t>10</a:t>
            </a:fld>
            <a:endParaRPr lang="fr-FR" altLang="de-DE"/>
          </a:p>
        </p:txBody>
      </p:sp>
      <p:sp>
        <p:nvSpPr>
          <p:cNvPr id="6" name="Fußzeilenplatzhalter 5">
            <a:extLst>
              <a:ext uri="{FF2B5EF4-FFF2-40B4-BE49-F238E27FC236}">
                <a16:creationId xmlns:a16="http://schemas.microsoft.com/office/drawing/2014/main" id="{F5E25F65-F8C4-45B2-B069-626E256B9651}"/>
              </a:ext>
            </a:extLst>
          </p:cNvPr>
          <p:cNvSpPr>
            <a:spLocks noGrp="1"/>
          </p:cNvSpPr>
          <p:nvPr>
            <p:ph type="ftr" sz="quarter" idx="11"/>
          </p:nvPr>
        </p:nvSpPr>
        <p:spPr/>
        <p:txBody>
          <a:bodyPr/>
          <a:lstStyle/>
          <a:p>
            <a:pPr>
              <a:defRPr/>
            </a:pPr>
            <a:r>
              <a:rPr lang="en-US" altLang="de-DE"/>
              <a:t>OSDM - February 2021</a:t>
            </a:r>
          </a:p>
        </p:txBody>
      </p:sp>
      <p:pic>
        <p:nvPicPr>
          <p:cNvPr id="2" name="Grafik 1">
            <a:extLst>
              <a:ext uri="{FF2B5EF4-FFF2-40B4-BE49-F238E27FC236}">
                <a16:creationId xmlns:a16="http://schemas.microsoft.com/office/drawing/2014/main" id="{5B39E710-7AC7-4F37-9954-694422A95420}"/>
              </a:ext>
            </a:extLst>
          </p:cNvPr>
          <p:cNvPicPr>
            <a:picLocks noChangeAspect="1"/>
          </p:cNvPicPr>
          <p:nvPr/>
        </p:nvPicPr>
        <p:blipFill rotWithShape="1">
          <a:blip r:embed="rId2"/>
          <a:srcRect l="10331" t="33565" r="10880" b="6027"/>
          <a:stretch/>
        </p:blipFill>
        <p:spPr>
          <a:xfrm>
            <a:off x="827088" y="449447"/>
            <a:ext cx="1062400" cy="1372266"/>
          </a:xfrm>
          <a:prstGeom prst="rect">
            <a:avLst/>
          </a:prstGeom>
        </p:spPr>
      </p:pic>
      <p:sp>
        <p:nvSpPr>
          <p:cNvPr id="3" name="Metadata">
            <a:extLst>
              <a:ext uri="{FF2B5EF4-FFF2-40B4-BE49-F238E27FC236}">
                <a16:creationId xmlns:a16="http://schemas.microsoft.com/office/drawing/2014/main" id="{6ECC546A-AB96-46E0-9505-91BEBDE7A371}"/>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4" name="Grafik 3">
            <a:extLst>
              <a:ext uri="{FF2B5EF4-FFF2-40B4-BE49-F238E27FC236}">
                <a16:creationId xmlns:a16="http://schemas.microsoft.com/office/drawing/2014/main" id="{943E4B97-C49C-4F20-89B0-7F958B4BF1F0}"/>
              </a:ext>
            </a:extLst>
          </p:cNvPr>
          <p:cNvPicPr>
            <a:picLocks noChangeAspect="1"/>
          </p:cNvPicPr>
          <p:nvPr/>
        </p:nvPicPr>
        <p:blipFill>
          <a:blip r:embed="rId3"/>
          <a:stretch>
            <a:fillRect/>
          </a:stretch>
        </p:blipFill>
        <p:spPr>
          <a:xfrm>
            <a:off x="2738869" y="327891"/>
            <a:ext cx="5578043" cy="5776047"/>
          </a:xfrm>
          <a:prstGeom prst="rect">
            <a:avLst/>
          </a:prstGeom>
        </p:spPr>
      </p:pic>
    </p:spTree>
    <p:extLst>
      <p:ext uri="{BB962C8B-B14F-4D97-AF65-F5344CB8AC3E}">
        <p14:creationId xmlns:p14="http://schemas.microsoft.com/office/powerpoint/2010/main" val="304255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C52683A-08CA-4B4A-8EBF-7E19464B577D}"/>
              </a:ext>
            </a:extLst>
          </p:cNvPr>
          <p:cNvSpPr>
            <a:spLocks noGrp="1"/>
          </p:cNvSpPr>
          <p:nvPr>
            <p:ph type="sldNum" sz="quarter" idx="10"/>
          </p:nvPr>
        </p:nvSpPr>
        <p:spPr/>
        <p:txBody>
          <a:bodyPr/>
          <a:lstStyle/>
          <a:p>
            <a:fld id="{C508E10F-6FD0-4244-92E7-24650148E91D}" type="slidenum">
              <a:rPr lang="fr-FR" altLang="de-DE" smtClean="0"/>
              <a:pPr/>
              <a:t>11</a:t>
            </a:fld>
            <a:endParaRPr lang="fr-FR" altLang="de-DE"/>
          </a:p>
        </p:txBody>
      </p:sp>
      <p:sp>
        <p:nvSpPr>
          <p:cNvPr id="6" name="Fußzeilenplatzhalter 5">
            <a:extLst>
              <a:ext uri="{FF2B5EF4-FFF2-40B4-BE49-F238E27FC236}">
                <a16:creationId xmlns:a16="http://schemas.microsoft.com/office/drawing/2014/main" id="{64CA89AC-00D1-4500-8889-A574EFC0FC94}"/>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767DCE4D-8C9F-4AE6-B708-1236ED73689D}"/>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15ABCBD3-850C-44A3-B02B-4C7063AEAFCD}"/>
              </a:ext>
            </a:extLst>
          </p:cNvPr>
          <p:cNvPicPr>
            <a:picLocks noChangeAspect="1"/>
          </p:cNvPicPr>
          <p:nvPr/>
        </p:nvPicPr>
        <p:blipFill rotWithShape="1">
          <a:blip r:embed="rId2"/>
          <a:srcRect l="10331" t="33565" r="10880" b="6027"/>
          <a:stretch/>
        </p:blipFill>
        <p:spPr>
          <a:xfrm>
            <a:off x="827088" y="449447"/>
            <a:ext cx="1062400" cy="1372266"/>
          </a:xfrm>
          <a:prstGeom prst="rect">
            <a:avLst/>
          </a:prstGeom>
        </p:spPr>
      </p:pic>
      <p:pic>
        <p:nvPicPr>
          <p:cNvPr id="2" name="Grafik 1">
            <a:extLst>
              <a:ext uri="{FF2B5EF4-FFF2-40B4-BE49-F238E27FC236}">
                <a16:creationId xmlns:a16="http://schemas.microsoft.com/office/drawing/2014/main" id="{108A2BAF-D2E9-4502-A5CE-70BAD3D73243}"/>
              </a:ext>
            </a:extLst>
          </p:cNvPr>
          <p:cNvPicPr>
            <a:picLocks noChangeAspect="1"/>
          </p:cNvPicPr>
          <p:nvPr/>
        </p:nvPicPr>
        <p:blipFill>
          <a:blip r:embed="rId3"/>
          <a:stretch>
            <a:fillRect/>
          </a:stretch>
        </p:blipFill>
        <p:spPr>
          <a:xfrm>
            <a:off x="2860814" y="449447"/>
            <a:ext cx="5456098" cy="5698836"/>
          </a:xfrm>
          <a:prstGeom prst="rect">
            <a:avLst/>
          </a:prstGeom>
        </p:spPr>
      </p:pic>
    </p:spTree>
    <p:extLst>
      <p:ext uri="{BB962C8B-B14F-4D97-AF65-F5344CB8AC3E}">
        <p14:creationId xmlns:p14="http://schemas.microsoft.com/office/powerpoint/2010/main" val="365504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12</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Working Group</a:t>
            </a:r>
            <a:br>
              <a:rPr lang="en-US" sz="1800" dirty="0"/>
            </a:br>
            <a:r>
              <a:rPr lang="en-US" sz="1800" dirty="0"/>
              <a:t>Evolution process</a:t>
            </a:r>
            <a:endParaRPr lang="en-US" sz="18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647700" y="1633538"/>
            <a:ext cx="7848600" cy="4459287"/>
          </a:xfrm>
        </p:spPr>
        <p:txBody>
          <a:bodyPr/>
          <a:lstStyle/>
          <a:p>
            <a:pPr marL="0" lvl="1" indent="0">
              <a:defRPr/>
            </a:pPr>
            <a:r>
              <a:rPr lang="en-US" altLang="en-US" b="1">
                <a:cs typeface="Arial"/>
              </a:rPr>
              <a:t>Basic Ideas</a:t>
            </a:r>
          </a:p>
          <a:p>
            <a:pPr marL="581025" lvl="1" indent="-285750">
              <a:buFont typeface="Arial" panose="020B0604020202020204" pitchFamily="34" charset="0"/>
              <a:buChar char="•"/>
              <a:defRPr/>
            </a:pPr>
            <a:r>
              <a:rPr lang="en-US" altLang="en-US">
                <a:cs typeface="Arial"/>
              </a:rPr>
              <a:t>A specification is </a:t>
            </a:r>
            <a:r>
              <a:rPr lang="en-US" altLang="en-US" b="1">
                <a:cs typeface="Arial"/>
              </a:rPr>
              <a:t>product</a:t>
            </a:r>
            <a:r>
              <a:rPr lang="en-US" altLang="en-US">
                <a:cs typeface="Arial"/>
              </a:rPr>
              <a:t>.</a:t>
            </a:r>
          </a:p>
          <a:p>
            <a:pPr marL="581025" lvl="1" indent="-285750">
              <a:buFont typeface="Arial" panose="020B0604020202020204" pitchFamily="34" charset="0"/>
              <a:buChar char="•"/>
              <a:defRPr/>
            </a:pPr>
            <a:r>
              <a:rPr lang="en-US" altLang="en-US">
                <a:cs typeface="Arial"/>
              </a:rPr>
              <a:t>We have a </a:t>
            </a:r>
            <a:r>
              <a:rPr lang="en-US" altLang="en-US" b="1">
                <a:cs typeface="Arial"/>
              </a:rPr>
              <a:t>backlog of improvements </a:t>
            </a:r>
            <a:r>
              <a:rPr lang="en-US" altLang="en-US">
                <a:cs typeface="Arial"/>
              </a:rPr>
              <a:t>where all parties can contribute.</a:t>
            </a:r>
          </a:p>
          <a:p>
            <a:pPr marL="581025" lvl="1" indent="-285750">
              <a:buFont typeface="Arial" panose="020B0604020202020204" pitchFamily="34" charset="0"/>
              <a:buChar char="•"/>
              <a:defRPr/>
            </a:pPr>
            <a:r>
              <a:rPr lang="en-US" altLang="en-US">
                <a:cs typeface="Arial"/>
              </a:rPr>
              <a:t>An improvement addresses a need and solves a problem, thus producing </a:t>
            </a:r>
            <a:r>
              <a:rPr lang="en-US" altLang="en-US" b="1">
                <a:cs typeface="Arial"/>
              </a:rPr>
              <a:t>business value.</a:t>
            </a:r>
          </a:p>
          <a:p>
            <a:pPr marL="581025" lvl="1" indent="-285750">
              <a:buFont typeface="Arial" panose="020B0604020202020204" pitchFamily="34" charset="0"/>
              <a:buChar char="•"/>
              <a:defRPr/>
            </a:pPr>
            <a:r>
              <a:rPr lang="en-US" altLang="en-US">
                <a:cs typeface="Arial"/>
              </a:rPr>
              <a:t>The </a:t>
            </a:r>
            <a:r>
              <a:rPr lang="en-US" altLang="en-US" b="1">
                <a:cs typeface="Arial"/>
              </a:rPr>
              <a:t>OSDM executive committee </a:t>
            </a:r>
            <a:r>
              <a:rPr lang="en-US" altLang="en-US">
                <a:cs typeface="Arial"/>
              </a:rPr>
              <a:t>prioritizes the backlog based on the value for the railway customer and the railway sector as a whole.</a:t>
            </a:r>
          </a:p>
          <a:p>
            <a:pPr marL="581025" lvl="1" indent="-285750">
              <a:buFont typeface="Arial" panose="020B0604020202020204" pitchFamily="34" charset="0"/>
              <a:buChar char="•"/>
              <a:defRPr/>
            </a:pPr>
            <a:r>
              <a:rPr lang="en-US" altLang="en-US">
                <a:cs typeface="Arial"/>
              </a:rPr>
              <a:t>The OSDM executive committee is a </a:t>
            </a:r>
            <a:r>
              <a:rPr lang="en-US" altLang="en-US" b="1">
                <a:cs typeface="Arial"/>
              </a:rPr>
              <a:t>fair representation of the parties </a:t>
            </a:r>
            <a:r>
              <a:rPr lang="en-US" altLang="en-US">
                <a:cs typeface="Arial"/>
              </a:rPr>
              <a:t>involved, thus railways and distributors and others.</a:t>
            </a:r>
          </a:p>
          <a:p>
            <a:pPr marL="581025" lvl="1" indent="-285750">
              <a:buFont typeface="Arial" panose="020B0604020202020204" pitchFamily="34" charset="0"/>
              <a:buChar char="•"/>
              <a:defRPr/>
            </a:pPr>
            <a:r>
              <a:rPr lang="en-US" altLang="en-US">
                <a:cs typeface="Arial"/>
              </a:rPr>
              <a:t>The OSDM technical working group </a:t>
            </a:r>
            <a:r>
              <a:rPr lang="en-US" altLang="en-US" b="1">
                <a:cs typeface="Arial"/>
              </a:rPr>
              <a:t>designs</a:t>
            </a:r>
            <a:r>
              <a:rPr lang="en-US" altLang="en-US">
                <a:cs typeface="Arial"/>
              </a:rPr>
              <a:t> improvements to the standard. To stay focused, the work in progress should not be larger than 3.</a:t>
            </a:r>
          </a:p>
          <a:p>
            <a:pPr marL="581025" lvl="1" indent="-285750">
              <a:buFont typeface="Arial" panose="020B0604020202020204" pitchFamily="34" charset="0"/>
              <a:buChar char="•"/>
              <a:defRPr/>
            </a:pPr>
            <a:r>
              <a:rPr lang="en-US" altLang="en-US">
                <a:cs typeface="Arial"/>
              </a:rPr>
              <a:t>The OSDM technical working group taking special care not to break existing implementations, thus </a:t>
            </a:r>
            <a:r>
              <a:rPr lang="en-US" altLang="en-US" b="1">
                <a:cs typeface="Arial"/>
              </a:rPr>
              <a:t>securing investments </a:t>
            </a:r>
            <a:r>
              <a:rPr lang="en-US" altLang="en-US">
                <a:cs typeface="Arial"/>
              </a:rPr>
              <a:t>made by all the parties.</a:t>
            </a:r>
            <a:endParaRPr lang="en-US" altLang="en-US" b="0">
              <a:cs typeface="Arial"/>
            </a:endParaRPr>
          </a:p>
          <a:p>
            <a:pPr lvl="1" indent="0">
              <a:buFont typeface="Symbol" panose="05050102010706020507" pitchFamily="18" charset="2"/>
              <a:buNone/>
              <a:defRPr/>
            </a:pPr>
            <a:endParaRPr lang="en-US" altLang="en-US" b="1">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en-US" altLang="en-US">
              <a:cs typeface="Arial"/>
            </a:endParaRPr>
          </a:p>
          <a:p>
            <a:pPr lvl="1" indent="0">
              <a:buFont typeface="Symbol" panose="05050102010706020507" pitchFamily="18" charset="2"/>
              <a:buNone/>
              <a:defRPr/>
            </a:pPr>
            <a:endParaRPr lang="de-DE" altLang="en-US">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B9080476-9EB5-408A-9F07-6D5D02BB0FF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126644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Working Group</a:t>
            </a:r>
            <a:br>
              <a:rPr lang="en-US" sz="1800" dirty="0"/>
            </a:br>
            <a:r>
              <a:rPr lang="en-US" sz="1800" dirty="0"/>
              <a:t>Evolution process</a:t>
            </a:r>
            <a:endParaRPr lang="en-US" sz="1800" dirty="0">
              <a:cs typeface="Arial"/>
            </a:endParaRPr>
          </a:p>
        </p:txBody>
      </p:sp>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13</a:t>
            </a:fld>
            <a:endParaRPr lang="fr-FR" altLang="de-DE" sz="900" b="0">
              <a:solidFill>
                <a:schemeClr val="bg1"/>
              </a:solidFil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B9080476-9EB5-408A-9F07-6D5D02BB0FF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8" name="Grafik 7">
            <a:extLst>
              <a:ext uri="{FF2B5EF4-FFF2-40B4-BE49-F238E27FC236}">
                <a16:creationId xmlns:a16="http://schemas.microsoft.com/office/drawing/2014/main" id="{CBB43F8B-A2EE-4EEF-8662-C1B6697F3927}"/>
              </a:ext>
            </a:extLst>
          </p:cNvPr>
          <p:cNvPicPr>
            <a:picLocks noChangeAspect="1"/>
          </p:cNvPicPr>
          <p:nvPr/>
        </p:nvPicPr>
        <p:blipFill>
          <a:blip r:embed="rId2"/>
          <a:stretch>
            <a:fillRect/>
          </a:stretch>
        </p:blipFill>
        <p:spPr>
          <a:xfrm>
            <a:off x="558251" y="1387475"/>
            <a:ext cx="8143875" cy="4638675"/>
          </a:xfrm>
          <a:prstGeom prst="rect">
            <a:avLst/>
          </a:prstGeom>
        </p:spPr>
      </p:pic>
    </p:spTree>
    <p:extLst>
      <p:ext uri="{BB962C8B-B14F-4D97-AF65-F5344CB8AC3E}">
        <p14:creationId xmlns:p14="http://schemas.microsoft.com/office/powerpoint/2010/main" val="242781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14</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dirty="0"/>
              <a:t>3. Organization of OSDM </a:t>
            </a:r>
            <a:r>
              <a:rPr lang="en-US"/>
              <a:t>Working Group</a:t>
            </a:r>
            <a:br>
              <a:rPr lang="en-US" sz="1800" dirty="0"/>
            </a:br>
            <a:r>
              <a:rPr lang="en-US" sz="1800" dirty="0"/>
              <a:t>Aim: incremental and steady improvement</a:t>
            </a:r>
            <a:endParaRPr lang="en-US" sz="18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647700" y="1633538"/>
            <a:ext cx="7848600" cy="4459287"/>
          </a:xfrm>
        </p:spPr>
        <p:txBody>
          <a:bodyPr/>
          <a:lstStyle/>
          <a:p>
            <a:pPr marL="0" lvl="1" indent="0">
              <a:defRPr/>
            </a:pPr>
            <a:r>
              <a:rPr lang="en-US" altLang="en-US" b="1" dirty="0">
                <a:cs typeface="Arial"/>
              </a:rPr>
              <a:t>Technical Aspect</a:t>
            </a:r>
          </a:p>
          <a:p>
            <a:pPr marL="450850" lvl="3" indent="-285750">
              <a:buFont typeface="Arial" panose="05050102010706020507" pitchFamily="18" charset="2"/>
              <a:buChar char="•"/>
              <a:defRPr/>
            </a:pPr>
            <a:r>
              <a:rPr lang="en-US" altLang="en-US" dirty="0">
                <a:cs typeface="Arial"/>
              </a:rPr>
              <a:t>Versioning major/minor versions following semantic versioning.</a:t>
            </a:r>
          </a:p>
          <a:p>
            <a:pPr marL="581025" lvl="1" indent="-285750">
              <a:buFont typeface="Arial" panose="05050102010706020507" pitchFamily="18" charset="2"/>
              <a:buChar char="•"/>
              <a:defRPr/>
            </a:pPr>
            <a:endParaRPr lang="en-US" altLang="en-US" dirty="0">
              <a:cs typeface="Arial"/>
            </a:endParaRPr>
          </a:p>
          <a:p>
            <a:pPr marL="0" lvl="1" indent="0">
              <a:defRPr/>
            </a:pPr>
            <a:r>
              <a:rPr lang="en-US" altLang="en-US" b="1" dirty="0">
                <a:cs typeface="Arial"/>
              </a:rPr>
              <a:t>Organizational Aspect</a:t>
            </a:r>
          </a:p>
          <a:p>
            <a:pPr marL="450850" lvl="3" indent="-285750">
              <a:buFont typeface="Arial" panose="05050102010706020507" pitchFamily="18" charset="2"/>
              <a:buChar char="•"/>
              <a:defRPr/>
            </a:pPr>
            <a:r>
              <a:rPr lang="en-US" altLang="en-US" dirty="0">
                <a:cs typeface="Arial"/>
              </a:rPr>
              <a:t>annual publication of an approved IRS 90918-10 version by UIC</a:t>
            </a:r>
          </a:p>
          <a:p>
            <a:pPr marL="450850" lvl="3" indent="-285750">
              <a:buFont typeface="Arial" panose="05050102010706020507" pitchFamily="18" charset="2"/>
              <a:buChar char="•"/>
              <a:defRPr/>
            </a:pPr>
            <a:r>
              <a:rPr lang="en-US" altLang="en-US" dirty="0">
                <a:cs typeface="Arial"/>
              </a:rPr>
              <a:t>Intermediary minor changes published within the work group</a:t>
            </a:r>
          </a:p>
          <a:p>
            <a:pPr marL="581025" lvl="1" indent="-285750">
              <a:buFont typeface="Arial" panose="05050102010706020507" pitchFamily="18" charset="2"/>
              <a:buChar char="•"/>
              <a:defRPr/>
            </a:pPr>
            <a:endParaRPr lang="en-US" altLang="en-US" dirty="0">
              <a:cs typeface="Arial"/>
            </a:endParaRPr>
          </a:p>
          <a:p>
            <a:pPr marL="0" lvl="1" indent="0">
              <a:defRPr/>
            </a:pPr>
            <a:r>
              <a:rPr lang="en-US" altLang="en-US" b="1" dirty="0">
                <a:cs typeface="Arial"/>
              </a:rPr>
              <a:t>Maintenance Process</a:t>
            </a:r>
          </a:p>
          <a:p>
            <a:pPr marL="450850" lvl="2" indent="-285750">
              <a:buFont typeface="Arial" panose="05050102010706020507" pitchFamily="18" charset="2"/>
              <a:buChar char="•"/>
              <a:defRPr/>
            </a:pPr>
            <a:r>
              <a:rPr lang="en-US" altLang="en-US" b="0" dirty="0">
                <a:cs typeface="Arial"/>
              </a:rPr>
              <a:t>New requirements can be added by all participants in OSDM</a:t>
            </a:r>
          </a:p>
          <a:p>
            <a:pPr lvl="3" indent="0">
              <a:buNone/>
              <a:defRPr/>
            </a:pPr>
            <a:endParaRPr lang="en-US" altLang="en-US" b="0" dirty="0">
              <a:cs typeface="Arial"/>
            </a:endParaRPr>
          </a:p>
          <a:p>
            <a:pPr marL="581025" lvl="1" indent="-285750">
              <a:buFont typeface="Arial" panose="020B0604020202020204" pitchFamily="34" charset="0"/>
              <a:buChar char="•"/>
              <a:defRPr/>
            </a:pPr>
            <a:endParaRPr lang="en-US" altLang="en-US" b="0" dirty="0">
              <a:cs typeface="Arial"/>
            </a:endParaRPr>
          </a:p>
          <a:p>
            <a:pPr lvl="1" indent="0">
              <a:buFont typeface="Symbol" panose="05050102010706020507" pitchFamily="18" charset="2"/>
              <a:buNone/>
              <a:defRPr/>
            </a:pPr>
            <a:endParaRPr lang="en-US" altLang="en-US" b="1"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de-DE" altLang="en-US" dirty="0">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9CE87D63-8FB0-48F7-BDC6-25FB7F55F1E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353344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15</a:t>
            </a:fld>
            <a:endParaRPr lang="fr-FR" altLang="de-DE" sz="900" b="0">
              <a:solidFill>
                <a:schemeClr val="bg1"/>
              </a:solidFill>
            </a:endParaRPr>
          </a:p>
        </p:txBody>
      </p:sp>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altLang="de-DE" dirty="0"/>
              <a:t>4. </a:t>
            </a:r>
            <a:r>
              <a:rPr lang="en-US" dirty="0">
                <a:ea typeface="+mj-lt"/>
                <a:cs typeface="+mj-lt"/>
              </a:rPr>
              <a:t>Schedule for Specification Work</a:t>
            </a:r>
            <a:endParaRPr lang="en-US" b="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358775" y="1584711"/>
            <a:ext cx="8137525" cy="4459287"/>
          </a:xfrm>
        </p:spPr>
        <p:txBody>
          <a:bodyPr/>
          <a:lstStyle/>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de-DE" altLang="en-US" dirty="0">
              <a:cs typeface="Arial"/>
            </a:endParaRPr>
          </a:p>
          <a:p>
            <a:pPr marL="0" indent="0">
              <a:buNone/>
              <a:defRPr/>
            </a:pPr>
            <a:endParaRPr lang="de-DE" altLang="en-US" dirty="0">
              <a:cs typeface="Aria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cxnSp>
        <p:nvCxnSpPr>
          <p:cNvPr id="7" name="Gerader Verbinder 6">
            <a:extLst>
              <a:ext uri="{FF2B5EF4-FFF2-40B4-BE49-F238E27FC236}">
                <a16:creationId xmlns:a16="http://schemas.microsoft.com/office/drawing/2014/main" id="{C1E94BED-BC9F-44E2-B001-B5FED6C04683}"/>
              </a:ext>
            </a:extLst>
          </p:cNvPr>
          <p:cNvCxnSpPr>
            <a:cxnSpLocks/>
          </p:cNvCxnSpPr>
          <p:nvPr/>
        </p:nvCxnSpPr>
        <p:spPr>
          <a:xfrm>
            <a:off x="720370" y="5398877"/>
            <a:ext cx="8001000" cy="0"/>
          </a:xfrm>
          <a:prstGeom prst="line">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Flussdiagramm: Verzweigung 7">
            <a:extLst>
              <a:ext uri="{FF2B5EF4-FFF2-40B4-BE49-F238E27FC236}">
                <a16:creationId xmlns:a16="http://schemas.microsoft.com/office/drawing/2014/main" id="{EAEEC6B3-1A37-4D41-B3E7-4DDD0BC8D0B8}"/>
              </a:ext>
            </a:extLst>
          </p:cNvPr>
          <p:cNvSpPr/>
          <p:nvPr/>
        </p:nvSpPr>
        <p:spPr>
          <a:xfrm>
            <a:off x="1837420" y="5356701"/>
            <a:ext cx="94931" cy="94892"/>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1D51C0A3-B4FD-403B-AAC4-4F3E823B799E}"/>
              </a:ext>
            </a:extLst>
          </p:cNvPr>
          <p:cNvSpPr txBox="1"/>
          <p:nvPr/>
        </p:nvSpPr>
        <p:spPr>
          <a:xfrm>
            <a:off x="2351569" y="5581704"/>
            <a:ext cx="571269" cy="184666"/>
          </a:xfrm>
          <a:prstGeom prst="rect">
            <a:avLst/>
          </a:prstGeom>
        </p:spPr>
        <p:txBody>
          <a:bodyPr wrap="square" rtlCol="0">
            <a:spAutoFit/>
          </a:bodyPr>
          <a:lstStyle/>
          <a:p>
            <a:r>
              <a:rPr lang="en-US" sz="600" dirty="0"/>
              <a:t>01</a:t>
            </a:r>
            <a:r>
              <a:rPr lang="en-US" sz="600" noProof="0" dirty="0"/>
              <a:t>.03.2021</a:t>
            </a:r>
          </a:p>
        </p:txBody>
      </p:sp>
      <p:sp>
        <p:nvSpPr>
          <p:cNvPr id="11" name="Textfeld 10">
            <a:extLst>
              <a:ext uri="{FF2B5EF4-FFF2-40B4-BE49-F238E27FC236}">
                <a16:creationId xmlns:a16="http://schemas.microsoft.com/office/drawing/2014/main" id="{3A9FA614-C139-47FE-A031-D2A015702FB3}"/>
              </a:ext>
            </a:extLst>
          </p:cNvPr>
          <p:cNvSpPr txBox="1"/>
          <p:nvPr/>
        </p:nvSpPr>
        <p:spPr>
          <a:xfrm>
            <a:off x="708441" y="5581704"/>
            <a:ext cx="571270" cy="184666"/>
          </a:xfrm>
          <a:prstGeom prst="rect">
            <a:avLst/>
          </a:prstGeom>
        </p:spPr>
        <p:txBody>
          <a:bodyPr wrap="square" rtlCol="0">
            <a:spAutoFit/>
          </a:bodyPr>
          <a:lstStyle/>
          <a:p>
            <a:r>
              <a:rPr lang="en-US" sz="600" noProof="0" dirty="0"/>
              <a:t>01.02.2021</a:t>
            </a:r>
            <a:endParaRPr lang="en-US" sz="800" noProof="0" dirty="0"/>
          </a:p>
        </p:txBody>
      </p:sp>
      <p:cxnSp>
        <p:nvCxnSpPr>
          <p:cNvPr id="12" name="Gerader Verbinder 11">
            <a:extLst>
              <a:ext uri="{FF2B5EF4-FFF2-40B4-BE49-F238E27FC236}">
                <a16:creationId xmlns:a16="http://schemas.microsoft.com/office/drawing/2014/main" id="{50EC170D-01CE-40CF-BEA1-8F07B2858952}"/>
              </a:ext>
            </a:extLst>
          </p:cNvPr>
          <p:cNvCxnSpPr>
            <a:cxnSpLocks/>
          </p:cNvCxnSpPr>
          <p:nvPr/>
        </p:nvCxnSpPr>
        <p:spPr>
          <a:xfrm>
            <a:off x="989065" y="5358880"/>
            <a:ext cx="0" cy="94891"/>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2EEE0DA-FEB1-4A1D-89F1-83346E0A1C7D}"/>
              </a:ext>
            </a:extLst>
          </p:cNvPr>
          <p:cNvCxnSpPr>
            <a:cxnSpLocks/>
          </p:cNvCxnSpPr>
          <p:nvPr/>
        </p:nvCxnSpPr>
        <p:spPr>
          <a:xfrm>
            <a:off x="4306907" y="5373967"/>
            <a:ext cx="0" cy="86242"/>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D28E4D69-4D95-4FB6-B80D-913E31FC94AF}"/>
              </a:ext>
            </a:extLst>
          </p:cNvPr>
          <p:cNvCxnSpPr>
            <a:cxnSpLocks/>
          </p:cNvCxnSpPr>
          <p:nvPr/>
        </p:nvCxnSpPr>
        <p:spPr>
          <a:xfrm>
            <a:off x="5934184" y="5359857"/>
            <a:ext cx="1" cy="86242"/>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CE66FCA5-85D5-40C5-ABEE-C35727380918}"/>
              </a:ext>
            </a:extLst>
          </p:cNvPr>
          <p:cNvSpPr/>
          <p:nvPr/>
        </p:nvSpPr>
        <p:spPr>
          <a:xfrm rot="16200000">
            <a:off x="1057549" y="4339342"/>
            <a:ext cx="1702252" cy="22088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r>
              <a:rPr lang="en-US" sz="800" dirty="0">
                <a:solidFill>
                  <a:srgbClr val="00B050"/>
                </a:solidFill>
              </a:rPr>
              <a:t>OSDM (12.02.2021)</a:t>
            </a:r>
          </a:p>
        </p:txBody>
      </p:sp>
      <p:sp>
        <p:nvSpPr>
          <p:cNvPr id="20" name="Textfeld 19">
            <a:extLst>
              <a:ext uri="{FF2B5EF4-FFF2-40B4-BE49-F238E27FC236}">
                <a16:creationId xmlns:a16="http://schemas.microsoft.com/office/drawing/2014/main" id="{A39FE73B-F91A-40F9-A52D-7D747AE60D34}"/>
              </a:ext>
            </a:extLst>
          </p:cNvPr>
          <p:cNvSpPr txBox="1"/>
          <p:nvPr/>
        </p:nvSpPr>
        <p:spPr>
          <a:xfrm>
            <a:off x="1502903" y="5896722"/>
            <a:ext cx="893611" cy="307777"/>
          </a:xfrm>
          <a:prstGeom prst="rect">
            <a:avLst/>
          </a:prstGeom>
        </p:spPr>
        <p:txBody>
          <a:bodyPr wrap="square" rtlCol="0">
            <a:spAutoFit/>
          </a:bodyPr>
          <a:lstStyle/>
          <a:p>
            <a:r>
              <a:rPr lang="en-US" sz="700" noProof="0" dirty="0"/>
              <a:t>Sign-off OSDM (OSDM.V1.1)</a:t>
            </a:r>
          </a:p>
        </p:txBody>
      </p:sp>
      <p:sp>
        <p:nvSpPr>
          <p:cNvPr id="21" name="Flussdiagramm: Verzweigung 20">
            <a:extLst>
              <a:ext uri="{FF2B5EF4-FFF2-40B4-BE49-F238E27FC236}">
                <a16:creationId xmlns:a16="http://schemas.microsoft.com/office/drawing/2014/main" id="{86AFA181-7493-4B42-A8EA-03711595BAC3}"/>
              </a:ext>
            </a:extLst>
          </p:cNvPr>
          <p:cNvSpPr/>
          <p:nvPr/>
        </p:nvSpPr>
        <p:spPr>
          <a:xfrm>
            <a:off x="8319142" y="5351063"/>
            <a:ext cx="94920" cy="94892"/>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EBADE372-8268-4620-9247-FDCBEE83D16F}"/>
              </a:ext>
            </a:extLst>
          </p:cNvPr>
          <p:cNvSpPr txBox="1"/>
          <p:nvPr/>
        </p:nvSpPr>
        <p:spPr>
          <a:xfrm>
            <a:off x="682973" y="3857015"/>
            <a:ext cx="1002130" cy="119126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rmAutofit/>
          </a:bodyPr>
          <a:lstStyle>
            <a:defPPr>
              <a:defRPr lang="en-US"/>
            </a:defPPr>
            <a:lvl1pPr algn="ctr">
              <a:defRPr sz="1400">
                <a:solidFill>
                  <a:srgbClr val="00B05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900" dirty="0">
                <a:solidFill>
                  <a:schemeClr val="tx1"/>
                </a:solidFill>
                <a:latin typeface="Arial Nova" panose="020B0604020202020204" pitchFamily="34" charset="0"/>
              </a:rPr>
              <a:t>Working Group: </a:t>
            </a:r>
          </a:p>
          <a:p>
            <a:pPr algn="l"/>
            <a:endParaRPr lang="en-US" sz="900" dirty="0">
              <a:solidFill>
                <a:schemeClr val="tx1"/>
              </a:solidFill>
              <a:latin typeface="Arial Nova" panose="020B0604020202020204" pitchFamily="34" charset="0"/>
            </a:endParaRPr>
          </a:p>
          <a:p>
            <a:pPr algn="l"/>
            <a:r>
              <a:rPr lang="en-US" sz="900" dirty="0">
                <a:solidFill>
                  <a:schemeClr val="tx1"/>
                </a:solidFill>
                <a:latin typeface="Arial Nova" panose="020B0604020202020204" pitchFamily="34" charset="0"/>
              </a:rPr>
              <a:t>All features in scope for PI-1 are  designed and ready for release.</a:t>
            </a:r>
          </a:p>
        </p:txBody>
      </p:sp>
      <p:cxnSp>
        <p:nvCxnSpPr>
          <p:cNvPr id="24" name="Gerader Verbinder 23">
            <a:extLst>
              <a:ext uri="{FF2B5EF4-FFF2-40B4-BE49-F238E27FC236}">
                <a16:creationId xmlns:a16="http://schemas.microsoft.com/office/drawing/2014/main" id="{7E70B3F5-A0F9-4F19-9D1D-1F6077CAE17E}"/>
              </a:ext>
            </a:extLst>
          </p:cNvPr>
          <p:cNvCxnSpPr>
            <a:cxnSpLocks/>
            <a:stCxn id="27" idx="3"/>
          </p:cNvCxnSpPr>
          <p:nvPr/>
        </p:nvCxnSpPr>
        <p:spPr>
          <a:xfrm flipV="1">
            <a:off x="1775406" y="3307627"/>
            <a:ext cx="6637670" cy="6478"/>
          </a:xfrm>
          <a:prstGeom prst="line">
            <a:avLst/>
          </a:prstGeom>
          <a:ln w="31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AE0ABA72-CD2B-482E-8A06-4C7F832D87B0}"/>
              </a:ext>
            </a:extLst>
          </p:cNvPr>
          <p:cNvCxnSpPr>
            <a:cxnSpLocks/>
            <a:stCxn id="26" idx="3"/>
          </p:cNvCxnSpPr>
          <p:nvPr/>
        </p:nvCxnSpPr>
        <p:spPr>
          <a:xfrm>
            <a:off x="1727522" y="1595925"/>
            <a:ext cx="6685554" cy="0"/>
          </a:xfrm>
          <a:prstGeom prst="line">
            <a:avLst/>
          </a:prstGeom>
          <a:ln w="3175">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Pfeil: Fünfeck 25">
            <a:extLst>
              <a:ext uri="{FF2B5EF4-FFF2-40B4-BE49-F238E27FC236}">
                <a16:creationId xmlns:a16="http://schemas.microsoft.com/office/drawing/2014/main" id="{77AAE4B3-9F59-428B-994A-A7AE710E0223}"/>
              </a:ext>
            </a:extLst>
          </p:cNvPr>
          <p:cNvSpPr/>
          <p:nvPr/>
        </p:nvSpPr>
        <p:spPr>
          <a:xfrm>
            <a:off x="725391" y="1502279"/>
            <a:ext cx="1002131" cy="187292"/>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en-US" sz="800">
                <a:solidFill>
                  <a:schemeClr val="bg1"/>
                </a:solidFill>
              </a:rPr>
              <a:t>Offline Stream</a:t>
            </a:r>
          </a:p>
        </p:txBody>
      </p:sp>
      <p:sp>
        <p:nvSpPr>
          <p:cNvPr id="27" name="Pfeil: Fünfeck 26">
            <a:extLst>
              <a:ext uri="{FF2B5EF4-FFF2-40B4-BE49-F238E27FC236}">
                <a16:creationId xmlns:a16="http://schemas.microsoft.com/office/drawing/2014/main" id="{480562B5-43AB-4914-9FFE-F48464DEE5F1}"/>
              </a:ext>
            </a:extLst>
          </p:cNvPr>
          <p:cNvSpPr/>
          <p:nvPr/>
        </p:nvSpPr>
        <p:spPr>
          <a:xfrm>
            <a:off x="730924" y="3213980"/>
            <a:ext cx="1044482" cy="200250"/>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rmAutofit lnSpcReduction="10000"/>
          </a:bodyPr>
          <a:lstStyle/>
          <a:p>
            <a:pPr>
              <a:lnSpc>
                <a:spcPct val="120000"/>
              </a:lnSpc>
            </a:pPr>
            <a:r>
              <a:rPr lang="en-US" sz="800">
                <a:solidFill>
                  <a:schemeClr val="bg1"/>
                </a:solidFill>
              </a:rPr>
              <a:t>Online Stream</a:t>
            </a:r>
          </a:p>
        </p:txBody>
      </p:sp>
      <p:sp>
        <p:nvSpPr>
          <p:cNvPr id="29" name="Rechteck 28">
            <a:extLst>
              <a:ext uri="{FF2B5EF4-FFF2-40B4-BE49-F238E27FC236}">
                <a16:creationId xmlns:a16="http://schemas.microsoft.com/office/drawing/2014/main" id="{8D7BFC76-709F-45DA-BF6F-94E49D248F51}"/>
              </a:ext>
            </a:extLst>
          </p:cNvPr>
          <p:cNvSpPr/>
          <p:nvPr/>
        </p:nvSpPr>
        <p:spPr>
          <a:xfrm rot="16200000">
            <a:off x="7461297" y="4274781"/>
            <a:ext cx="1826092" cy="30156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r>
              <a:rPr lang="en-US" sz="800" dirty="0">
                <a:solidFill>
                  <a:srgbClr val="00B050"/>
                </a:solidFill>
              </a:rPr>
              <a:t>OSDM meeting (24.06.2021)</a:t>
            </a:r>
          </a:p>
        </p:txBody>
      </p:sp>
      <p:sp>
        <p:nvSpPr>
          <p:cNvPr id="31" name="Rechteck 30">
            <a:extLst>
              <a:ext uri="{FF2B5EF4-FFF2-40B4-BE49-F238E27FC236}">
                <a16:creationId xmlns:a16="http://schemas.microsoft.com/office/drawing/2014/main" id="{84ADEB85-51E3-4395-BAC4-C435B8853559}"/>
              </a:ext>
            </a:extLst>
          </p:cNvPr>
          <p:cNvSpPr/>
          <p:nvPr/>
        </p:nvSpPr>
        <p:spPr>
          <a:xfrm>
            <a:off x="719993" y="3420669"/>
            <a:ext cx="880208" cy="230397"/>
          </a:xfrm>
          <a:prstGeom prst="rect">
            <a:avLst/>
          </a:prstGeom>
          <a:solidFill>
            <a:srgbClr val="0070C0"/>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normAutofit fontScale="25000" lnSpcReduction="20000"/>
          </a:bodyPr>
          <a:lstStyle/>
          <a:p>
            <a:pPr>
              <a:lnSpc>
                <a:spcPct val="120000"/>
              </a:lnSpc>
            </a:pPr>
            <a:r>
              <a:rPr lang="en-US" sz="2400"/>
              <a:t>OSDM Working Group</a:t>
            </a:r>
          </a:p>
          <a:p>
            <a:r>
              <a:rPr lang="en-US" sz="2400"/>
              <a:t>every Friday 9:00-11:00</a:t>
            </a:r>
          </a:p>
        </p:txBody>
      </p:sp>
      <p:sp>
        <p:nvSpPr>
          <p:cNvPr id="2" name="Metadata">
            <a:extLst>
              <a:ext uri="{FF2B5EF4-FFF2-40B4-BE49-F238E27FC236}">
                <a16:creationId xmlns:a16="http://schemas.microsoft.com/office/drawing/2014/main" id="{A137BA06-967E-48C5-A2E5-59E1566D096D}"/>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33" name="Grafik 32">
            <a:extLst>
              <a:ext uri="{FF2B5EF4-FFF2-40B4-BE49-F238E27FC236}">
                <a16:creationId xmlns:a16="http://schemas.microsoft.com/office/drawing/2014/main" id="{AB0EEE87-4F3A-4FCB-AA89-9FD277BA47D0}"/>
              </a:ext>
            </a:extLst>
          </p:cNvPr>
          <p:cNvPicPr>
            <a:picLocks noChangeAspect="1"/>
          </p:cNvPicPr>
          <p:nvPr/>
        </p:nvPicPr>
        <p:blipFill>
          <a:blip r:embed="rId2"/>
          <a:stretch>
            <a:fillRect/>
          </a:stretch>
        </p:blipFill>
        <p:spPr>
          <a:xfrm>
            <a:off x="7340600" y="517567"/>
            <a:ext cx="1159877" cy="579939"/>
          </a:xfrm>
          <a:prstGeom prst="rect">
            <a:avLst/>
          </a:prstGeom>
        </p:spPr>
      </p:pic>
      <p:sp>
        <p:nvSpPr>
          <p:cNvPr id="36" name="Pfeil: Fünfeck 35">
            <a:extLst>
              <a:ext uri="{FF2B5EF4-FFF2-40B4-BE49-F238E27FC236}">
                <a16:creationId xmlns:a16="http://schemas.microsoft.com/office/drawing/2014/main" id="{167E7474-F6B0-476F-BA95-F38435E1C458}"/>
              </a:ext>
            </a:extLst>
          </p:cNvPr>
          <p:cNvSpPr/>
          <p:nvPr/>
        </p:nvSpPr>
        <p:spPr>
          <a:xfrm>
            <a:off x="725807" y="2158239"/>
            <a:ext cx="2607453"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dirty="0"/>
              <a:t>OSDM Implementation </a:t>
            </a:r>
          </a:p>
          <a:p>
            <a:r>
              <a:rPr lang="de-DE" altLang="de-DE" sz="900" dirty="0" err="1"/>
              <a:t>phase</a:t>
            </a:r>
            <a:endParaRPr lang="de-DE" altLang="de-DE" sz="900" dirty="0"/>
          </a:p>
          <a:p>
            <a:endParaRPr lang="en-US" sz="800" dirty="0">
              <a:solidFill>
                <a:schemeClr val="bg1"/>
              </a:solidFill>
            </a:endParaRPr>
          </a:p>
        </p:txBody>
      </p:sp>
      <p:sp>
        <p:nvSpPr>
          <p:cNvPr id="37" name="Pfeil: Fünfeck 36">
            <a:extLst>
              <a:ext uri="{FF2B5EF4-FFF2-40B4-BE49-F238E27FC236}">
                <a16:creationId xmlns:a16="http://schemas.microsoft.com/office/drawing/2014/main" id="{EDD1B577-6EB4-4181-A364-5A84B38EDAD6}"/>
              </a:ext>
            </a:extLst>
          </p:cNvPr>
          <p:cNvSpPr/>
          <p:nvPr/>
        </p:nvSpPr>
        <p:spPr>
          <a:xfrm>
            <a:off x="3356456" y="2162836"/>
            <a:ext cx="3115173"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dirty="0"/>
              <a:t>OSDM </a:t>
            </a:r>
          </a:p>
          <a:p>
            <a:r>
              <a:rPr lang="de-DE" altLang="de-DE" sz="900" dirty="0"/>
              <a:t>On Test</a:t>
            </a:r>
          </a:p>
          <a:p>
            <a:endParaRPr lang="en-US" sz="800" dirty="0">
              <a:solidFill>
                <a:schemeClr val="bg1"/>
              </a:solidFill>
            </a:endParaRPr>
          </a:p>
        </p:txBody>
      </p:sp>
      <p:sp>
        <p:nvSpPr>
          <p:cNvPr id="38" name="Pfeil: Fünfeck 37">
            <a:extLst>
              <a:ext uri="{FF2B5EF4-FFF2-40B4-BE49-F238E27FC236}">
                <a16:creationId xmlns:a16="http://schemas.microsoft.com/office/drawing/2014/main" id="{2991C245-FB4B-4316-9F1C-CA316B845A17}"/>
              </a:ext>
            </a:extLst>
          </p:cNvPr>
          <p:cNvSpPr/>
          <p:nvPr/>
        </p:nvSpPr>
        <p:spPr>
          <a:xfrm>
            <a:off x="6494489" y="2155207"/>
            <a:ext cx="2001811"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err="1"/>
              <a:t>Productive</a:t>
            </a:r>
            <a:endParaRPr lang="de-DE" altLang="de-DE" sz="900"/>
          </a:p>
          <a:p>
            <a:endParaRPr lang="en-US" sz="900">
              <a:solidFill>
                <a:schemeClr val="bg1"/>
              </a:solidFill>
            </a:endParaRPr>
          </a:p>
        </p:txBody>
      </p:sp>
      <p:cxnSp>
        <p:nvCxnSpPr>
          <p:cNvPr id="39" name="Gerader Verbinder 38">
            <a:extLst>
              <a:ext uri="{FF2B5EF4-FFF2-40B4-BE49-F238E27FC236}">
                <a16:creationId xmlns:a16="http://schemas.microsoft.com/office/drawing/2014/main" id="{F2AF4EA6-1655-4B09-BF17-34F33B0DAAB1}"/>
              </a:ext>
            </a:extLst>
          </p:cNvPr>
          <p:cNvCxnSpPr>
            <a:cxnSpLocks/>
          </p:cNvCxnSpPr>
          <p:nvPr/>
        </p:nvCxnSpPr>
        <p:spPr>
          <a:xfrm>
            <a:off x="2637204" y="5352480"/>
            <a:ext cx="0" cy="94891"/>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1E4A19F6-BC77-4232-B58A-A0E61B43CC9E}"/>
              </a:ext>
            </a:extLst>
          </p:cNvPr>
          <p:cNvSpPr txBox="1"/>
          <p:nvPr/>
        </p:nvSpPr>
        <p:spPr>
          <a:xfrm>
            <a:off x="4013862" y="5570101"/>
            <a:ext cx="571269" cy="184666"/>
          </a:xfrm>
          <a:prstGeom prst="rect">
            <a:avLst/>
          </a:prstGeom>
        </p:spPr>
        <p:txBody>
          <a:bodyPr wrap="square" rtlCol="0">
            <a:spAutoFit/>
          </a:bodyPr>
          <a:lstStyle/>
          <a:p>
            <a:r>
              <a:rPr lang="en-US" sz="600" dirty="0"/>
              <a:t>01</a:t>
            </a:r>
            <a:r>
              <a:rPr lang="en-US" sz="600" noProof="0" dirty="0"/>
              <a:t>.04.2021</a:t>
            </a:r>
          </a:p>
        </p:txBody>
      </p:sp>
      <p:cxnSp>
        <p:nvCxnSpPr>
          <p:cNvPr id="42" name="Gerader Verbinder 41">
            <a:extLst>
              <a:ext uri="{FF2B5EF4-FFF2-40B4-BE49-F238E27FC236}">
                <a16:creationId xmlns:a16="http://schemas.microsoft.com/office/drawing/2014/main" id="{E1EB6594-4B91-4368-AE79-CF57EF5D4816}"/>
              </a:ext>
            </a:extLst>
          </p:cNvPr>
          <p:cNvCxnSpPr>
            <a:cxnSpLocks/>
          </p:cNvCxnSpPr>
          <p:nvPr/>
        </p:nvCxnSpPr>
        <p:spPr>
          <a:xfrm>
            <a:off x="7590684" y="5359887"/>
            <a:ext cx="0" cy="94891"/>
          </a:xfrm>
          <a:prstGeom prst="line">
            <a:avLst/>
          </a:prstGeom>
          <a:ln w="9525">
            <a:solidFill>
              <a:srgbClr val="B7B7B7"/>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55E72548-FEE4-4146-AF5C-4271185F03D3}"/>
              </a:ext>
            </a:extLst>
          </p:cNvPr>
          <p:cNvSpPr txBox="1"/>
          <p:nvPr/>
        </p:nvSpPr>
        <p:spPr>
          <a:xfrm>
            <a:off x="5645683" y="5547137"/>
            <a:ext cx="571269" cy="184666"/>
          </a:xfrm>
          <a:prstGeom prst="rect">
            <a:avLst/>
          </a:prstGeom>
        </p:spPr>
        <p:txBody>
          <a:bodyPr wrap="square" rtlCol="0">
            <a:spAutoFit/>
          </a:bodyPr>
          <a:lstStyle/>
          <a:p>
            <a:r>
              <a:rPr lang="en-US" sz="600" dirty="0"/>
              <a:t>01</a:t>
            </a:r>
            <a:r>
              <a:rPr lang="en-US" sz="600" noProof="0" dirty="0"/>
              <a:t>.05.2021</a:t>
            </a:r>
          </a:p>
        </p:txBody>
      </p:sp>
      <p:sp>
        <p:nvSpPr>
          <p:cNvPr id="44" name="Textfeld 43">
            <a:extLst>
              <a:ext uri="{FF2B5EF4-FFF2-40B4-BE49-F238E27FC236}">
                <a16:creationId xmlns:a16="http://schemas.microsoft.com/office/drawing/2014/main" id="{4E639B63-DAAD-4F5D-9DAA-7F0823A1D9C3}"/>
              </a:ext>
            </a:extLst>
          </p:cNvPr>
          <p:cNvSpPr txBox="1"/>
          <p:nvPr/>
        </p:nvSpPr>
        <p:spPr>
          <a:xfrm>
            <a:off x="7307170" y="5536030"/>
            <a:ext cx="571269" cy="184666"/>
          </a:xfrm>
          <a:prstGeom prst="rect">
            <a:avLst/>
          </a:prstGeom>
        </p:spPr>
        <p:txBody>
          <a:bodyPr wrap="square" rtlCol="0">
            <a:spAutoFit/>
          </a:bodyPr>
          <a:lstStyle/>
          <a:p>
            <a:r>
              <a:rPr lang="en-US" sz="600" dirty="0"/>
              <a:t>01</a:t>
            </a:r>
            <a:r>
              <a:rPr lang="en-US" sz="600" noProof="0" dirty="0"/>
              <a:t>.06.2021</a:t>
            </a:r>
          </a:p>
        </p:txBody>
      </p:sp>
      <p:sp>
        <p:nvSpPr>
          <p:cNvPr id="10" name="Geschweifte Klammer rechts 9">
            <a:extLst>
              <a:ext uri="{FF2B5EF4-FFF2-40B4-BE49-F238E27FC236}">
                <a16:creationId xmlns:a16="http://schemas.microsoft.com/office/drawing/2014/main" id="{594D5B05-915E-4063-979E-5FB7F1654CD6}"/>
              </a:ext>
            </a:extLst>
          </p:cNvPr>
          <p:cNvSpPr/>
          <p:nvPr/>
        </p:nvSpPr>
        <p:spPr>
          <a:xfrm rot="16200000" flipH="1">
            <a:off x="5068841" y="2587812"/>
            <a:ext cx="109723" cy="64436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4" name="Textfeld 13">
            <a:extLst>
              <a:ext uri="{FF2B5EF4-FFF2-40B4-BE49-F238E27FC236}">
                <a16:creationId xmlns:a16="http://schemas.microsoft.com/office/drawing/2014/main" id="{EB9D6C44-6E8E-418B-AEBF-75A9619179C0}"/>
              </a:ext>
            </a:extLst>
          </p:cNvPr>
          <p:cNvSpPr txBox="1"/>
          <p:nvPr/>
        </p:nvSpPr>
        <p:spPr>
          <a:xfrm>
            <a:off x="4808398" y="5861081"/>
            <a:ext cx="617675" cy="246221"/>
          </a:xfrm>
          <a:prstGeom prst="rect">
            <a:avLst/>
          </a:prstGeom>
          <a:noFill/>
        </p:spPr>
        <p:txBody>
          <a:bodyPr wrap="square" rtlCol="0">
            <a:spAutoFit/>
          </a:bodyPr>
          <a:lstStyle/>
          <a:p>
            <a:pPr algn="ctr"/>
            <a:r>
              <a:rPr lang="de-CH" sz="1000" dirty="0">
                <a:solidFill>
                  <a:schemeClr val="accent1"/>
                </a:solidFill>
              </a:rPr>
              <a:t>PI-2</a:t>
            </a:r>
          </a:p>
        </p:txBody>
      </p:sp>
      <p:sp>
        <p:nvSpPr>
          <p:cNvPr id="45" name="Textfeld 44">
            <a:extLst>
              <a:ext uri="{FF2B5EF4-FFF2-40B4-BE49-F238E27FC236}">
                <a16:creationId xmlns:a16="http://schemas.microsoft.com/office/drawing/2014/main" id="{0CF3EE1A-0A1D-44DA-A26C-1CA0A4E4C85C}"/>
              </a:ext>
            </a:extLst>
          </p:cNvPr>
          <p:cNvSpPr txBox="1"/>
          <p:nvPr/>
        </p:nvSpPr>
        <p:spPr>
          <a:xfrm>
            <a:off x="2637203" y="3389279"/>
            <a:ext cx="5098676" cy="2008242"/>
          </a:xfrm>
          <a:prstGeom prst="rect">
            <a:avLst/>
          </a:prstGeom>
          <a:noFill/>
        </p:spPr>
        <p:txBody>
          <a:bodyPr wrap="square" rtlCol="0">
            <a:spAutoFit/>
          </a:bodyPr>
          <a:lstStyle/>
          <a:p>
            <a:r>
              <a:rPr lang="en-US" sz="1050" b="1" dirty="0">
                <a:latin typeface="+mn-lt"/>
                <a:cs typeface="Calibri" panose="020F0502020204030204" pitchFamily="34" charset="0"/>
              </a:rPr>
              <a:t>Scope List for PI-2</a:t>
            </a:r>
          </a:p>
          <a:p>
            <a:pPr marL="171450" indent="-171450">
              <a:buFont typeface="Arial" panose="020B0604020202020204" pitchFamily="34" charset="0"/>
              <a:buChar char="•"/>
            </a:pPr>
            <a:r>
              <a:rPr lang="de-CH" sz="1050" dirty="0">
                <a:hlinkClick r:id="rId3"/>
              </a:rPr>
              <a:t>I-16 Add support to </a:t>
            </a:r>
            <a:r>
              <a:rPr lang="de-CH" sz="1050" dirty="0" err="1">
                <a:hlinkClick r:id="rId3"/>
              </a:rPr>
              <a:t>sell</a:t>
            </a:r>
            <a:r>
              <a:rPr lang="de-CH" sz="1050" dirty="0">
                <a:hlinkClick r:id="rId3"/>
              </a:rPr>
              <a:t> non-</a:t>
            </a:r>
            <a:r>
              <a:rPr lang="de-CH" sz="1050" dirty="0" err="1">
                <a:hlinkClick r:id="rId3"/>
              </a:rPr>
              <a:t>journey</a:t>
            </a:r>
            <a:r>
              <a:rPr lang="de-CH" sz="1050" dirty="0">
                <a:hlinkClick r:id="rId3"/>
              </a:rPr>
              <a:t> </a:t>
            </a:r>
            <a:r>
              <a:rPr lang="de-CH" sz="1050" dirty="0" err="1">
                <a:hlinkClick r:id="rId3"/>
              </a:rPr>
              <a:t>based</a:t>
            </a:r>
            <a:r>
              <a:rPr lang="de-CH" sz="1050" dirty="0">
                <a:hlinkClick r:id="rId3"/>
              </a:rPr>
              <a:t> </a:t>
            </a:r>
            <a:r>
              <a:rPr lang="de-CH" sz="1050" dirty="0" err="1">
                <a:hlinkClick r:id="rId3"/>
              </a:rPr>
              <a:t>products</a:t>
            </a:r>
            <a:r>
              <a:rPr lang="de-CH" sz="1050" dirty="0">
                <a:hlinkClick r:id="rId3"/>
              </a:rPr>
              <a:t> (</a:t>
            </a:r>
            <a:r>
              <a:rPr lang="de-CH" sz="1050" dirty="0" err="1">
                <a:hlinkClick r:id="rId3"/>
              </a:rPr>
              <a:t>passes</a:t>
            </a:r>
            <a:r>
              <a:rPr lang="de-CH" sz="1050" dirty="0">
                <a:hlinkClick r:id="rId3"/>
              </a:rPr>
              <a:t>)</a:t>
            </a:r>
            <a:r>
              <a:rPr lang="de-CH" sz="1050" dirty="0"/>
              <a:t> (DB/</a:t>
            </a:r>
            <a:r>
              <a:rPr lang="de-CH" sz="1050" dirty="0" err="1"/>
              <a:t>öBB</a:t>
            </a:r>
            <a:r>
              <a:rPr lang="de-CH" sz="1050" dirty="0"/>
              <a:t>/SBB)</a:t>
            </a:r>
          </a:p>
          <a:p>
            <a:pPr marL="171450" indent="-171450">
              <a:buFont typeface="Arial" panose="020B0604020202020204" pitchFamily="34" charset="0"/>
              <a:buChar char="•"/>
            </a:pPr>
            <a:r>
              <a:rPr lang="de-CH" sz="1050" dirty="0">
                <a:hlinkClick r:id="rId4"/>
              </a:rPr>
              <a:t>I-3 </a:t>
            </a:r>
            <a:r>
              <a:rPr lang="de-CH" sz="1050" dirty="0" err="1">
                <a:hlinkClick r:id="rId4"/>
              </a:rPr>
              <a:t>Complete</a:t>
            </a:r>
            <a:r>
              <a:rPr lang="de-CH" sz="1050" dirty="0">
                <a:hlinkClick r:id="rId4"/>
              </a:rPr>
              <a:t> support </a:t>
            </a:r>
            <a:r>
              <a:rPr lang="de-CH" sz="1050" dirty="0" err="1">
                <a:hlinkClick r:id="rId4"/>
              </a:rPr>
              <a:t>for</a:t>
            </a:r>
            <a:r>
              <a:rPr lang="de-CH" sz="1050" dirty="0">
                <a:hlinkClick r:id="rId4"/>
              </a:rPr>
              <a:t> partial </a:t>
            </a:r>
            <a:r>
              <a:rPr lang="de-CH" sz="1050" dirty="0" err="1">
                <a:hlinkClick r:id="rId4"/>
              </a:rPr>
              <a:t>refund</a:t>
            </a:r>
            <a:r>
              <a:rPr lang="de-CH" sz="1050" dirty="0">
                <a:hlinkClick r:id="rId4"/>
              </a:rPr>
              <a:t>/</a:t>
            </a:r>
            <a:r>
              <a:rPr lang="de-CH" sz="1050" dirty="0" err="1">
                <a:hlinkClick r:id="rId4"/>
              </a:rPr>
              <a:t>exchange</a:t>
            </a:r>
            <a:r>
              <a:rPr lang="de-CH" sz="1050" dirty="0"/>
              <a:t> (</a:t>
            </a:r>
            <a:r>
              <a:rPr lang="de-CH" sz="1050" dirty="0" err="1"/>
              <a:t>Trenitalia</a:t>
            </a:r>
            <a:r>
              <a:rPr lang="de-CH" sz="1050" dirty="0"/>
              <a:t>/SNCF/Amadeus/</a:t>
            </a:r>
            <a:r>
              <a:rPr lang="de-CH" sz="1050" dirty="0" err="1"/>
              <a:t>BeNe</a:t>
            </a:r>
            <a:r>
              <a:rPr lang="de-CH" sz="1050" dirty="0"/>
              <a:t>)</a:t>
            </a:r>
          </a:p>
          <a:p>
            <a:pPr marL="171450" indent="-171450">
              <a:buFont typeface="Arial" panose="020B0604020202020204" pitchFamily="34" charset="0"/>
              <a:buChar char="•"/>
            </a:pPr>
            <a:r>
              <a:rPr lang="de-CH" sz="1050" dirty="0">
                <a:hlinkClick r:id="rId5"/>
              </a:rPr>
              <a:t>I-4 </a:t>
            </a:r>
            <a:r>
              <a:rPr lang="de-CH" sz="1050" dirty="0" err="1">
                <a:hlinkClick r:id="rId5"/>
              </a:rPr>
              <a:t>Align</a:t>
            </a:r>
            <a:r>
              <a:rPr lang="de-CH" sz="1050" dirty="0">
                <a:hlinkClick r:id="rId5"/>
              </a:rPr>
              <a:t> /</a:t>
            </a:r>
            <a:r>
              <a:rPr lang="de-CH" sz="1050" dirty="0" err="1">
                <a:hlinkClick r:id="rId5"/>
              </a:rPr>
              <a:t>locations</a:t>
            </a:r>
            <a:r>
              <a:rPr lang="de-CH" sz="1050" dirty="0">
                <a:hlinkClick r:id="rId5"/>
              </a:rPr>
              <a:t> and /</a:t>
            </a:r>
            <a:r>
              <a:rPr lang="de-CH" sz="1050" dirty="0" err="1">
                <a:hlinkClick r:id="rId5"/>
              </a:rPr>
              <a:t>trips</a:t>
            </a:r>
            <a:r>
              <a:rPr lang="de-CH" sz="1050" dirty="0">
                <a:hlinkClick r:id="rId5"/>
              </a:rPr>
              <a:t> to Transmodel (OJP)</a:t>
            </a:r>
            <a:r>
              <a:rPr lang="de-CH" sz="1050" dirty="0"/>
              <a:t> (SBB)</a:t>
            </a:r>
          </a:p>
          <a:p>
            <a:pPr marL="171450" indent="-171450">
              <a:buFont typeface="Arial" panose="020B0604020202020204" pitchFamily="34" charset="0"/>
              <a:buChar char="•"/>
            </a:pPr>
            <a:r>
              <a:rPr lang="de-CH" sz="1050" dirty="0">
                <a:hlinkClick r:id="rId6"/>
              </a:rPr>
              <a:t>I-28 Add support to </a:t>
            </a:r>
            <a:r>
              <a:rPr lang="de-CH" sz="1050" dirty="0" err="1">
                <a:hlinkClick r:id="rId6"/>
              </a:rPr>
              <a:t>query</a:t>
            </a:r>
            <a:r>
              <a:rPr lang="de-CH" sz="1050" dirty="0">
                <a:hlinkClick r:id="rId6"/>
              </a:rPr>
              <a:t> </a:t>
            </a:r>
            <a:r>
              <a:rPr lang="de-CH" sz="1050" dirty="0" err="1">
                <a:hlinkClick r:id="rId6"/>
              </a:rPr>
              <a:t>availabilities</a:t>
            </a:r>
            <a:r>
              <a:rPr lang="de-CH" sz="1050" dirty="0"/>
              <a:t> (</a:t>
            </a:r>
            <a:r>
              <a:rPr lang="de-CH" sz="1050" dirty="0" err="1"/>
              <a:t>Sqills</a:t>
            </a:r>
            <a:r>
              <a:rPr lang="de-CH" sz="1050" dirty="0"/>
              <a:t>/SBB/ÖBB/DB)</a:t>
            </a:r>
          </a:p>
          <a:p>
            <a:pPr marL="171450" indent="-171450">
              <a:buFont typeface="Arial" panose="020B0604020202020204" pitchFamily="34" charset="0"/>
              <a:buChar char="•"/>
            </a:pPr>
            <a:r>
              <a:rPr lang="de-CH" sz="1050" dirty="0">
                <a:hlinkClick r:id="rId7"/>
              </a:rPr>
              <a:t>I-18 </a:t>
            </a:r>
            <a:r>
              <a:rPr lang="de-CH" sz="1050" dirty="0" err="1">
                <a:hlinkClick r:id="rId7"/>
              </a:rPr>
              <a:t>Combinations</a:t>
            </a:r>
            <a:r>
              <a:rPr lang="de-CH" sz="1050" dirty="0">
                <a:hlinkClick r:id="rId7"/>
              </a:rPr>
              <a:t> </a:t>
            </a:r>
            <a:r>
              <a:rPr lang="de-CH" sz="1050" dirty="0" err="1">
                <a:hlinkClick r:id="rId7"/>
              </a:rPr>
              <a:t>of</a:t>
            </a:r>
            <a:r>
              <a:rPr lang="de-CH" sz="1050" dirty="0">
                <a:hlinkClick r:id="rId7"/>
              </a:rPr>
              <a:t> </a:t>
            </a:r>
            <a:r>
              <a:rPr lang="de-CH" sz="1050" dirty="0" err="1">
                <a:hlinkClick r:id="rId7"/>
              </a:rPr>
              <a:t>tickets</a:t>
            </a:r>
            <a:r>
              <a:rPr lang="de-CH" sz="1050" dirty="0">
                <a:hlinkClick r:id="rId7"/>
              </a:rPr>
              <a:t> </a:t>
            </a:r>
            <a:r>
              <a:rPr lang="de-CH" sz="1050" dirty="0" err="1">
                <a:hlinkClick r:id="rId7"/>
              </a:rPr>
              <a:t>by</a:t>
            </a:r>
            <a:r>
              <a:rPr lang="de-CH" sz="1050" dirty="0">
                <a:hlinkClick r:id="rId7"/>
              </a:rPr>
              <a:t> </a:t>
            </a:r>
            <a:r>
              <a:rPr lang="de-CH" sz="1050" dirty="0" err="1">
                <a:hlinkClick r:id="rId7"/>
              </a:rPr>
              <a:t>distributors</a:t>
            </a:r>
            <a:r>
              <a:rPr lang="de-CH" sz="1050" dirty="0"/>
              <a:t> (SBB/Amadeus)</a:t>
            </a:r>
          </a:p>
          <a:p>
            <a:pPr marL="171450" indent="-171450">
              <a:buFont typeface="Arial" panose="020B0604020202020204" pitchFamily="34" charset="0"/>
              <a:buChar char="•"/>
            </a:pPr>
            <a:r>
              <a:rPr lang="de-CH" sz="1050" dirty="0">
                <a:hlinkClick r:id="rId8"/>
              </a:rPr>
              <a:t>I-7 Add </a:t>
            </a:r>
            <a:r>
              <a:rPr lang="de-CH" sz="1050" dirty="0" err="1">
                <a:hlinkClick r:id="rId8"/>
              </a:rPr>
              <a:t>full</a:t>
            </a:r>
            <a:r>
              <a:rPr lang="de-CH" sz="1050" dirty="0">
                <a:hlinkClick r:id="rId8"/>
              </a:rPr>
              <a:t> support </a:t>
            </a:r>
            <a:r>
              <a:rPr lang="de-CH" sz="1050" dirty="0" err="1">
                <a:hlinkClick r:id="rId8"/>
              </a:rPr>
              <a:t>for</a:t>
            </a:r>
            <a:r>
              <a:rPr lang="de-CH" sz="1050" dirty="0">
                <a:hlinkClick r:id="rId8"/>
              </a:rPr>
              <a:t> PRMs</a:t>
            </a:r>
            <a:r>
              <a:rPr lang="de-CH" sz="1050" dirty="0"/>
              <a:t> (CIT-Rail)</a:t>
            </a:r>
          </a:p>
          <a:p>
            <a:endParaRPr lang="de-CH" sz="1050" b="1" dirty="0"/>
          </a:p>
          <a:p>
            <a:r>
              <a:rPr lang="de-CH" sz="900" b="1" dirty="0" err="1"/>
              <a:t>Enabler</a:t>
            </a:r>
            <a:endParaRPr lang="de-CH" sz="900" b="1" dirty="0"/>
          </a:p>
          <a:p>
            <a:pPr marL="171450" indent="-171450">
              <a:buFont typeface="Arial" panose="020B0604020202020204" pitchFamily="34" charset="0"/>
              <a:buChar char="•"/>
            </a:pPr>
            <a:r>
              <a:rPr lang="de-CH" sz="1050" dirty="0">
                <a:hlinkClick r:id="rId9"/>
              </a:rPr>
              <a:t>I-19 Add support </a:t>
            </a:r>
            <a:r>
              <a:rPr lang="de-CH" sz="1050" dirty="0" err="1">
                <a:hlinkClick r:id="rId9"/>
              </a:rPr>
              <a:t>for</a:t>
            </a:r>
            <a:r>
              <a:rPr lang="de-CH" sz="1050" dirty="0">
                <a:hlinkClick r:id="rId9"/>
              </a:rPr>
              <a:t> </a:t>
            </a:r>
            <a:r>
              <a:rPr lang="de-CH" sz="1050" dirty="0" err="1">
                <a:hlinkClick r:id="rId9"/>
              </a:rPr>
              <a:t>distributed</a:t>
            </a:r>
            <a:r>
              <a:rPr lang="de-CH" sz="1050" dirty="0">
                <a:hlinkClick r:id="rId9"/>
              </a:rPr>
              <a:t> </a:t>
            </a:r>
            <a:r>
              <a:rPr lang="de-CH" sz="1050" dirty="0" err="1">
                <a:hlinkClick r:id="rId9"/>
              </a:rPr>
              <a:t>tracing</a:t>
            </a:r>
            <a:r>
              <a:rPr lang="de-CH" sz="1050" dirty="0"/>
              <a:t> (SBB)</a:t>
            </a:r>
          </a:p>
          <a:p>
            <a:endParaRPr lang="en-US" sz="1050" b="1" dirty="0">
              <a:latin typeface="+mn-lt"/>
              <a:cs typeface="Calibri" panose="020F0502020204030204" pitchFamily="34" charset="0"/>
            </a:endParaRPr>
          </a:p>
        </p:txBody>
      </p:sp>
    </p:spTree>
    <p:extLst>
      <p:ext uri="{BB962C8B-B14F-4D97-AF65-F5344CB8AC3E}">
        <p14:creationId xmlns:p14="http://schemas.microsoft.com/office/powerpoint/2010/main" val="76026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B3C78E-B4DE-494D-9570-3FEC8DD3786E}"/>
              </a:ext>
            </a:extLst>
          </p:cNvPr>
          <p:cNvSpPr>
            <a:spLocks noGrp="1"/>
          </p:cNvSpPr>
          <p:nvPr>
            <p:ph type="title"/>
          </p:nvPr>
        </p:nvSpPr>
        <p:spPr/>
        <p:txBody>
          <a:bodyPr/>
          <a:lstStyle/>
          <a:p>
            <a:r>
              <a:rPr lang="de-CH" dirty="0"/>
              <a:t>5. Summary</a:t>
            </a:r>
          </a:p>
        </p:txBody>
      </p:sp>
      <p:sp>
        <p:nvSpPr>
          <p:cNvPr id="3" name="Textplatzhalter 2">
            <a:extLst>
              <a:ext uri="{FF2B5EF4-FFF2-40B4-BE49-F238E27FC236}">
                <a16:creationId xmlns:a16="http://schemas.microsoft.com/office/drawing/2014/main" id="{EE5E04A6-786F-440D-B043-9A1EB7FA772B}"/>
              </a:ext>
            </a:extLst>
          </p:cNvPr>
          <p:cNvSpPr>
            <a:spLocks noGrp="1"/>
          </p:cNvSpPr>
          <p:nvPr>
            <p:ph type="body" sz="half" idx="1"/>
          </p:nvPr>
        </p:nvSpPr>
        <p:spPr>
          <a:xfrm>
            <a:off x="647700" y="1585119"/>
            <a:ext cx="7848600" cy="4459287"/>
          </a:xfrm>
        </p:spPr>
        <p:txBody>
          <a:bodyPr/>
          <a:lstStyle/>
          <a:p>
            <a:pPr marL="0" indent="0">
              <a:buNone/>
            </a:pPr>
            <a:r>
              <a:rPr lang="en-US" sz="2000" dirty="0"/>
              <a:t>Specification work is on track.</a:t>
            </a:r>
          </a:p>
          <a:p>
            <a:pPr marL="450850" lvl="2" indent="-285750">
              <a:buFont typeface="Arial" panose="05050102010706020507" pitchFamily="18" charset="2"/>
              <a:buChar char="•"/>
              <a:defRPr/>
            </a:pPr>
            <a:r>
              <a:rPr lang="en-US" altLang="en-US" b="0" dirty="0">
                <a:cs typeface="Arial"/>
              </a:rPr>
              <a:t>OSDM will reach a very mature and complete state in Q2/2021</a:t>
            </a:r>
          </a:p>
          <a:p>
            <a:pPr marL="0" lvl="1" indent="0">
              <a:defRPr/>
            </a:pPr>
            <a:endParaRPr lang="en-US" altLang="en-US" sz="2000" b="1" dirty="0">
              <a:cs typeface="Arial"/>
            </a:endParaRPr>
          </a:p>
          <a:p>
            <a:pPr marL="0" lvl="1" indent="0">
              <a:defRPr/>
            </a:pPr>
            <a:r>
              <a:rPr lang="en-US" altLang="en-US" sz="2000" b="1" dirty="0">
                <a:cs typeface="Arial"/>
              </a:rPr>
              <a:t>Specification is ready to be implemented</a:t>
            </a:r>
          </a:p>
          <a:p>
            <a:pPr marL="450850" lvl="2" indent="-285750">
              <a:buFont typeface="Arial" panose="05050102010706020507" pitchFamily="18" charset="2"/>
              <a:buChar char="•"/>
              <a:defRPr/>
            </a:pPr>
            <a:r>
              <a:rPr lang="en-US" altLang="en-US" b="0" dirty="0">
                <a:cs typeface="Arial"/>
              </a:rPr>
              <a:t>SBB plans implementing parts of OSDM in Q3/2021 (reservation part).</a:t>
            </a:r>
          </a:p>
          <a:p>
            <a:pPr marL="450850" lvl="2" indent="-285750">
              <a:buFont typeface="Arial" panose="05050102010706020507" pitchFamily="18" charset="2"/>
              <a:buChar char="•"/>
              <a:defRPr/>
            </a:pPr>
            <a:r>
              <a:rPr lang="en-US" altLang="en-US" b="0" dirty="0" err="1">
                <a:cs typeface="Arial"/>
              </a:rPr>
              <a:t>öBB</a:t>
            </a:r>
            <a:r>
              <a:rPr lang="en-US" altLang="en-US" b="0" dirty="0">
                <a:cs typeface="Arial"/>
              </a:rPr>
              <a:t> and SBB will start a prototype to test online fare combination in Q3/2021</a:t>
            </a:r>
          </a:p>
          <a:p>
            <a:pPr marL="165100" lvl="2" indent="0">
              <a:buNone/>
              <a:defRPr/>
            </a:pPr>
            <a:endParaRPr lang="en-US" altLang="en-US" b="0" dirty="0">
              <a:cs typeface="Arial"/>
            </a:endParaRPr>
          </a:p>
          <a:p>
            <a:pPr marL="0" indent="0">
              <a:buNone/>
            </a:pPr>
            <a:r>
              <a:rPr lang="en-US" sz="2000" dirty="0"/>
              <a:t>Next meeting.</a:t>
            </a:r>
          </a:p>
          <a:p>
            <a:pPr marL="450850" lvl="2" indent="-285750">
              <a:buFont typeface="Arial" panose="05050102010706020507" pitchFamily="18" charset="2"/>
              <a:buChar char="•"/>
              <a:defRPr/>
            </a:pPr>
            <a:r>
              <a:rPr lang="en-US" altLang="en-US" b="0" dirty="0">
                <a:cs typeface="Arial"/>
              </a:rPr>
              <a:t>28.10.2021</a:t>
            </a:r>
          </a:p>
          <a:p>
            <a:pPr lvl="1"/>
            <a:endParaRPr lang="en-US" dirty="0"/>
          </a:p>
        </p:txBody>
      </p:sp>
      <p:sp>
        <p:nvSpPr>
          <p:cNvPr id="5" name="Foliennummernplatzhalter 4">
            <a:extLst>
              <a:ext uri="{FF2B5EF4-FFF2-40B4-BE49-F238E27FC236}">
                <a16:creationId xmlns:a16="http://schemas.microsoft.com/office/drawing/2014/main" id="{6E7ACB10-770A-43F7-92AB-E255DFBC6F53}"/>
              </a:ext>
            </a:extLst>
          </p:cNvPr>
          <p:cNvSpPr>
            <a:spLocks noGrp="1"/>
          </p:cNvSpPr>
          <p:nvPr>
            <p:ph type="sldNum" sz="quarter" idx="10"/>
          </p:nvPr>
        </p:nvSpPr>
        <p:spPr/>
        <p:txBody>
          <a:bodyPr/>
          <a:lstStyle/>
          <a:p>
            <a:fld id="{C98AB5CD-F6E2-4941-8BB9-62DC8EF47C3A}" type="slidenum">
              <a:rPr lang="fr-FR" altLang="de-DE" smtClean="0"/>
              <a:pPr/>
              <a:t>16</a:t>
            </a:fld>
            <a:endParaRPr lang="fr-FR" altLang="de-DE"/>
          </a:p>
        </p:txBody>
      </p:sp>
      <p:sp>
        <p:nvSpPr>
          <p:cNvPr id="6" name="Fußzeilenplatzhalter 5">
            <a:extLst>
              <a:ext uri="{FF2B5EF4-FFF2-40B4-BE49-F238E27FC236}">
                <a16:creationId xmlns:a16="http://schemas.microsoft.com/office/drawing/2014/main" id="{6DC2B2D4-B54D-445A-9F98-BF97096C8F5C}"/>
              </a:ext>
            </a:extLst>
          </p:cNvPr>
          <p:cNvSpPr>
            <a:spLocks noGrp="1"/>
          </p:cNvSpPr>
          <p:nvPr>
            <p:ph type="ftr" sz="quarter" idx="11"/>
          </p:nvPr>
        </p:nvSpPr>
        <p:spPr/>
        <p:txBody>
          <a:bodyPr/>
          <a:lstStyle/>
          <a:p>
            <a:pPr>
              <a:defRPr/>
            </a:pPr>
            <a:r>
              <a:rPr lang="en-US" altLang="de-DE"/>
              <a:t>OSDM - February 2021</a:t>
            </a:r>
          </a:p>
        </p:txBody>
      </p:sp>
    </p:spTree>
    <p:extLst>
      <p:ext uri="{BB962C8B-B14F-4D97-AF65-F5344CB8AC3E}">
        <p14:creationId xmlns:p14="http://schemas.microsoft.com/office/powerpoint/2010/main" val="67040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3320613-5694-49A6-82B5-04B5AADA83C5}"/>
              </a:ext>
            </a:extLst>
          </p:cNvPr>
          <p:cNvSpPr>
            <a:spLocks noGrp="1"/>
          </p:cNvSpPr>
          <p:nvPr>
            <p:ph type="title"/>
          </p:nvPr>
        </p:nvSpPr>
        <p:spPr/>
        <p:txBody>
          <a:bodyPr/>
          <a:lstStyle/>
          <a:p>
            <a:r>
              <a:rPr lang="de-CH" dirty="0" err="1"/>
              <a:t>backup</a:t>
            </a:r>
            <a:endParaRPr lang="de-CH" dirty="0"/>
          </a:p>
        </p:txBody>
      </p:sp>
      <p:sp>
        <p:nvSpPr>
          <p:cNvPr id="8" name="Textplatzhalter 7">
            <a:extLst>
              <a:ext uri="{FF2B5EF4-FFF2-40B4-BE49-F238E27FC236}">
                <a16:creationId xmlns:a16="http://schemas.microsoft.com/office/drawing/2014/main" id="{EAD75003-B309-45FB-86DC-0743514174DF}"/>
              </a:ext>
            </a:extLst>
          </p:cNvPr>
          <p:cNvSpPr>
            <a:spLocks noGrp="1"/>
          </p:cNvSpPr>
          <p:nvPr>
            <p:ph type="body" idx="1"/>
          </p:nvPr>
        </p:nvSpPr>
        <p:spPr/>
        <p:txBody>
          <a:bodyPr/>
          <a:lstStyle/>
          <a:p>
            <a:endParaRPr lang="de-CH" dirty="0"/>
          </a:p>
        </p:txBody>
      </p:sp>
      <p:sp>
        <p:nvSpPr>
          <p:cNvPr id="5" name="Foliennummernplatzhalter 4">
            <a:extLst>
              <a:ext uri="{FF2B5EF4-FFF2-40B4-BE49-F238E27FC236}">
                <a16:creationId xmlns:a16="http://schemas.microsoft.com/office/drawing/2014/main" id="{2F5E01B8-60A1-4772-A53F-5290A2CBA0A4}"/>
              </a:ext>
            </a:extLst>
          </p:cNvPr>
          <p:cNvSpPr>
            <a:spLocks noGrp="1"/>
          </p:cNvSpPr>
          <p:nvPr>
            <p:ph type="sldNum" sz="quarter" idx="10"/>
          </p:nvPr>
        </p:nvSpPr>
        <p:spPr/>
        <p:txBody>
          <a:bodyPr/>
          <a:lstStyle/>
          <a:p>
            <a:fld id="{C98AB5CD-F6E2-4941-8BB9-62DC8EF47C3A}" type="slidenum">
              <a:rPr lang="fr-FR" altLang="de-DE" smtClean="0"/>
              <a:pPr/>
              <a:t>17</a:t>
            </a:fld>
            <a:endParaRPr lang="fr-FR" altLang="de-DE"/>
          </a:p>
        </p:txBody>
      </p:sp>
      <p:sp>
        <p:nvSpPr>
          <p:cNvPr id="6" name="Fußzeilenplatzhalter 5">
            <a:extLst>
              <a:ext uri="{FF2B5EF4-FFF2-40B4-BE49-F238E27FC236}">
                <a16:creationId xmlns:a16="http://schemas.microsoft.com/office/drawing/2014/main" id="{0D87EE74-5941-4529-B6A7-EEF71A0F29E6}"/>
              </a:ext>
            </a:extLst>
          </p:cNvPr>
          <p:cNvSpPr>
            <a:spLocks noGrp="1"/>
          </p:cNvSpPr>
          <p:nvPr>
            <p:ph type="ftr" sz="quarter" idx="11"/>
          </p:nvPr>
        </p:nvSpPr>
        <p:spPr/>
        <p:txBody>
          <a:bodyPr/>
          <a:lstStyle/>
          <a:p>
            <a:pPr>
              <a:defRPr/>
            </a:pPr>
            <a:r>
              <a:rPr lang="en-US" altLang="de-DE"/>
              <a:t>OSDM - February 2021</a:t>
            </a:r>
          </a:p>
        </p:txBody>
      </p:sp>
    </p:spTree>
    <p:extLst>
      <p:ext uri="{BB962C8B-B14F-4D97-AF65-F5344CB8AC3E}">
        <p14:creationId xmlns:p14="http://schemas.microsoft.com/office/powerpoint/2010/main" val="364074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E169E65-E947-4106-947A-5022CDC29949}"/>
              </a:ext>
            </a:extLst>
          </p:cNvPr>
          <p:cNvSpPr>
            <a:spLocks noGrp="1" noChangeArrowheads="1"/>
          </p:cNvSpPr>
          <p:nvPr>
            <p:ph type="title"/>
          </p:nvPr>
        </p:nvSpPr>
        <p:spPr/>
        <p:txBody>
          <a:bodyPr/>
          <a:lstStyle/>
          <a:p>
            <a:pPr eaLnBrk="1" hangingPunct="1"/>
            <a:r>
              <a:rPr lang="en-US" altLang="de-DE" dirty="0"/>
              <a:t>4. </a:t>
            </a:r>
            <a:r>
              <a:rPr lang="en-US" dirty="0">
                <a:ea typeface="+mj-lt"/>
                <a:cs typeface="+mj-lt"/>
              </a:rPr>
              <a:t>Mapping Business Capabilities to Specification</a:t>
            </a: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idx="1"/>
          </p:nvPr>
        </p:nvSpPr>
        <p:spPr>
          <a:xfrm>
            <a:off x="647700" y="1633538"/>
            <a:ext cx="7848600" cy="4459287"/>
          </a:xfrm>
        </p:spPr>
        <p:txBody>
          <a:bodyPr/>
          <a:lstStyle/>
          <a:p>
            <a:pPr>
              <a:buFont typeface="Arial" panose="020B0604020202020204" pitchFamily="34" charset="0"/>
              <a:buChar char="•"/>
            </a:pPr>
            <a:r>
              <a:rPr lang="en-US" b="0" dirty="0">
                <a:latin typeface="SBB" pitchFamily="2" charset="0"/>
              </a:rPr>
              <a:t>The specification needs to layout </a:t>
            </a:r>
            <a:r>
              <a:rPr lang="en-US" dirty="0">
                <a:latin typeface="SBB" pitchFamily="2" charset="0"/>
              </a:rPr>
              <a:t>the business requirements/capabilities</a:t>
            </a:r>
            <a:r>
              <a:rPr lang="en-US" b="0" dirty="0">
                <a:latin typeface="SBB" pitchFamily="2" charset="0"/>
              </a:rPr>
              <a:t> first before documenting the technical implementation</a:t>
            </a:r>
          </a:p>
          <a:p>
            <a:pPr>
              <a:buFont typeface="Arial" panose="020B0604020202020204" pitchFamily="34" charset="0"/>
              <a:buChar char="•"/>
            </a:pPr>
            <a:r>
              <a:rPr lang="en-US" b="0" dirty="0">
                <a:latin typeface="SBB" pitchFamily="2" charset="0"/>
              </a:rPr>
              <a:t>In order to reflect the functional requirements leading to API they need be made explicit and documented.</a:t>
            </a:r>
          </a:p>
          <a:p>
            <a:pPr>
              <a:buFont typeface="Arial" panose="020B0604020202020204" pitchFamily="34" charset="0"/>
              <a:buChar char="•"/>
            </a:pPr>
            <a:r>
              <a:rPr lang="en-US" b="0" dirty="0">
                <a:latin typeface="SBB" pitchFamily="2" charset="0"/>
              </a:rPr>
              <a:t>This gives the </a:t>
            </a:r>
            <a:r>
              <a:rPr lang="en-US" dirty="0">
                <a:latin typeface="SBB" pitchFamily="2" charset="0"/>
              </a:rPr>
              <a:t>business representatives </a:t>
            </a:r>
            <a:r>
              <a:rPr lang="en-US" b="0" dirty="0">
                <a:latin typeface="SBB" pitchFamily="2" charset="0"/>
              </a:rPr>
              <a:t>the possibility to be ascertained that their needs a reflected and addressed.</a:t>
            </a:r>
          </a:p>
          <a:p>
            <a:pPr>
              <a:buFont typeface="Arial" panose="020B0604020202020204" pitchFamily="34" charset="0"/>
              <a:buChar char="•"/>
            </a:pPr>
            <a:r>
              <a:rPr lang="en-US" b="0" dirty="0">
                <a:latin typeface="SBB" pitchFamily="2" charset="0"/>
              </a:rPr>
              <a:t>Additionally, it helps preventing repeating discussions already had.</a:t>
            </a: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marL="581025" lvl="1" indent="-285750">
              <a:buFont typeface="Arial" panose="05050102010706020507" pitchFamily="18" charset="2"/>
              <a:buChar char="•"/>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en-US" altLang="en-US" dirty="0">
              <a:cs typeface="Arial"/>
            </a:endParaRPr>
          </a:p>
          <a:p>
            <a:pPr lvl="1" indent="0">
              <a:buFont typeface="Symbol" panose="05050102010706020507" pitchFamily="18" charset="2"/>
              <a:buNone/>
              <a:defRPr/>
            </a:pPr>
            <a:endParaRPr lang="de-DE" altLang="en-US" dirty="0">
              <a:cs typeface="Arial"/>
            </a:endParaRPr>
          </a:p>
          <a:p>
            <a:pPr marL="0" indent="0">
              <a:buNone/>
              <a:defRPr/>
            </a:pPr>
            <a:endParaRPr lang="de-DE" altLang="en-US" dirty="0">
              <a:cs typeface="Arial"/>
            </a:endParaRPr>
          </a:p>
        </p:txBody>
      </p:sp>
      <p:sp>
        <p:nvSpPr>
          <p:cNvPr id="6146" name="Foliennummernplatzhalter 4">
            <a:extLst>
              <a:ext uri="{FF2B5EF4-FFF2-40B4-BE49-F238E27FC236}">
                <a16:creationId xmlns:a16="http://schemas.microsoft.com/office/drawing/2014/main" id="{610246A5-A0AD-4E56-B0C0-9DAA1CB97D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1367BCA-EC41-434B-996A-6366BFE27FD4}" type="slidenum">
              <a:rPr lang="fr-FR" altLang="de-DE" sz="900" b="0">
                <a:solidFill>
                  <a:schemeClr val="bg1"/>
                </a:solidFill>
              </a:rPr>
              <a:pPr>
                <a:spcBef>
                  <a:spcPct val="0"/>
                </a:spcBef>
                <a:buFontTx/>
                <a:buNone/>
              </a:pPr>
              <a:t>18</a:t>
            </a:fld>
            <a:endParaRPr lang="fr-FR" altLang="de-DE" sz="900" b="0">
              <a:solidFill>
                <a:schemeClr val="bg1"/>
              </a:solidFill>
            </a:endParaRPr>
          </a:p>
        </p:txBody>
      </p:sp>
      <p:sp>
        <p:nvSpPr>
          <p:cNvPr id="6149" name="Fußzeilenplatzhalter 4">
            <a:extLst>
              <a:ext uri="{FF2B5EF4-FFF2-40B4-BE49-F238E27FC236}">
                <a16:creationId xmlns:a16="http://schemas.microsoft.com/office/drawing/2014/main" id="{86A1FA9C-8BDD-4FF2-B78E-7C4AC946F3F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446FED6C-C4DF-46A7-8BDD-7A5FCE94A0FA}"/>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3832754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EC8054F-2B88-46EC-8231-F318F12F9554}"/>
              </a:ext>
            </a:extLst>
          </p:cNvPr>
          <p:cNvSpPr>
            <a:spLocks noGrp="1"/>
          </p:cNvSpPr>
          <p:nvPr>
            <p:ph type="title"/>
          </p:nvPr>
        </p:nvSpPr>
        <p:spPr/>
        <p:txBody>
          <a:bodyPr/>
          <a:lstStyle/>
          <a:p>
            <a:br>
              <a:rPr lang="en-US" dirty="0"/>
            </a:br>
            <a:r>
              <a:rPr lang="en-US" dirty="0"/>
              <a:t>4. Mapping </a:t>
            </a:r>
            <a:r>
              <a:rPr lang="en-US" dirty="0" err="1"/>
              <a:t>Capabilites</a:t>
            </a:r>
            <a:r>
              <a:rPr lang="en-US" dirty="0"/>
              <a:t> to API</a:t>
            </a:r>
          </a:p>
        </p:txBody>
      </p:sp>
      <p:sp>
        <p:nvSpPr>
          <p:cNvPr id="4" name="Foliennummernplatzhalter 3">
            <a:extLst>
              <a:ext uri="{FF2B5EF4-FFF2-40B4-BE49-F238E27FC236}">
                <a16:creationId xmlns:a16="http://schemas.microsoft.com/office/drawing/2014/main" id="{ABEF502C-EB59-4408-A4FC-BC7EA8A949E7}"/>
              </a:ext>
            </a:extLst>
          </p:cNvPr>
          <p:cNvSpPr>
            <a:spLocks noGrp="1"/>
          </p:cNvSpPr>
          <p:nvPr>
            <p:ph type="sldNum" sz="quarter" idx="10"/>
          </p:nvPr>
        </p:nvSpPr>
        <p:spPr/>
        <p:txBody>
          <a:bodyPr/>
          <a:lstStyle/>
          <a:p>
            <a:fld id="{343E9BC8-4B4F-412C-B9A8-D43AE05F4137}" type="slidenum">
              <a:rPr lang="fr-FR" altLang="de-DE" smtClean="0"/>
              <a:pPr/>
              <a:t>19</a:t>
            </a:fld>
            <a:endParaRPr lang="fr-FR" altLang="de-DE"/>
          </a:p>
        </p:txBody>
      </p:sp>
      <p:sp>
        <p:nvSpPr>
          <p:cNvPr id="5" name="Fußzeilenplatzhalter 4">
            <a:extLst>
              <a:ext uri="{FF2B5EF4-FFF2-40B4-BE49-F238E27FC236}">
                <a16:creationId xmlns:a16="http://schemas.microsoft.com/office/drawing/2014/main" id="{FA953A10-39DA-49DF-B527-CBCCED9B7AE7}"/>
              </a:ext>
            </a:extLst>
          </p:cNvPr>
          <p:cNvSpPr>
            <a:spLocks noGrp="1"/>
          </p:cNvSpPr>
          <p:nvPr>
            <p:ph type="ftr" sz="quarter" idx="11"/>
          </p:nvPr>
        </p:nvSpPr>
        <p:spPr/>
        <p:txBody>
          <a:bodyPr/>
          <a:lstStyle/>
          <a:p>
            <a:pPr>
              <a:defRPr/>
            </a:pPr>
            <a:r>
              <a:rPr lang="en-US" altLang="de-DE"/>
              <a:t>OSDM - February 2021</a:t>
            </a:r>
          </a:p>
        </p:txBody>
      </p:sp>
      <p:pic>
        <p:nvPicPr>
          <p:cNvPr id="6" name="Grafik 5">
            <a:extLst>
              <a:ext uri="{FF2B5EF4-FFF2-40B4-BE49-F238E27FC236}">
                <a16:creationId xmlns:a16="http://schemas.microsoft.com/office/drawing/2014/main" id="{3C4D9A94-89E3-47B0-BC0D-D3E071D1AFA4}"/>
              </a:ext>
            </a:extLst>
          </p:cNvPr>
          <p:cNvPicPr>
            <a:picLocks noChangeAspect="1"/>
          </p:cNvPicPr>
          <p:nvPr/>
        </p:nvPicPr>
        <p:blipFill>
          <a:blip r:embed="rId2"/>
          <a:stretch>
            <a:fillRect/>
          </a:stretch>
        </p:blipFill>
        <p:spPr>
          <a:xfrm>
            <a:off x="862484" y="1309004"/>
            <a:ext cx="2266223" cy="4793216"/>
          </a:xfrm>
          <a:prstGeom prst="rect">
            <a:avLst/>
          </a:prstGeom>
        </p:spPr>
      </p:pic>
      <p:pic>
        <p:nvPicPr>
          <p:cNvPr id="8" name="Grafik 7">
            <a:extLst>
              <a:ext uri="{FF2B5EF4-FFF2-40B4-BE49-F238E27FC236}">
                <a16:creationId xmlns:a16="http://schemas.microsoft.com/office/drawing/2014/main" id="{7D94868C-74C1-4454-A0FE-7AF6F90B5F29}"/>
              </a:ext>
            </a:extLst>
          </p:cNvPr>
          <p:cNvPicPr>
            <a:picLocks noChangeAspect="1"/>
          </p:cNvPicPr>
          <p:nvPr/>
        </p:nvPicPr>
        <p:blipFill>
          <a:blip r:embed="rId3"/>
          <a:stretch>
            <a:fillRect/>
          </a:stretch>
        </p:blipFill>
        <p:spPr>
          <a:xfrm>
            <a:off x="5091112" y="1238250"/>
            <a:ext cx="2793675" cy="4706519"/>
          </a:xfrm>
          <a:prstGeom prst="rect">
            <a:avLst/>
          </a:prstGeom>
        </p:spPr>
      </p:pic>
      <p:cxnSp>
        <p:nvCxnSpPr>
          <p:cNvPr id="10" name="Gerade Verbindung mit Pfeil 9">
            <a:extLst>
              <a:ext uri="{FF2B5EF4-FFF2-40B4-BE49-F238E27FC236}">
                <a16:creationId xmlns:a16="http://schemas.microsoft.com/office/drawing/2014/main" id="{1D2A0264-8976-40F8-8363-37B26895426C}"/>
              </a:ext>
            </a:extLst>
          </p:cNvPr>
          <p:cNvCxnSpPr>
            <a:cxnSpLocks/>
          </p:cNvCxnSpPr>
          <p:nvPr/>
        </p:nvCxnSpPr>
        <p:spPr>
          <a:xfrm flipV="1">
            <a:off x="2080727" y="2313993"/>
            <a:ext cx="3331028" cy="212737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9320E98C-435B-467C-B427-EAE632BEDCD2}"/>
              </a:ext>
            </a:extLst>
          </p:cNvPr>
          <p:cNvCxnSpPr>
            <a:cxnSpLocks/>
          </p:cNvCxnSpPr>
          <p:nvPr/>
        </p:nvCxnSpPr>
        <p:spPr>
          <a:xfrm flipV="1">
            <a:off x="2080727" y="3856581"/>
            <a:ext cx="3331028" cy="1228604"/>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65BFFB9-987C-429C-8B8A-71E04A6169DB}"/>
              </a:ext>
            </a:extLst>
          </p:cNvPr>
          <p:cNvCxnSpPr>
            <a:cxnSpLocks/>
          </p:cNvCxnSpPr>
          <p:nvPr/>
        </p:nvCxnSpPr>
        <p:spPr>
          <a:xfrm>
            <a:off x="2551814" y="3123273"/>
            <a:ext cx="2859941" cy="73330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5557AB6-CB9C-4346-AB27-301708C73B9D}"/>
              </a:ext>
            </a:extLst>
          </p:cNvPr>
          <p:cNvCxnSpPr>
            <a:cxnSpLocks/>
          </p:cNvCxnSpPr>
          <p:nvPr/>
        </p:nvCxnSpPr>
        <p:spPr>
          <a:xfrm>
            <a:off x="2636874" y="2941674"/>
            <a:ext cx="2774881" cy="1740976"/>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C5F9C9CF-697F-4BFF-86C8-91F347164ABC}"/>
              </a:ext>
            </a:extLst>
          </p:cNvPr>
          <p:cNvCxnSpPr>
            <a:cxnSpLocks/>
          </p:cNvCxnSpPr>
          <p:nvPr/>
        </p:nvCxnSpPr>
        <p:spPr>
          <a:xfrm flipV="1">
            <a:off x="2722469" y="3856581"/>
            <a:ext cx="2689286" cy="481194"/>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CE07C81B-2400-49E0-A29F-2558BC13E186}"/>
              </a:ext>
            </a:extLst>
          </p:cNvPr>
          <p:cNvCxnSpPr>
            <a:cxnSpLocks/>
          </p:cNvCxnSpPr>
          <p:nvPr/>
        </p:nvCxnSpPr>
        <p:spPr>
          <a:xfrm>
            <a:off x="2636874" y="4172362"/>
            <a:ext cx="2774881" cy="510288"/>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Metadata">
            <a:extLst>
              <a:ext uri="{FF2B5EF4-FFF2-40B4-BE49-F238E27FC236}">
                <a16:creationId xmlns:a16="http://schemas.microsoft.com/office/drawing/2014/main" id="{1D855566-FA89-425E-A078-275C14F18FF4}"/>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cxnSp>
        <p:nvCxnSpPr>
          <p:cNvPr id="14" name="Gerade Verbindung mit Pfeil 13">
            <a:extLst>
              <a:ext uri="{FF2B5EF4-FFF2-40B4-BE49-F238E27FC236}">
                <a16:creationId xmlns:a16="http://schemas.microsoft.com/office/drawing/2014/main" id="{B0D36211-1CA3-48F4-819C-2EFE632E40A9}"/>
              </a:ext>
            </a:extLst>
          </p:cNvPr>
          <p:cNvCxnSpPr>
            <a:cxnSpLocks/>
          </p:cNvCxnSpPr>
          <p:nvPr/>
        </p:nvCxnSpPr>
        <p:spPr>
          <a:xfrm>
            <a:off x="2080727" y="5085185"/>
            <a:ext cx="3381767" cy="0"/>
          </a:xfrm>
          <a:prstGeom prst="straightConnector1">
            <a:avLst/>
          </a:prstGeom>
          <a:ln w="12700">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2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53A08-4C60-4A8D-B06C-D728A2EE1991}"/>
              </a:ext>
            </a:extLst>
          </p:cNvPr>
          <p:cNvSpPr>
            <a:spLocks noGrp="1"/>
          </p:cNvSpPr>
          <p:nvPr>
            <p:ph type="title"/>
          </p:nvPr>
        </p:nvSpPr>
        <p:spPr/>
        <p:txBody>
          <a:bodyPr/>
          <a:lstStyle/>
          <a:p>
            <a:r>
              <a:rPr lang="de-CH" dirty="0"/>
              <a:t>1. </a:t>
            </a:r>
            <a:r>
              <a:rPr lang="en-US" dirty="0"/>
              <a:t>Introduction</a:t>
            </a:r>
          </a:p>
        </p:txBody>
      </p:sp>
      <p:sp>
        <p:nvSpPr>
          <p:cNvPr id="3" name="Inhaltsplatzhalter 2">
            <a:extLst>
              <a:ext uri="{FF2B5EF4-FFF2-40B4-BE49-F238E27FC236}">
                <a16:creationId xmlns:a16="http://schemas.microsoft.com/office/drawing/2014/main" id="{9900FB84-9B06-4B00-BF54-85BAEC186F6D}"/>
              </a:ext>
            </a:extLst>
          </p:cNvPr>
          <p:cNvSpPr>
            <a:spLocks noGrp="1"/>
          </p:cNvSpPr>
          <p:nvPr>
            <p:ph idx="1"/>
          </p:nvPr>
        </p:nvSpPr>
        <p:spPr>
          <a:xfrm>
            <a:off x="647700" y="1633538"/>
            <a:ext cx="7848600" cy="4459287"/>
          </a:xfrm>
        </p:spPr>
        <p:txBody>
          <a:bodyPr/>
          <a:lstStyle/>
          <a:p>
            <a:pPr marL="1587" lvl="1" indent="0"/>
            <a:r>
              <a:rPr lang="en-US" dirty="0"/>
              <a:t>The aims of the </a:t>
            </a:r>
            <a:r>
              <a:rPr lang="en-US" b="1" dirty="0"/>
              <a:t>Open Sales and Distribution Model (OSDM) </a:t>
            </a:r>
            <a:r>
              <a:rPr lang="en-US" dirty="0"/>
              <a:t>are twofold:</a:t>
            </a:r>
          </a:p>
          <a:p>
            <a:pPr marL="1587" lvl="1" indent="0"/>
            <a:endParaRPr lang="en-US" dirty="0"/>
          </a:p>
          <a:p>
            <a:pPr marL="458787" lvl="1" indent="-457200">
              <a:buFont typeface="+mj-lt"/>
              <a:buAutoNum type="arabicPeriod"/>
            </a:pPr>
            <a:r>
              <a:rPr lang="en-US" b="0" dirty="0"/>
              <a:t>to substantially </a:t>
            </a:r>
            <a:r>
              <a:rPr lang="en-US" b="1" dirty="0"/>
              <a:t>simplify the booking process for customers </a:t>
            </a:r>
            <a:r>
              <a:rPr lang="en-US" b="0" dirty="0"/>
              <a:t>of rail trips and,</a:t>
            </a:r>
          </a:p>
          <a:p>
            <a:pPr marL="458787" lvl="1" indent="-457200">
              <a:buFont typeface="+mj-lt"/>
              <a:buAutoNum type="arabicPeriod"/>
            </a:pPr>
            <a:r>
              <a:rPr lang="en-US" b="0" dirty="0"/>
              <a:t>to </a:t>
            </a:r>
            <a:r>
              <a:rPr lang="en-US" b="1" dirty="0"/>
              <a:t>lower complexity and distribution costs </a:t>
            </a:r>
            <a:r>
              <a:rPr lang="en-US" b="0" dirty="0"/>
              <a:t>for distributors and railway carriers.</a:t>
            </a:r>
          </a:p>
          <a:p>
            <a:pPr marL="458787" lvl="1" indent="-457200">
              <a:buFont typeface="+mj-lt"/>
              <a:buAutoNum type="arabicPeriod"/>
            </a:pPr>
            <a:endParaRPr lang="en-US" dirty="0"/>
          </a:p>
          <a:p>
            <a:pPr marL="1587" lvl="1" indent="0"/>
            <a:r>
              <a:rPr lang="en-US" b="0" dirty="0"/>
              <a:t>Thus, distributors and railways joint forces and developed a state-of-the-art distribution API and fare exchange model.</a:t>
            </a:r>
          </a:p>
          <a:p>
            <a:pPr marL="1587" lvl="1" indent="0"/>
            <a:endParaRPr lang="en-US" b="0" dirty="0"/>
          </a:p>
          <a:p>
            <a:pPr marL="1587" lvl="1" indent="0"/>
            <a:r>
              <a:rPr lang="en-US" b="0" dirty="0"/>
              <a:t>Specification is Open Source and available to everybody:</a:t>
            </a:r>
          </a:p>
          <a:p>
            <a:pPr marL="1587" lvl="1" indent="0"/>
            <a:endParaRPr lang="en-US" dirty="0"/>
          </a:p>
          <a:p>
            <a:pPr marL="1587" lvl="1" indent="0"/>
            <a:r>
              <a:rPr lang="en-US" dirty="0">
                <a:hlinkClick r:id="rId2"/>
              </a:rPr>
              <a:t>https://unioninternationalcheminsdefer.github.io/OSDM/</a:t>
            </a:r>
            <a:endParaRPr lang="en-US" dirty="0"/>
          </a:p>
          <a:p>
            <a:pPr marL="1587" lvl="1" indent="0"/>
            <a:endParaRPr lang="en-US" b="0" dirty="0"/>
          </a:p>
        </p:txBody>
      </p:sp>
      <p:sp>
        <p:nvSpPr>
          <p:cNvPr id="4" name="Foliennummernplatzhalter 3">
            <a:extLst>
              <a:ext uri="{FF2B5EF4-FFF2-40B4-BE49-F238E27FC236}">
                <a16:creationId xmlns:a16="http://schemas.microsoft.com/office/drawing/2014/main" id="{2F8856B0-31DF-45C0-B953-14406FE80741}"/>
              </a:ext>
            </a:extLst>
          </p:cNvPr>
          <p:cNvSpPr>
            <a:spLocks noGrp="1"/>
          </p:cNvSpPr>
          <p:nvPr>
            <p:ph type="sldNum" sz="quarter" idx="10"/>
          </p:nvPr>
        </p:nvSpPr>
        <p:spPr/>
        <p:txBody>
          <a:bodyPr/>
          <a:lstStyle/>
          <a:p>
            <a:fld id="{343E9BC8-4B4F-412C-B9A8-D43AE05F4137}" type="slidenum">
              <a:rPr lang="fr-FR" altLang="de-DE" smtClean="0"/>
              <a:pPr/>
              <a:t>2</a:t>
            </a:fld>
            <a:endParaRPr lang="fr-FR" altLang="de-DE"/>
          </a:p>
        </p:txBody>
      </p:sp>
      <p:sp>
        <p:nvSpPr>
          <p:cNvPr id="5" name="Fußzeilenplatzhalter 4">
            <a:extLst>
              <a:ext uri="{FF2B5EF4-FFF2-40B4-BE49-F238E27FC236}">
                <a16:creationId xmlns:a16="http://schemas.microsoft.com/office/drawing/2014/main" id="{83BCB678-10B3-45A5-87CC-6CED37F09572}"/>
              </a:ext>
            </a:extLst>
          </p:cNvPr>
          <p:cNvSpPr>
            <a:spLocks noGrp="1"/>
          </p:cNvSpPr>
          <p:nvPr>
            <p:ph type="ftr" sz="quarter" idx="11"/>
          </p:nvPr>
        </p:nvSpPr>
        <p:spPr/>
        <p:txBody>
          <a:bodyPr/>
          <a:lstStyle/>
          <a:p>
            <a:pPr>
              <a:defRPr/>
            </a:pPr>
            <a:r>
              <a:rPr lang="en-US" altLang="de-DE" dirty="0"/>
              <a:t>OSDM - February 2021</a:t>
            </a:r>
          </a:p>
        </p:txBody>
      </p:sp>
      <p:pic>
        <p:nvPicPr>
          <p:cNvPr id="6" name="Grafik 5">
            <a:extLst>
              <a:ext uri="{FF2B5EF4-FFF2-40B4-BE49-F238E27FC236}">
                <a16:creationId xmlns:a16="http://schemas.microsoft.com/office/drawing/2014/main" id="{71C29923-8ADD-47D1-94B1-B152F2F4864C}"/>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57297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2937047F-7B5C-44C4-97CF-78321A99327A}"/>
              </a:ext>
            </a:extLst>
          </p:cNvPr>
          <p:cNvSpPr>
            <a:spLocks noGrp="1" noChangeArrowheads="1"/>
          </p:cNvSpPr>
          <p:nvPr>
            <p:ph type="title"/>
          </p:nvPr>
        </p:nvSpPr>
        <p:spPr/>
        <p:txBody>
          <a:bodyPr/>
          <a:lstStyle/>
          <a:p>
            <a:pPr eaLnBrk="1" hangingPunct="1"/>
            <a:r>
              <a:rPr lang="en-US" altLang="de-DE" dirty="0"/>
              <a:t>5. List of Future Enhancements</a:t>
            </a:r>
            <a:br>
              <a:rPr lang="en-US" altLang="de-DE" dirty="0"/>
            </a:br>
            <a:r>
              <a:rPr lang="en-US" altLang="de-DE" sz="1800" dirty="0"/>
              <a:t>The API is continuously enhanced</a:t>
            </a:r>
            <a:endParaRPr lang="en-US" altLang="de-DE" sz="1800" dirty="0">
              <a:cs typeface="Arial"/>
            </a:endParaRPr>
          </a:p>
        </p:txBody>
      </p:sp>
      <p:sp>
        <p:nvSpPr>
          <p:cNvPr id="5" name="Inhaltsplatzhalter 4">
            <a:extLst>
              <a:ext uri="{FF2B5EF4-FFF2-40B4-BE49-F238E27FC236}">
                <a16:creationId xmlns:a16="http://schemas.microsoft.com/office/drawing/2014/main" id="{78088EC2-902A-4F2D-9995-CF81ED794FA9}"/>
              </a:ext>
            </a:extLst>
          </p:cNvPr>
          <p:cNvSpPr>
            <a:spLocks noGrp="1"/>
          </p:cNvSpPr>
          <p:nvPr>
            <p:ph sz="half" idx="2"/>
          </p:nvPr>
        </p:nvSpPr>
        <p:spPr>
          <a:xfrm>
            <a:off x="647700" y="1633538"/>
            <a:ext cx="7848600" cy="4459287"/>
          </a:xfrm>
        </p:spPr>
        <p:txBody>
          <a:bodyPr/>
          <a:lstStyle/>
          <a:p>
            <a:pPr marL="0" indent="0">
              <a:buNone/>
            </a:pPr>
            <a:r>
              <a:rPr lang="de-CH" sz="1400" dirty="0" err="1"/>
              <a:t>Scope</a:t>
            </a:r>
            <a:r>
              <a:rPr lang="de-CH" sz="1400" dirty="0"/>
              <a:t> </a:t>
            </a:r>
            <a:r>
              <a:rPr lang="de-CH" sz="1400" dirty="0" err="1"/>
              <a:t>for</a:t>
            </a:r>
            <a:r>
              <a:rPr lang="de-CH" sz="1400" dirty="0"/>
              <a:t> </a:t>
            </a:r>
            <a:r>
              <a:rPr lang="de-CH" sz="1400" dirty="0" err="1"/>
              <a:t>Later</a:t>
            </a:r>
            <a:r>
              <a:rPr lang="de-CH" sz="1400" dirty="0"/>
              <a:t> PIs</a:t>
            </a:r>
          </a:p>
          <a:p>
            <a:r>
              <a:rPr lang="de-CH" sz="1400" b="0" dirty="0"/>
              <a:t>I-7 Add </a:t>
            </a:r>
            <a:r>
              <a:rPr lang="de-CH" sz="1400" b="0" dirty="0" err="1"/>
              <a:t>full</a:t>
            </a:r>
            <a:r>
              <a:rPr lang="de-CH" sz="1400" b="0" dirty="0"/>
              <a:t> support </a:t>
            </a:r>
            <a:r>
              <a:rPr lang="de-CH" sz="1400" b="0" dirty="0" err="1"/>
              <a:t>for</a:t>
            </a:r>
            <a:r>
              <a:rPr lang="de-CH" sz="1400" b="0" dirty="0"/>
              <a:t> PRMs (CIT)</a:t>
            </a:r>
          </a:p>
          <a:p>
            <a:r>
              <a:rPr lang="de-CH" sz="1400" b="0" dirty="0"/>
              <a:t>I-6 Add support </a:t>
            </a:r>
            <a:r>
              <a:rPr lang="de-CH" sz="1400" b="0" dirty="0" err="1"/>
              <a:t>for</a:t>
            </a:r>
            <a:r>
              <a:rPr lang="de-CH" sz="1400" b="0" dirty="0"/>
              <a:t> </a:t>
            </a:r>
            <a:r>
              <a:rPr lang="de-CH" sz="1400" b="0" dirty="0" err="1"/>
              <a:t>new</a:t>
            </a:r>
            <a:r>
              <a:rPr lang="de-CH" sz="1400" b="0" dirty="0"/>
              <a:t> </a:t>
            </a:r>
            <a:r>
              <a:rPr lang="de-CH" sz="1400" b="0" dirty="0" err="1"/>
              <a:t>mobility</a:t>
            </a:r>
            <a:r>
              <a:rPr lang="de-CH" sz="1400" b="0" dirty="0"/>
              <a:t> </a:t>
            </a:r>
            <a:r>
              <a:rPr lang="de-CH" sz="1400" b="0" dirty="0" err="1"/>
              <a:t>services</a:t>
            </a:r>
            <a:r>
              <a:rPr lang="de-CH" sz="1400" b="0" dirty="0"/>
              <a:t> </a:t>
            </a:r>
            <a:r>
              <a:rPr lang="de-CH" sz="1400" b="0" dirty="0" err="1"/>
              <a:t>based</a:t>
            </a:r>
            <a:r>
              <a:rPr lang="de-CH" sz="1400" b="0" dirty="0"/>
              <a:t> on </a:t>
            </a:r>
            <a:r>
              <a:rPr lang="de-CH" sz="1400" b="0" dirty="0" err="1"/>
              <a:t>pay</a:t>
            </a:r>
            <a:r>
              <a:rPr lang="de-CH" sz="1400" b="0" dirty="0"/>
              <a:t>-after-</a:t>
            </a:r>
            <a:r>
              <a:rPr lang="de-CH" sz="1400" b="0" dirty="0" err="1"/>
              <a:t>use</a:t>
            </a:r>
            <a:r>
              <a:rPr lang="de-CH" sz="1400" b="0" dirty="0"/>
              <a:t> (UIC)</a:t>
            </a:r>
          </a:p>
          <a:p>
            <a:r>
              <a:rPr lang="de-CH" sz="1400" b="0" dirty="0"/>
              <a:t>I-8 Add real-time support (DB)</a:t>
            </a:r>
          </a:p>
          <a:p>
            <a:r>
              <a:rPr lang="de-CH" sz="1400" b="0" dirty="0"/>
              <a:t>I-10 Add support </a:t>
            </a:r>
            <a:r>
              <a:rPr lang="de-CH" sz="1400" b="0" dirty="0" err="1"/>
              <a:t>for</a:t>
            </a:r>
            <a:r>
              <a:rPr lang="de-CH" sz="1400" b="0" dirty="0"/>
              <a:t> </a:t>
            </a:r>
            <a:r>
              <a:rPr lang="de-CH" sz="1400" b="0" dirty="0" err="1"/>
              <a:t>offers</a:t>
            </a:r>
            <a:r>
              <a:rPr lang="de-CH" sz="1400" b="0" dirty="0"/>
              <a:t> </a:t>
            </a:r>
            <a:r>
              <a:rPr lang="de-CH" sz="1400" b="0" dirty="0" err="1"/>
              <a:t>only</a:t>
            </a:r>
            <a:r>
              <a:rPr lang="de-CH" sz="1400" b="0" dirty="0"/>
              <a:t> </a:t>
            </a:r>
            <a:r>
              <a:rPr lang="de-CH" sz="1400" b="0" dirty="0" err="1"/>
              <a:t>spanning</a:t>
            </a:r>
            <a:r>
              <a:rPr lang="de-CH" sz="1400" b="0" dirty="0"/>
              <a:t> </a:t>
            </a:r>
            <a:r>
              <a:rPr lang="de-CH" sz="1400" b="0" dirty="0" err="1"/>
              <a:t>part</a:t>
            </a:r>
            <a:r>
              <a:rPr lang="de-CH" sz="1400" b="0" dirty="0"/>
              <a:t> </a:t>
            </a:r>
            <a:r>
              <a:rPr lang="de-CH" sz="1400" b="0" dirty="0" err="1"/>
              <a:t>of</a:t>
            </a:r>
            <a:r>
              <a:rPr lang="de-CH" sz="1400" b="0" dirty="0"/>
              <a:t> a </a:t>
            </a:r>
            <a:r>
              <a:rPr lang="de-CH" sz="1400" b="0" dirty="0" err="1"/>
              <a:t>trip</a:t>
            </a:r>
            <a:r>
              <a:rPr lang="de-CH" sz="1400" b="0" dirty="0"/>
              <a:t> (SBB)</a:t>
            </a:r>
          </a:p>
          <a:p>
            <a:r>
              <a:rPr lang="de-CH" sz="1400" b="0" dirty="0">
                <a:hlinkClick r:id="rId2"/>
              </a:rPr>
              <a:t>I-17 Add support </a:t>
            </a:r>
            <a:r>
              <a:rPr lang="de-CH" sz="1400" b="0" dirty="0" err="1">
                <a:hlinkClick r:id="rId2"/>
              </a:rPr>
              <a:t>for</a:t>
            </a:r>
            <a:r>
              <a:rPr lang="de-CH" sz="1400" b="0" dirty="0">
                <a:hlinkClick r:id="rId2"/>
              </a:rPr>
              <a:t> stock </a:t>
            </a:r>
            <a:r>
              <a:rPr lang="de-CH" sz="1400" b="0" dirty="0" err="1">
                <a:hlinkClick r:id="rId2"/>
              </a:rPr>
              <a:t>management</a:t>
            </a:r>
            <a:r>
              <a:rPr lang="de-CH" sz="1400" b="0" dirty="0"/>
              <a:t> (DB)</a:t>
            </a:r>
          </a:p>
          <a:p>
            <a:r>
              <a:rPr lang="de-CH" sz="1400" b="0" dirty="0"/>
              <a:t>I-20 Include links to possible </a:t>
            </a:r>
            <a:r>
              <a:rPr lang="de-CH" sz="1400" b="0" dirty="0" err="1"/>
              <a:t>actions</a:t>
            </a:r>
            <a:r>
              <a:rPr lang="de-CH" sz="1400" b="0" dirty="0"/>
              <a:t> (BENE)</a:t>
            </a:r>
          </a:p>
          <a:p>
            <a:r>
              <a:rPr lang="de-CH" sz="1400" b="0" dirty="0"/>
              <a:t>I-21 Add support to support </a:t>
            </a:r>
            <a:r>
              <a:rPr lang="de-CH" sz="1400" b="0" dirty="0" err="1"/>
              <a:t>zone-based</a:t>
            </a:r>
            <a:r>
              <a:rPr lang="de-CH" sz="1400" b="0" dirty="0"/>
              <a:t> </a:t>
            </a:r>
            <a:r>
              <a:rPr lang="de-CH" sz="1400" b="0" dirty="0" err="1"/>
              <a:t>offer</a:t>
            </a:r>
            <a:r>
              <a:rPr lang="de-CH" sz="1400" b="0" dirty="0"/>
              <a:t> (SBB)</a:t>
            </a:r>
          </a:p>
          <a:p>
            <a:r>
              <a:rPr lang="de-CH" sz="1400" b="0" dirty="0"/>
              <a:t>I-22 </a:t>
            </a:r>
            <a:r>
              <a:rPr lang="de-CH" sz="1400" b="0" dirty="0" err="1"/>
              <a:t>Better</a:t>
            </a:r>
            <a:r>
              <a:rPr lang="de-CH" sz="1400" b="0" dirty="0"/>
              <a:t> </a:t>
            </a:r>
            <a:r>
              <a:rPr lang="de-CH" sz="1400" b="0" dirty="0" err="1"/>
              <a:t>isolate</a:t>
            </a:r>
            <a:r>
              <a:rPr lang="de-CH" sz="1400" b="0" dirty="0"/>
              <a:t> non-passenger </a:t>
            </a:r>
            <a:r>
              <a:rPr lang="de-CH" sz="1400" b="0" dirty="0" err="1"/>
              <a:t>related</a:t>
            </a:r>
            <a:r>
              <a:rPr lang="de-CH" sz="1400" b="0" dirty="0"/>
              <a:t> </a:t>
            </a:r>
            <a:r>
              <a:rPr lang="de-CH" sz="1400" b="0" dirty="0" err="1"/>
              <a:t>functionalities</a:t>
            </a:r>
            <a:r>
              <a:rPr lang="de-CH" sz="1400" b="0" dirty="0"/>
              <a:t> &amp; </a:t>
            </a:r>
            <a:r>
              <a:rPr lang="de-CH" sz="1400" b="0" dirty="0" err="1"/>
              <a:t>schemas</a:t>
            </a:r>
            <a:r>
              <a:rPr lang="de-CH" sz="1400" b="0" dirty="0"/>
              <a:t> (</a:t>
            </a:r>
            <a:r>
              <a:rPr lang="de-CH" sz="1400" b="0" dirty="0" err="1"/>
              <a:t>cars</a:t>
            </a:r>
            <a:r>
              <a:rPr lang="de-CH" sz="1400" b="0" dirty="0"/>
              <a:t>, </a:t>
            </a:r>
            <a:r>
              <a:rPr lang="de-CH" sz="1400" b="0" dirty="0" err="1"/>
              <a:t>trailers</a:t>
            </a:r>
            <a:r>
              <a:rPr lang="de-CH" sz="1400" b="0" dirty="0"/>
              <a:t>, etc.) (BENE)</a:t>
            </a:r>
          </a:p>
          <a:p>
            <a:r>
              <a:rPr lang="de-CH" sz="1400" b="0" dirty="0">
                <a:hlinkClick r:id="rId3"/>
              </a:rPr>
              <a:t>I-27 Add support </a:t>
            </a:r>
            <a:r>
              <a:rPr lang="de-CH" sz="1400" b="0" dirty="0" err="1">
                <a:hlinkClick r:id="rId3"/>
              </a:rPr>
              <a:t>for</a:t>
            </a:r>
            <a:r>
              <a:rPr lang="de-CH" sz="1400" b="0" dirty="0">
                <a:hlinkClick r:id="rId3"/>
              </a:rPr>
              <a:t> </a:t>
            </a:r>
            <a:r>
              <a:rPr lang="de-CH" sz="1400" b="0" dirty="0" err="1">
                <a:hlinkClick r:id="rId3"/>
              </a:rPr>
              <a:t>group</a:t>
            </a:r>
            <a:r>
              <a:rPr lang="de-CH" sz="1400" b="0" dirty="0">
                <a:hlinkClick r:id="rId3"/>
              </a:rPr>
              <a:t> </a:t>
            </a:r>
            <a:r>
              <a:rPr lang="de-CH" sz="1400" b="0" dirty="0" err="1">
                <a:hlinkClick r:id="rId3"/>
              </a:rPr>
              <a:t>reservations</a:t>
            </a:r>
            <a:r>
              <a:rPr lang="de-CH" sz="1400" b="0" dirty="0"/>
              <a:t> (SBB)</a:t>
            </a:r>
          </a:p>
          <a:p>
            <a:r>
              <a:rPr lang="de-CH" sz="1400" b="0" dirty="0"/>
              <a:t>I-29 Support </a:t>
            </a:r>
            <a:r>
              <a:rPr lang="de-CH" sz="1400" b="0" dirty="0" err="1"/>
              <a:t>promotions</a:t>
            </a:r>
            <a:r>
              <a:rPr lang="de-CH" sz="1400" b="0" dirty="0"/>
              <a:t> in </a:t>
            </a:r>
            <a:r>
              <a:rPr lang="de-CH" sz="1400" b="0" dirty="0" err="1"/>
              <a:t>price</a:t>
            </a:r>
            <a:r>
              <a:rPr lang="de-CH" sz="1400" b="0" dirty="0"/>
              <a:t> </a:t>
            </a:r>
            <a:r>
              <a:rPr lang="de-CH" sz="1400" b="0" dirty="0" err="1"/>
              <a:t>calculations</a:t>
            </a:r>
            <a:r>
              <a:rPr lang="de-CH" sz="1400" b="0" dirty="0"/>
              <a:t> (SBB)</a:t>
            </a:r>
          </a:p>
          <a:p>
            <a:r>
              <a:rPr lang="de-CH" sz="1400" b="0" dirty="0">
                <a:hlinkClick r:id="rId4"/>
              </a:rPr>
              <a:t>I-30 Add </a:t>
            </a:r>
            <a:r>
              <a:rPr lang="de-CH" sz="1400" b="0" dirty="0" err="1">
                <a:hlinkClick r:id="rId4"/>
              </a:rPr>
              <a:t>the</a:t>
            </a:r>
            <a:r>
              <a:rPr lang="de-CH" sz="1400" b="0" dirty="0">
                <a:hlinkClick r:id="rId4"/>
              </a:rPr>
              <a:t> </a:t>
            </a:r>
            <a:r>
              <a:rPr lang="de-CH" sz="1400" b="0" dirty="0" err="1">
                <a:hlinkClick r:id="rId4"/>
              </a:rPr>
              <a:t>possibility</a:t>
            </a:r>
            <a:r>
              <a:rPr lang="de-CH" sz="1400" b="0" dirty="0">
                <a:hlinkClick r:id="rId4"/>
              </a:rPr>
              <a:t> </a:t>
            </a:r>
            <a:r>
              <a:rPr lang="de-CH" sz="1400" b="0" dirty="0" err="1">
                <a:hlinkClick r:id="rId4"/>
              </a:rPr>
              <a:t>for</a:t>
            </a:r>
            <a:r>
              <a:rPr lang="de-CH" sz="1400" b="0" dirty="0">
                <a:hlinkClick r:id="rId4"/>
              </a:rPr>
              <a:t> </a:t>
            </a:r>
            <a:r>
              <a:rPr lang="de-CH" sz="1400" b="0" dirty="0" err="1">
                <a:hlinkClick r:id="rId4"/>
              </a:rPr>
              <a:t>direct</a:t>
            </a:r>
            <a:r>
              <a:rPr lang="de-CH" sz="1400" b="0" dirty="0">
                <a:hlinkClick r:id="rId4"/>
              </a:rPr>
              <a:t> </a:t>
            </a:r>
            <a:r>
              <a:rPr lang="de-CH" sz="1400" b="0" dirty="0" err="1">
                <a:hlinkClick r:id="rId4"/>
              </a:rPr>
              <a:t>booking</a:t>
            </a:r>
            <a:r>
              <a:rPr lang="de-CH" sz="1400" b="0" dirty="0"/>
              <a:t> (</a:t>
            </a:r>
            <a:r>
              <a:rPr lang="de-CH" sz="1400" b="0" dirty="0" err="1"/>
              <a:t>Sqills</a:t>
            </a:r>
            <a:r>
              <a:rPr lang="de-CH" sz="1400" b="0" dirty="0"/>
              <a:t>/Amadeus/SBB)</a:t>
            </a:r>
          </a:p>
          <a:p>
            <a:endParaRPr lang="de-CH" sz="1400" dirty="0"/>
          </a:p>
        </p:txBody>
      </p:sp>
      <p:sp>
        <p:nvSpPr>
          <p:cNvPr id="12290" name="Foliennummernplatzhalter 4">
            <a:extLst>
              <a:ext uri="{FF2B5EF4-FFF2-40B4-BE49-F238E27FC236}">
                <a16:creationId xmlns:a16="http://schemas.microsoft.com/office/drawing/2014/main" id="{0D010234-3760-444E-BE17-B13F9E0C315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91E18760-0FF3-4AF1-9F77-7912B2B964AB}" type="slidenum">
              <a:rPr lang="fr-FR" altLang="de-DE" sz="900" b="0">
                <a:solidFill>
                  <a:schemeClr val="bg1"/>
                </a:solidFill>
              </a:rPr>
              <a:pPr>
                <a:spcBef>
                  <a:spcPct val="0"/>
                </a:spcBef>
                <a:buFontTx/>
                <a:buNone/>
              </a:pPr>
              <a:t>20</a:t>
            </a:fld>
            <a:endParaRPr lang="fr-FR" altLang="de-DE" sz="900" b="0">
              <a:solidFill>
                <a:schemeClr val="bg1"/>
              </a:solidFill>
            </a:endParaRPr>
          </a:p>
        </p:txBody>
      </p:sp>
      <p:sp>
        <p:nvSpPr>
          <p:cNvPr id="12293" name="Fußzeilenplatzhalter 4">
            <a:extLst>
              <a:ext uri="{FF2B5EF4-FFF2-40B4-BE49-F238E27FC236}">
                <a16:creationId xmlns:a16="http://schemas.microsoft.com/office/drawing/2014/main" id="{3F311346-862E-4B49-AD02-8AFA165E64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Metadata">
            <a:extLst>
              <a:ext uri="{FF2B5EF4-FFF2-40B4-BE49-F238E27FC236}">
                <a16:creationId xmlns:a16="http://schemas.microsoft.com/office/drawing/2014/main" id="{9C03815E-E8D7-4277-AF49-0EEB75EFC47E}"/>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5C10D912-ED4F-45FA-A9F2-098662BEDC45}"/>
              </a:ext>
            </a:extLst>
          </p:cNvPr>
          <p:cNvPicPr>
            <a:picLocks noChangeAspect="1"/>
          </p:cNvPicPr>
          <p:nvPr/>
        </p:nvPicPr>
        <p:blipFill>
          <a:blip r:embed="rId5"/>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38141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de-CH" dirty="0"/>
              <a:t>1. OSDM – Vision</a:t>
            </a:r>
          </a:p>
        </p:txBody>
      </p:sp>
      <p:sp>
        <p:nvSpPr>
          <p:cNvPr id="11" name="Inhaltsplatzhalter 10">
            <a:extLst>
              <a:ext uri="{FF2B5EF4-FFF2-40B4-BE49-F238E27FC236}">
                <a16:creationId xmlns:a16="http://schemas.microsoft.com/office/drawing/2014/main" id="{FDC144F5-D3C5-495A-A2E8-C73DCC489FFC}"/>
              </a:ext>
            </a:extLst>
          </p:cNvPr>
          <p:cNvSpPr>
            <a:spLocks noGrp="1"/>
          </p:cNvSpPr>
          <p:nvPr>
            <p:ph sz="half" idx="2"/>
          </p:nvPr>
        </p:nvSpPr>
        <p:spPr>
          <a:xfrm>
            <a:off x="681038" y="1542256"/>
            <a:ext cx="7681912" cy="4550569"/>
          </a:xfrm>
        </p:spPr>
        <p:txBody>
          <a:bodyPr/>
          <a:lstStyle/>
          <a:p>
            <a:pPr marL="0" indent="0">
              <a:buNone/>
            </a:pPr>
            <a:r>
              <a:rPr lang="en-US" sz="1800" dirty="0"/>
              <a:t>Powerful combination</a:t>
            </a:r>
            <a:endParaRPr lang="de-CH" sz="1800" dirty="0"/>
          </a:p>
          <a:p>
            <a:pPr>
              <a:buFont typeface="Arial" panose="020B0604020202020204" pitchFamily="34" charset="0"/>
              <a:buChar char="•"/>
            </a:pPr>
            <a:r>
              <a:rPr lang="en-US" sz="1800" b="0" dirty="0"/>
              <a:t>It must be possible to </a:t>
            </a:r>
            <a:r>
              <a:rPr lang="en-US" sz="1800" dirty="0"/>
              <a:t>combine fares </a:t>
            </a:r>
            <a:r>
              <a:rPr lang="en-US" sz="1800" b="0" dirty="0"/>
              <a:t>according to existing fare combinations (e.g., NRT-style PRIFIS) as well as new fare </a:t>
            </a:r>
            <a:r>
              <a:rPr lang="en-US" sz="1800" dirty="0"/>
              <a:t>combination models</a:t>
            </a:r>
            <a:r>
              <a:rPr lang="en-US" sz="1800" b="0" dirty="0"/>
              <a:t>.</a:t>
            </a:r>
            <a:endParaRPr lang="de-CH" sz="1800" b="0" dirty="0"/>
          </a:p>
          <a:p>
            <a:pPr marL="0" indent="0">
              <a:buNone/>
            </a:pPr>
            <a:r>
              <a:rPr lang="en-US" sz="1800" dirty="0"/>
              <a:t>Easy distribution</a:t>
            </a:r>
            <a:endParaRPr lang="de-CH" sz="1800" dirty="0"/>
          </a:p>
          <a:p>
            <a:pPr>
              <a:buFont typeface="Arial" panose="020B0604020202020204" pitchFamily="34" charset="0"/>
              <a:buChar char="•"/>
            </a:pPr>
            <a:r>
              <a:rPr lang="en-US" sz="1800" b="0" dirty="0"/>
              <a:t>It must be </a:t>
            </a:r>
            <a:r>
              <a:rPr lang="en-US" sz="1800" dirty="0"/>
              <a:t>easily possible to distribute </a:t>
            </a:r>
            <a:r>
              <a:rPr lang="en-US" sz="1800" b="0" dirty="0"/>
              <a:t>existing and new products. </a:t>
            </a:r>
          </a:p>
          <a:p>
            <a:pPr>
              <a:buFont typeface="Arial" panose="020B0604020202020204" pitchFamily="34" charset="0"/>
              <a:buChar char="•"/>
            </a:pPr>
            <a:r>
              <a:rPr lang="en-US" sz="1800" b="0" dirty="0"/>
              <a:t>Easily possible means two things:</a:t>
            </a:r>
          </a:p>
          <a:p>
            <a:pPr marL="628650" indent="-342900">
              <a:buFont typeface="+mj-lt"/>
              <a:buAutoNum type="arabicPeriod"/>
            </a:pPr>
            <a:r>
              <a:rPr lang="en-US" sz="1800" b="0" dirty="0"/>
              <a:t>Firstly, for a </a:t>
            </a:r>
            <a:r>
              <a:rPr lang="en-US" sz="1800" dirty="0"/>
              <a:t>customer</a:t>
            </a:r>
            <a:r>
              <a:rPr lang="en-US" sz="1800" b="0" dirty="0"/>
              <a:t> it must be easily possible to find and book and – if needed – refund a booking. </a:t>
            </a:r>
          </a:p>
          <a:p>
            <a:pPr marL="628650" indent="-342900">
              <a:buFont typeface="+mj-lt"/>
              <a:buAutoNum type="arabicPeriod"/>
            </a:pPr>
            <a:r>
              <a:rPr lang="en-US" sz="1800" b="0" dirty="0"/>
              <a:t>Secondly, for the </a:t>
            </a:r>
            <a:r>
              <a:rPr lang="en-US" sz="1800" dirty="0"/>
              <a:t>rail sector as a whole </a:t>
            </a:r>
            <a:r>
              <a:rPr lang="en-US" sz="1800" b="0" dirty="0"/>
              <a:t>the complexity of distribution must be reduced to save costs both for development as well as distribution.</a:t>
            </a:r>
            <a:endParaRPr lang="de-CH" sz="1800" b="0" dirty="0"/>
          </a:p>
          <a:p>
            <a:endParaRPr lang="de-CH" sz="1000" b="0" dirty="0"/>
          </a:p>
        </p:txBody>
      </p:sp>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3</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E82FD1E8-D035-4DA6-908F-29F338509F1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F5003ACE-49A8-44AF-B70D-9FF64D76D3B2}"/>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410347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liennummernplatzhalter 4">
            <a:extLst>
              <a:ext uri="{FF2B5EF4-FFF2-40B4-BE49-F238E27FC236}">
                <a16:creationId xmlns:a16="http://schemas.microsoft.com/office/drawing/2014/main" id="{0D010234-3760-444E-BE17-B13F9E0C315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91E18760-0FF3-4AF1-9F77-7912B2B964AB}" type="slidenum">
              <a:rPr lang="fr-FR" altLang="de-DE" sz="900" b="0">
                <a:solidFill>
                  <a:schemeClr val="bg1"/>
                </a:solidFill>
              </a:rPr>
              <a:pPr>
                <a:spcBef>
                  <a:spcPct val="0"/>
                </a:spcBef>
                <a:buFontTx/>
                <a:buNone/>
              </a:pPr>
              <a:t>4</a:t>
            </a:fld>
            <a:endParaRPr lang="fr-FR" altLang="de-DE" sz="900" b="0">
              <a:solidFill>
                <a:schemeClr val="bg1"/>
              </a:solidFill>
            </a:endParaRPr>
          </a:p>
        </p:txBody>
      </p:sp>
      <p:sp>
        <p:nvSpPr>
          <p:cNvPr id="12291" name="Rectangle 2">
            <a:extLst>
              <a:ext uri="{FF2B5EF4-FFF2-40B4-BE49-F238E27FC236}">
                <a16:creationId xmlns:a16="http://schemas.microsoft.com/office/drawing/2014/main" id="{2937047F-7B5C-44C4-97CF-78321A99327A}"/>
              </a:ext>
            </a:extLst>
          </p:cNvPr>
          <p:cNvSpPr>
            <a:spLocks noGrp="1" noChangeArrowheads="1"/>
          </p:cNvSpPr>
          <p:nvPr>
            <p:ph type="title"/>
          </p:nvPr>
        </p:nvSpPr>
        <p:spPr/>
        <p:txBody>
          <a:bodyPr/>
          <a:lstStyle/>
          <a:p>
            <a:pPr eaLnBrk="1" hangingPunct="1"/>
            <a:r>
              <a:rPr lang="en-US" altLang="de-DE" dirty="0"/>
              <a:t>1. PRIFIS is End of Live</a:t>
            </a:r>
            <a:br>
              <a:rPr lang="en-US" altLang="de-DE" dirty="0"/>
            </a:br>
            <a:r>
              <a:rPr lang="en-US" altLang="de-DE" sz="1800" dirty="0"/>
              <a:t>Replacement: OSDM-Offline </a:t>
            </a:r>
            <a:endParaRPr lang="en-US" altLang="de-DE" sz="2000" dirty="0">
              <a:cs typeface="Arial"/>
            </a:endParaRPr>
          </a:p>
        </p:txBody>
      </p:sp>
      <p:sp>
        <p:nvSpPr>
          <p:cNvPr id="36868" name="Rectangle 3">
            <a:extLst>
              <a:ext uri="{FF2B5EF4-FFF2-40B4-BE49-F238E27FC236}">
                <a16:creationId xmlns:a16="http://schemas.microsoft.com/office/drawing/2014/main" id="{A6089B82-A8AD-483E-9D3E-1DAEA9CB0F31}"/>
              </a:ext>
            </a:extLst>
          </p:cNvPr>
          <p:cNvSpPr>
            <a:spLocks noGrp="1" noChangeArrowheads="1"/>
          </p:cNvSpPr>
          <p:nvPr>
            <p:ph type="body" idx="1"/>
          </p:nvPr>
        </p:nvSpPr>
        <p:spPr>
          <a:xfrm>
            <a:off x="358775" y="4658418"/>
            <a:ext cx="8137525" cy="1434407"/>
          </a:xfrm>
        </p:spPr>
        <p:txBody>
          <a:bodyPr/>
          <a:lstStyle/>
          <a:p>
            <a:pPr lvl="2" indent="0">
              <a:buFont typeface="Symbol" panose="05050102010706020507" pitchFamily="18" charset="2"/>
              <a:buNone/>
              <a:defRPr/>
            </a:pPr>
            <a:endParaRPr lang="en-US" sz="2300" dirty="0">
              <a:latin typeface="Arial"/>
              <a:cs typeface="Arial"/>
            </a:endParaRPr>
          </a:p>
          <a:p>
            <a:pPr marL="1001395" lvl="3" indent="-342900">
              <a:defRPr/>
            </a:pPr>
            <a:endParaRPr lang="en-US" sz="1300" dirty="0">
              <a:latin typeface="Courier New" panose="02070309020205020404" pitchFamily="49" charset="0"/>
              <a:cs typeface="Courier New" panose="02070309020205020404" pitchFamily="49" charset="0"/>
            </a:endParaRPr>
          </a:p>
          <a:p>
            <a:pPr marL="658495" lvl="3" indent="0">
              <a:buFont typeface="Arial" panose="020B0604020202020204" pitchFamily="34" charset="0"/>
              <a:buNone/>
              <a:defRPr/>
            </a:pPr>
            <a:r>
              <a:rPr lang="en-US" sz="2200" b="1" dirty="0">
                <a:ea typeface="+mn-ea"/>
                <a:cs typeface="+mn-cs"/>
              </a:rPr>
              <a:t>					</a:t>
            </a:r>
            <a:endParaRPr lang="en-US" altLang="en-US" dirty="0">
              <a:cs typeface="Arial"/>
            </a:endParaRPr>
          </a:p>
          <a:p>
            <a:pPr lvl="1" indent="0">
              <a:defRPr/>
            </a:pPr>
            <a:endParaRPr lang="en-US" altLang="en-US" dirty="0"/>
          </a:p>
          <a:p>
            <a:pPr lvl="1" indent="0">
              <a:defRPr/>
            </a:pPr>
            <a:endParaRPr lang="de-DE" altLang="en-US" dirty="0"/>
          </a:p>
          <a:p>
            <a:pPr marL="0" indent="0">
              <a:buFont typeface="Arial Black" panose="020B0A04020102020204" pitchFamily="34" charset="0"/>
              <a:buNone/>
              <a:defRPr/>
            </a:pPr>
            <a:endParaRPr lang="de-DE" altLang="en-US" dirty="0"/>
          </a:p>
        </p:txBody>
      </p:sp>
      <p:sp>
        <p:nvSpPr>
          <p:cNvPr id="12293" name="Fußzeilenplatzhalter 4">
            <a:extLst>
              <a:ext uri="{FF2B5EF4-FFF2-40B4-BE49-F238E27FC236}">
                <a16:creationId xmlns:a16="http://schemas.microsoft.com/office/drawing/2014/main" id="{3F311346-862E-4B49-AD02-8AFA165E64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5000"/>
              </a:spcBef>
              <a:buFont typeface="Arial Black" panose="020B0A04020102020204" pitchFamily="34" charset="0"/>
              <a:buChar char="&gt;"/>
              <a:defRPr sz="2200" b="1">
                <a:solidFill>
                  <a:schemeClr val="tx1"/>
                </a:solidFill>
                <a:latin typeface="Arial" panose="020B0604020202020204" pitchFamily="34" charset="0"/>
              </a:defRPr>
            </a:lvl1pPr>
            <a:lvl2pPr marL="742950" indent="-285750">
              <a:spcBef>
                <a:spcPct val="10000"/>
              </a:spcBef>
              <a:buFont typeface="Symbol" panose="05050102010706020507" pitchFamily="18" charset="2"/>
              <a:defRPr>
                <a:solidFill>
                  <a:schemeClr val="tx1"/>
                </a:solidFill>
                <a:latin typeface="Arial" panose="020B0604020202020204" pitchFamily="34" charset="0"/>
              </a:defRPr>
            </a:lvl2pPr>
            <a:lvl3pPr marL="1143000" indent="-228600">
              <a:spcBef>
                <a:spcPct val="10000"/>
              </a:spcBef>
              <a:buClr>
                <a:schemeClr val="tx2"/>
              </a:buClr>
              <a:buFont typeface="Symbol" panose="05050102010706020507" pitchFamily="18" charset="2"/>
              <a:buChar char="·"/>
              <a:defRPr b="1">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700">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de-DE" sz="900" b="0">
                <a:solidFill>
                  <a:schemeClr val="bg1"/>
                </a:solidFill>
              </a:rPr>
              <a:t>OSDM - February 2021</a:t>
            </a:r>
          </a:p>
        </p:txBody>
      </p:sp>
      <p:sp>
        <p:nvSpPr>
          <p:cNvPr id="2" name="Rectangle 3">
            <a:extLst>
              <a:ext uri="{FF2B5EF4-FFF2-40B4-BE49-F238E27FC236}">
                <a16:creationId xmlns:a16="http://schemas.microsoft.com/office/drawing/2014/main" id="{49906391-FFA3-4364-88BF-719938860112}"/>
              </a:ext>
            </a:extLst>
          </p:cNvPr>
          <p:cNvSpPr txBox="1">
            <a:spLocks noChangeArrowheads="1"/>
          </p:cNvSpPr>
          <p:nvPr/>
        </p:nvSpPr>
        <p:spPr bwMode="auto">
          <a:xfrm>
            <a:off x="651655" y="5063534"/>
            <a:ext cx="7704945" cy="95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3688" indent="-293688" algn="l" rtl="0" eaLnBrk="0" fontAlgn="base" hangingPunct="0">
              <a:spcBef>
                <a:spcPct val="65000"/>
              </a:spcBef>
              <a:spcAft>
                <a:spcPct val="0"/>
              </a:spcAft>
              <a:buFont typeface="Arial Black" panose="020B0A04020102020204" pitchFamily="34" charset="0"/>
              <a:buChar char="&gt;"/>
              <a:defRPr sz="2200" b="1">
                <a:solidFill>
                  <a:schemeClr val="tx1"/>
                </a:solidFill>
                <a:latin typeface="+mn-lt"/>
                <a:ea typeface="+mn-ea"/>
                <a:cs typeface="+mn-cs"/>
              </a:defRPr>
            </a:lvl1pPr>
            <a:lvl2pPr marL="295275" indent="161925" algn="l" rtl="0" eaLnBrk="0" fontAlgn="base" hangingPunct="0">
              <a:spcBef>
                <a:spcPct val="10000"/>
              </a:spcBef>
              <a:spcAft>
                <a:spcPct val="0"/>
              </a:spcAft>
              <a:buFont typeface="Symbol" panose="05050102010706020507" pitchFamily="18" charset="2"/>
              <a:defRPr>
                <a:solidFill>
                  <a:schemeClr val="tx1"/>
                </a:solidFill>
                <a:latin typeface="+mn-lt"/>
              </a:defRPr>
            </a:lvl2pPr>
            <a:lvl3pPr marL="466725" indent="-169863" algn="l" rtl="0" eaLnBrk="0" fontAlgn="base" hangingPunct="0">
              <a:spcBef>
                <a:spcPct val="10000"/>
              </a:spcBef>
              <a:spcAft>
                <a:spcPct val="0"/>
              </a:spcAft>
              <a:buClr>
                <a:schemeClr val="tx2"/>
              </a:buClr>
              <a:buFont typeface="Symbol" panose="05050102010706020507" pitchFamily="18" charset="2"/>
              <a:buChar char="·"/>
              <a:defRPr b="1">
                <a:solidFill>
                  <a:schemeClr val="tx1"/>
                </a:solidFill>
                <a:latin typeface="+mn-lt"/>
              </a:defRPr>
            </a:lvl3pPr>
            <a:lvl4pPr marL="658813" indent="-190500" algn="l" rtl="0" eaLnBrk="0" fontAlgn="base" hangingPunct="0">
              <a:spcBef>
                <a:spcPct val="20000"/>
              </a:spcBef>
              <a:spcAft>
                <a:spcPct val="0"/>
              </a:spcAft>
              <a:buFont typeface="Arial" panose="020B0604020202020204" pitchFamily="34" charset="0"/>
              <a:buChar char="-"/>
              <a:defRPr sz="1700">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658495" lvl="3" indent="0">
              <a:buNone/>
              <a:defRPr/>
            </a:pPr>
            <a:endParaRPr lang="en-US" sz="1200" kern="0" dirty="0">
              <a:latin typeface="Courier New" panose="02070309020205020404" pitchFamily="49" charset="0"/>
              <a:cs typeface="Courier New" panose="02070309020205020404" pitchFamily="49" charset="0"/>
            </a:endParaRPr>
          </a:p>
          <a:p>
            <a:pPr marL="658495" lvl="3" indent="0">
              <a:buFont typeface="Arial" panose="020B0604020202020204" pitchFamily="34" charset="0"/>
              <a:buNone/>
              <a:defRPr/>
            </a:pPr>
            <a:r>
              <a:rPr lang="en-US" sz="1200" b="1" kern="0" dirty="0"/>
              <a:t>					</a:t>
            </a:r>
            <a:endParaRPr lang="en-US" altLang="en-US" sz="1200" kern="0" dirty="0">
              <a:cs typeface="Arial"/>
            </a:endParaRPr>
          </a:p>
          <a:p>
            <a:pPr lvl="1" indent="0">
              <a:defRPr/>
            </a:pPr>
            <a:endParaRPr lang="en-US" altLang="en-US" sz="1200" kern="0" dirty="0"/>
          </a:p>
          <a:p>
            <a:pPr lvl="1" indent="0">
              <a:defRPr/>
            </a:pPr>
            <a:endParaRPr lang="de-DE" altLang="en-US" sz="1200" kern="0" dirty="0"/>
          </a:p>
          <a:p>
            <a:pPr marL="0" indent="0">
              <a:buFont typeface="Arial Black" panose="020B0A04020102020204" pitchFamily="34" charset="0"/>
              <a:buNone/>
              <a:defRPr/>
            </a:pPr>
            <a:endParaRPr lang="de-DE" altLang="en-US" sz="1200" kern="0" dirty="0"/>
          </a:p>
        </p:txBody>
      </p:sp>
      <p:sp>
        <p:nvSpPr>
          <p:cNvPr id="14" name="Textfeld 28">
            <a:extLst>
              <a:ext uri="{FF2B5EF4-FFF2-40B4-BE49-F238E27FC236}">
                <a16:creationId xmlns:a16="http://schemas.microsoft.com/office/drawing/2014/main" id="{FB735566-137F-4ECD-B7CF-55CCCE389EE0}"/>
              </a:ext>
            </a:extLst>
          </p:cNvPr>
          <p:cNvSpPr txBox="1">
            <a:spLocks noChangeArrowheads="1"/>
          </p:cNvSpPr>
          <p:nvPr/>
        </p:nvSpPr>
        <p:spPr bwMode="auto">
          <a:xfrm>
            <a:off x="3012228" y="4405348"/>
            <a:ext cx="89155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050" dirty="0"/>
              <a:t>01.01.2021</a:t>
            </a:r>
          </a:p>
        </p:txBody>
      </p:sp>
      <p:sp>
        <p:nvSpPr>
          <p:cNvPr id="25" name="Rechteck 53">
            <a:extLst>
              <a:ext uri="{FF2B5EF4-FFF2-40B4-BE49-F238E27FC236}">
                <a16:creationId xmlns:a16="http://schemas.microsoft.com/office/drawing/2014/main" id="{5FE11693-A6B3-46F8-BFF4-052507D1EBF1}"/>
              </a:ext>
            </a:extLst>
          </p:cNvPr>
          <p:cNvSpPr>
            <a:spLocks noChangeArrowheads="1"/>
          </p:cNvSpPr>
          <p:nvPr/>
        </p:nvSpPr>
        <p:spPr bwMode="auto">
          <a:xfrm>
            <a:off x="3012227" y="4201484"/>
            <a:ext cx="10876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de-DE" sz="1100" dirty="0"/>
              <a:t>PRIFIS stops</a:t>
            </a:r>
          </a:p>
        </p:txBody>
      </p:sp>
      <p:sp>
        <p:nvSpPr>
          <p:cNvPr id="30" name="Textfeld 28">
            <a:extLst>
              <a:ext uri="{FF2B5EF4-FFF2-40B4-BE49-F238E27FC236}">
                <a16:creationId xmlns:a16="http://schemas.microsoft.com/office/drawing/2014/main" id="{F4FEE13D-4BC3-426D-A81D-2D1D7BEEE052}"/>
              </a:ext>
            </a:extLst>
          </p:cNvPr>
          <p:cNvSpPr txBox="1">
            <a:spLocks noChangeArrowheads="1"/>
          </p:cNvSpPr>
          <p:nvPr/>
        </p:nvSpPr>
        <p:spPr bwMode="auto">
          <a:xfrm>
            <a:off x="6131068" y="4417429"/>
            <a:ext cx="7684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000"/>
              <a:t>15.9.2021</a:t>
            </a:r>
          </a:p>
        </p:txBody>
      </p:sp>
      <p:sp>
        <p:nvSpPr>
          <p:cNvPr id="34" name="Metadata">
            <a:extLst>
              <a:ext uri="{FF2B5EF4-FFF2-40B4-BE49-F238E27FC236}">
                <a16:creationId xmlns:a16="http://schemas.microsoft.com/office/drawing/2014/main" id="{3F689F46-9F9B-415A-86ED-3C38B2EBD16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cxnSp>
        <p:nvCxnSpPr>
          <p:cNvPr id="35" name="Gerader Verbinder 34">
            <a:extLst>
              <a:ext uri="{FF2B5EF4-FFF2-40B4-BE49-F238E27FC236}">
                <a16:creationId xmlns:a16="http://schemas.microsoft.com/office/drawing/2014/main" id="{77BB0A26-BFAD-4EE0-B277-5D3997F16A32}"/>
              </a:ext>
            </a:extLst>
          </p:cNvPr>
          <p:cNvCxnSpPr>
            <a:cxnSpLocks/>
          </p:cNvCxnSpPr>
          <p:nvPr/>
        </p:nvCxnSpPr>
        <p:spPr>
          <a:xfrm>
            <a:off x="1761294" y="4052652"/>
            <a:ext cx="5779097" cy="0"/>
          </a:xfrm>
          <a:prstGeom prst="line">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Pfeil: Fünfeck 37">
            <a:extLst>
              <a:ext uri="{FF2B5EF4-FFF2-40B4-BE49-F238E27FC236}">
                <a16:creationId xmlns:a16="http://schemas.microsoft.com/office/drawing/2014/main" id="{2D86EEDC-C552-4F47-BF4F-11E159D1095E}"/>
              </a:ext>
            </a:extLst>
          </p:cNvPr>
          <p:cNvSpPr/>
          <p:nvPr/>
        </p:nvSpPr>
        <p:spPr>
          <a:xfrm>
            <a:off x="2343681" y="3108329"/>
            <a:ext cx="2607453"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Implementation </a:t>
            </a:r>
          </a:p>
          <a:p>
            <a:r>
              <a:rPr lang="de-DE" altLang="de-DE" sz="900" err="1"/>
              <a:t>phase</a:t>
            </a:r>
            <a:endParaRPr lang="de-DE" altLang="de-DE" sz="900"/>
          </a:p>
          <a:p>
            <a:endParaRPr lang="en-US" sz="800">
              <a:solidFill>
                <a:schemeClr val="bg1"/>
              </a:solidFill>
            </a:endParaRPr>
          </a:p>
        </p:txBody>
      </p:sp>
      <p:sp>
        <p:nvSpPr>
          <p:cNvPr id="40" name="Flussdiagramm: Verzweigung 39">
            <a:extLst>
              <a:ext uri="{FF2B5EF4-FFF2-40B4-BE49-F238E27FC236}">
                <a16:creationId xmlns:a16="http://schemas.microsoft.com/office/drawing/2014/main" id="{2937B2EB-2792-4A28-9667-865C9163C963}"/>
              </a:ext>
            </a:extLst>
          </p:cNvPr>
          <p:cNvSpPr/>
          <p:nvPr/>
        </p:nvSpPr>
        <p:spPr>
          <a:xfrm>
            <a:off x="2296216" y="4013991"/>
            <a:ext cx="97400" cy="86242"/>
          </a:xfrm>
          <a:prstGeom prst="flowChartDecision">
            <a:avLst/>
          </a:prstGeom>
          <a:solidFill>
            <a:schemeClr val="tx1"/>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Pfeil: Fünfeck 40">
            <a:extLst>
              <a:ext uri="{FF2B5EF4-FFF2-40B4-BE49-F238E27FC236}">
                <a16:creationId xmlns:a16="http://schemas.microsoft.com/office/drawing/2014/main" id="{3A4C7462-E2D8-4042-BC55-07A8156C4018}"/>
              </a:ext>
            </a:extLst>
          </p:cNvPr>
          <p:cNvSpPr/>
          <p:nvPr/>
        </p:nvSpPr>
        <p:spPr>
          <a:xfrm>
            <a:off x="4919523" y="3102771"/>
            <a:ext cx="704880"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a:t>On Test</a:t>
            </a:r>
          </a:p>
          <a:p>
            <a:endParaRPr lang="en-US" sz="800">
              <a:solidFill>
                <a:schemeClr val="bg1"/>
              </a:solidFill>
            </a:endParaRPr>
          </a:p>
        </p:txBody>
      </p:sp>
      <p:sp>
        <p:nvSpPr>
          <p:cNvPr id="42" name="Pfeil: Fünfeck 41">
            <a:extLst>
              <a:ext uri="{FF2B5EF4-FFF2-40B4-BE49-F238E27FC236}">
                <a16:creationId xmlns:a16="http://schemas.microsoft.com/office/drawing/2014/main" id="{1D4FF56D-9A19-4E9E-9AE3-4691C124652D}"/>
              </a:ext>
            </a:extLst>
          </p:cNvPr>
          <p:cNvSpPr/>
          <p:nvPr/>
        </p:nvSpPr>
        <p:spPr>
          <a:xfrm>
            <a:off x="5655421" y="3110555"/>
            <a:ext cx="899917"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DE" altLang="de-DE" sz="900"/>
              <a:t>OSDM </a:t>
            </a:r>
          </a:p>
          <a:p>
            <a:r>
              <a:rPr lang="de-DE" altLang="de-DE" sz="900" err="1"/>
              <a:t>Productive</a:t>
            </a:r>
            <a:endParaRPr lang="de-DE" altLang="de-DE" sz="900"/>
          </a:p>
          <a:p>
            <a:endParaRPr lang="en-US" sz="900">
              <a:solidFill>
                <a:schemeClr val="bg1"/>
              </a:solidFill>
            </a:endParaRPr>
          </a:p>
        </p:txBody>
      </p:sp>
      <p:sp>
        <p:nvSpPr>
          <p:cNvPr id="43" name="Flussdiagramm: Verzweigung 42">
            <a:extLst>
              <a:ext uri="{FF2B5EF4-FFF2-40B4-BE49-F238E27FC236}">
                <a16:creationId xmlns:a16="http://schemas.microsoft.com/office/drawing/2014/main" id="{D2C43125-E74A-46E3-96E2-E51AAA4717EF}"/>
              </a:ext>
            </a:extLst>
          </p:cNvPr>
          <p:cNvSpPr/>
          <p:nvPr/>
        </p:nvSpPr>
        <p:spPr>
          <a:xfrm>
            <a:off x="3445296" y="3955084"/>
            <a:ext cx="198967" cy="185781"/>
          </a:xfrm>
          <a:prstGeom prst="flowChartDecision">
            <a:avLst/>
          </a:prstGeom>
          <a:solidFill>
            <a:srgbClr val="FF0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Flussdiagramm: Verzweigung 43">
            <a:extLst>
              <a:ext uri="{FF2B5EF4-FFF2-40B4-BE49-F238E27FC236}">
                <a16:creationId xmlns:a16="http://schemas.microsoft.com/office/drawing/2014/main" id="{F07684FF-0234-4F07-A991-CBB16F710A61}"/>
              </a:ext>
            </a:extLst>
          </p:cNvPr>
          <p:cNvSpPr/>
          <p:nvPr/>
        </p:nvSpPr>
        <p:spPr>
          <a:xfrm>
            <a:off x="6455854" y="3962447"/>
            <a:ext cx="198967" cy="167645"/>
          </a:xfrm>
          <a:prstGeom prst="flowChartDecision">
            <a:avLst/>
          </a:prstGeom>
          <a:solidFill>
            <a:srgbClr val="92D050"/>
          </a:solidFill>
          <a:ln>
            <a:solidFill>
              <a:srgbClr val="00B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Pfeil: Fünfeck 5">
            <a:extLst>
              <a:ext uri="{FF2B5EF4-FFF2-40B4-BE49-F238E27FC236}">
                <a16:creationId xmlns:a16="http://schemas.microsoft.com/office/drawing/2014/main" id="{0FB7746B-3E21-4428-86BC-5C396C78EC55}"/>
              </a:ext>
            </a:extLst>
          </p:cNvPr>
          <p:cNvSpPr/>
          <p:nvPr/>
        </p:nvSpPr>
        <p:spPr>
          <a:xfrm>
            <a:off x="1706062" y="2226645"/>
            <a:ext cx="1951938" cy="355600"/>
          </a:xfrm>
          <a:prstGeom prst="homePlate">
            <a:avLst/>
          </a:prstGeom>
          <a:solidFill>
            <a:schemeClr val="accent5">
              <a:lumMod val="75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de-CH" sz="1200"/>
              <a:t>PRIFIS</a:t>
            </a:r>
          </a:p>
        </p:txBody>
      </p:sp>
      <p:sp>
        <p:nvSpPr>
          <p:cNvPr id="49" name="Pfeil: Fünfeck 48">
            <a:extLst>
              <a:ext uri="{FF2B5EF4-FFF2-40B4-BE49-F238E27FC236}">
                <a16:creationId xmlns:a16="http://schemas.microsoft.com/office/drawing/2014/main" id="{F7C69B06-65BC-4B0B-A1B1-BA6BEC3606DE}"/>
              </a:ext>
            </a:extLst>
          </p:cNvPr>
          <p:cNvSpPr/>
          <p:nvPr/>
        </p:nvSpPr>
        <p:spPr>
          <a:xfrm>
            <a:off x="6532523" y="3553034"/>
            <a:ext cx="950718" cy="320671"/>
          </a:xfrm>
          <a:prstGeom prst="homePlat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wrap="square" lIns="36000" tIns="36000" rIns="36000" bIns="36000" rtlCol="0" anchor="t" anchorCtr="0">
            <a:noAutofit/>
          </a:bodyPr>
          <a:lstStyle/>
          <a:p>
            <a:r>
              <a:rPr lang="en-US" sz="900">
                <a:solidFill>
                  <a:schemeClr val="bg1"/>
                </a:solidFill>
              </a:rPr>
              <a:t>Bulk exchange</a:t>
            </a:r>
          </a:p>
          <a:p>
            <a:r>
              <a:rPr lang="en-US" sz="900">
                <a:solidFill>
                  <a:schemeClr val="bg1"/>
                </a:solidFill>
              </a:rPr>
              <a:t>of Fares</a:t>
            </a:r>
          </a:p>
        </p:txBody>
      </p:sp>
      <p:sp>
        <p:nvSpPr>
          <p:cNvPr id="50" name="Rechteck 53">
            <a:extLst>
              <a:ext uri="{FF2B5EF4-FFF2-40B4-BE49-F238E27FC236}">
                <a16:creationId xmlns:a16="http://schemas.microsoft.com/office/drawing/2014/main" id="{F319337B-A31E-4D9E-B01F-09C1664F72F0}"/>
              </a:ext>
            </a:extLst>
          </p:cNvPr>
          <p:cNvSpPr>
            <a:spLocks noChangeArrowheads="1"/>
          </p:cNvSpPr>
          <p:nvPr/>
        </p:nvSpPr>
        <p:spPr bwMode="auto">
          <a:xfrm>
            <a:off x="6056147" y="4196159"/>
            <a:ext cx="9017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de-DE" sz="1100"/>
              <a:t>OSDM live</a:t>
            </a:r>
          </a:p>
        </p:txBody>
      </p:sp>
      <p:sp>
        <p:nvSpPr>
          <p:cNvPr id="51" name="Rechteck 53">
            <a:extLst>
              <a:ext uri="{FF2B5EF4-FFF2-40B4-BE49-F238E27FC236}">
                <a16:creationId xmlns:a16="http://schemas.microsoft.com/office/drawing/2014/main" id="{84035391-9B3A-45F9-A998-92EA40E38F79}"/>
              </a:ext>
            </a:extLst>
          </p:cNvPr>
          <p:cNvSpPr>
            <a:spLocks noChangeArrowheads="1"/>
          </p:cNvSpPr>
          <p:nvPr/>
        </p:nvSpPr>
        <p:spPr bwMode="auto">
          <a:xfrm>
            <a:off x="1938946" y="4196159"/>
            <a:ext cx="8008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de-DE" altLang="de-DE" sz="900" dirty="0"/>
              <a:t>27.10.2020</a:t>
            </a:r>
            <a:endParaRPr lang="de-DE" altLang="de-DE" sz="600" dirty="0"/>
          </a:p>
        </p:txBody>
      </p:sp>
      <p:pic>
        <p:nvPicPr>
          <p:cNvPr id="24" name="Grafik 23">
            <a:extLst>
              <a:ext uri="{FF2B5EF4-FFF2-40B4-BE49-F238E27FC236}">
                <a16:creationId xmlns:a16="http://schemas.microsoft.com/office/drawing/2014/main" id="{FFC49F3B-5084-416C-B0FF-1CF93C005303}"/>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4540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en-US" dirty="0"/>
              <a:t>2. Overview of OSDM </a:t>
            </a:r>
            <a:br>
              <a:rPr lang="en-US" dirty="0"/>
            </a:br>
            <a:endParaRPr lang="en-US" sz="1800" dirty="0"/>
          </a:p>
        </p:txBody>
      </p:sp>
      <p:pic>
        <p:nvPicPr>
          <p:cNvPr id="6" name="Inhaltsplatzhalter 5">
            <a:extLst>
              <a:ext uri="{FF2B5EF4-FFF2-40B4-BE49-F238E27FC236}">
                <a16:creationId xmlns:a16="http://schemas.microsoft.com/office/drawing/2014/main" id="{51B50BE6-69A1-40B9-B740-28AC9A1985A8}"/>
              </a:ext>
            </a:extLst>
          </p:cNvPr>
          <p:cNvPicPr>
            <a:picLocks noGrp="1" noChangeAspect="1"/>
          </p:cNvPicPr>
          <p:nvPr>
            <p:ph sz="half" idx="1"/>
          </p:nvPr>
        </p:nvPicPr>
        <p:blipFill>
          <a:blip r:embed="rId2"/>
          <a:stretch>
            <a:fillRect/>
          </a:stretch>
        </p:blipFill>
        <p:spPr>
          <a:xfrm>
            <a:off x="861480" y="1487938"/>
            <a:ext cx="2587376" cy="4361763"/>
          </a:xfrm>
          <a:prstGeom prst="rect">
            <a:avLst/>
          </a:prstGeom>
        </p:spPr>
      </p:pic>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5</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618A7D7C-ACEB-4EF1-A652-754FDE481143}"/>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11" name="Geschweifte Klammer rechts 10">
            <a:extLst>
              <a:ext uri="{FF2B5EF4-FFF2-40B4-BE49-F238E27FC236}">
                <a16:creationId xmlns:a16="http://schemas.microsoft.com/office/drawing/2014/main" id="{D0CD9C3B-E6AF-4FA0-BEB3-05D35A40FCA6}"/>
              </a:ext>
            </a:extLst>
          </p:cNvPr>
          <p:cNvSpPr/>
          <p:nvPr/>
        </p:nvSpPr>
        <p:spPr>
          <a:xfrm>
            <a:off x="3632453" y="1929049"/>
            <a:ext cx="139700" cy="1004651"/>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 name="Textfeld 11">
            <a:extLst>
              <a:ext uri="{FF2B5EF4-FFF2-40B4-BE49-F238E27FC236}">
                <a16:creationId xmlns:a16="http://schemas.microsoft.com/office/drawing/2014/main" id="{013C52F1-E2DF-4FC4-8A68-BF0BD6D44DA9}"/>
              </a:ext>
            </a:extLst>
          </p:cNvPr>
          <p:cNvSpPr txBox="1"/>
          <p:nvPr/>
        </p:nvSpPr>
        <p:spPr>
          <a:xfrm>
            <a:off x="3968027" y="2227256"/>
            <a:ext cx="4473520" cy="646331"/>
          </a:xfrm>
          <a:prstGeom prst="rect">
            <a:avLst/>
          </a:prstGeom>
          <a:noFill/>
        </p:spPr>
        <p:txBody>
          <a:bodyPr wrap="square" rtlCol="0">
            <a:spAutoFit/>
          </a:bodyPr>
          <a:lstStyle/>
          <a:p>
            <a:r>
              <a:rPr lang="en-US" dirty="0"/>
              <a:t>Replaces old PRIFIS infrastructure with the OSDM-Offline </a:t>
            </a:r>
            <a:r>
              <a:rPr lang="en-US" dirty="0" err="1"/>
              <a:t>Plattform</a:t>
            </a:r>
            <a:endParaRPr lang="en-US" dirty="0"/>
          </a:p>
        </p:txBody>
      </p:sp>
      <p:sp>
        <p:nvSpPr>
          <p:cNvPr id="13" name="Geschweifte Klammer rechts 12">
            <a:extLst>
              <a:ext uri="{FF2B5EF4-FFF2-40B4-BE49-F238E27FC236}">
                <a16:creationId xmlns:a16="http://schemas.microsoft.com/office/drawing/2014/main" id="{4B16BD1F-6ABD-4D5D-B859-E65BD4E6BF48}"/>
              </a:ext>
            </a:extLst>
          </p:cNvPr>
          <p:cNvSpPr/>
          <p:nvPr/>
        </p:nvSpPr>
        <p:spPr>
          <a:xfrm>
            <a:off x="3632453" y="2988546"/>
            <a:ext cx="139700" cy="2583579"/>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4" name="Textfeld 13">
            <a:extLst>
              <a:ext uri="{FF2B5EF4-FFF2-40B4-BE49-F238E27FC236}">
                <a16:creationId xmlns:a16="http://schemas.microsoft.com/office/drawing/2014/main" id="{38838AD0-B7A0-4FAA-9F74-582F3A1B47EF}"/>
              </a:ext>
            </a:extLst>
          </p:cNvPr>
          <p:cNvSpPr txBox="1"/>
          <p:nvPr/>
        </p:nvSpPr>
        <p:spPr>
          <a:xfrm>
            <a:off x="3968027" y="4095669"/>
            <a:ext cx="4752524" cy="369332"/>
          </a:xfrm>
          <a:prstGeom prst="rect">
            <a:avLst/>
          </a:prstGeom>
          <a:noFill/>
        </p:spPr>
        <p:txBody>
          <a:bodyPr wrap="square" rtlCol="0">
            <a:spAutoFit/>
          </a:bodyPr>
          <a:lstStyle/>
          <a:p>
            <a:r>
              <a:rPr lang="de-CH" dirty="0"/>
              <a:t>New Online Distribution and Carrier Interface</a:t>
            </a:r>
          </a:p>
        </p:txBody>
      </p:sp>
      <p:pic>
        <p:nvPicPr>
          <p:cNvPr id="15" name="Grafik 14">
            <a:extLst>
              <a:ext uri="{FF2B5EF4-FFF2-40B4-BE49-F238E27FC236}">
                <a16:creationId xmlns:a16="http://schemas.microsoft.com/office/drawing/2014/main" id="{E886D1B9-6DDC-482B-B50A-C408D32A27A4}"/>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78132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DDDB03-68AB-4268-A47E-BB0704805A4D}"/>
              </a:ext>
            </a:extLst>
          </p:cNvPr>
          <p:cNvSpPr>
            <a:spLocks noGrp="1"/>
          </p:cNvSpPr>
          <p:nvPr>
            <p:ph type="title"/>
          </p:nvPr>
        </p:nvSpPr>
        <p:spPr/>
        <p:txBody>
          <a:bodyPr/>
          <a:lstStyle/>
          <a:p>
            <a:r>
              <a:rPr lang="de-CH" dirty="0"/>
              <a:t>2. OSDM Online API</a:t>
            </a:r>
          </a:p>
        </p:txBody>
      </p:sp>
      <p:sp>
        <p:nvSpPr>
          <p:cNvPr id="7" name="Inhaltsplatzhalter 6">
            <a:extLst>
              <a:ext uri="{FF2B5EF4-FFF2-40B4-BE49-F238E27FC236}">
                <a16:creationId xmlns:a16="http://schemas.microsoft.com/office/drawing/2014/main" id="{2223E008-9235-4082-ADD2-BD92DE02C7A3}"/>
              </a:ext>
            </a:extLst>
          </p:cNvPr>
          <p:cNvSpPr>
            <a:spLocks noGrp="1"/>
          </p:cNvSpPr>
          <p:nvPr>
            <p:ph idx="1"/>
          </p:nvPr>
        </p:nvSpPr>
        <p:spPr>
          <a:xfrm>
            <a:off x="647700" y="1633538"/>
            <a:ext cx="7848600" cy="4459287"/>
          </a:xfrm>
        </p:spPr>
        <p:txBody>
          <a:bodyPr/>
          <a:lstStyle/>
          <a:p>
            <a:r>
              <a:rPr lang="en-US" sz="1800" b="0" dirty="0"/>
              <a:t>The OSDM is a </a:t>
            </a:r>
            <a:r>
              <a:rPr lang="en-US" sz="1800" dirty="0"/>
              <a:t>light-weight API </a:t>
            </a:r>
            <a:r>
              <a:rPr lang="en-US" sz="1800" b="0" dirty="0"/>
              <a:t>consisting of a set of </a:t>
            </a:r>
            <a:r>
              <a:rPr lang="en-US" sz="1800" dirty="0"/>
              <a:t>micro services</a:t>
            </a:r>
            <a:r>
              <a:rPr lang="en-US" sz="1800" b="0" dirty="0"/>
              <a:t>.</a:t>
            </a:r>
          </a:p>
          <a:p>
            <a:r>
              <a:rPr lang="en-US" sz="1800" b="0" dirty="0"/>
              <a:t>It is modelled in YAML, fully supporting the </a:t>
            </a:r>
            <a:r>
              <a:rPr lang="en-US" sz="1800" dirty="0"/>
              <a:t>REST</a:t>
            </a:r>
            <a:r>
              <a:rPr lang="en-US" sz="1800" b="0" dirty="0"/>
              <a:t> paradigm.</a:t>
            </a:r>
          </a:p>
          <a:p>
            <a:r>
              <a:rPr lang="en-US" sz="1800" b="0" dirty="0"/>
              <a:t>The specification is completely </a:t>
            </a:r>
            <a:r>
              <a:rPr lang="en-US" sz="1800" dirty="0"/>
              <a:t>Open Source</a:t>
            </a:r>
            <a:r>
              <a:rPr lang="en-US" sz="1800" b="0" dirty="0"/>
              <a:t> and developed in an </a:t>
            </a:r>
            <a:r>
              <a:rPr lang="en-US" sz="1800" dirty="0"/>
              <a:t>agile manner</a:t>
            </a:r>
            <a:r>
              <a:rPr lang="en-US" sz="1800" b="0" dirty="0"/>
              <a:t>.</a:t>
            </a:r>
          </a:p>
          <a:p>
            <a:endParaRPr lang="de-CH" sz="1800" b="0" dirty="0"/>
          </a:p>
        </p:txBody>
      </p:sp>
      <p:sp>
        <p:nvSpPr>
          <p:cNvPr id="5" name="Foliennummernplatzhalter 4">
            <a:extLst>
              <a:ext uri="{FF2B5EF4-FFF2-40B4-BE49-F238E27FC236}">
                <a16:creationId xmlns:a16="http://schemas.microsoft.com/office/drawing/2014/main" id="{6479510D-BF81-431D-83BD-E028668A39FB}"/>
              </a:ext>
            </a:extLst>
          </p:cNvPr>
          <p:cNvSpPr>
            <a:spLocks noGrp="1"/>
          </p:cNvSpPr>
          <p:nvPr>
            <p:ph type="sldNum" sz="quarter" idx="10"/>
          </p:nvPr>
        </p:nvSpPr>
        <p:spPr/>
        <p:txBody>
          <a:bodyPr/>
          <a:lstStyle/>
          <a:p>
            <a:fld id="{C98AB5CD-F6E2-4941-8BB9-62DC8EF47C3A}" type="slidenum">
              <a:rPr lang="fr-FR" altLang="de-DE" smtClean="0"/>
              <a:pPr/>
              <a:t>6</a:t>
            </a:fld>
            <a:endParaRPr lang="fr-FR" altLang="de-DE"/>
          </a:p>
        </p:txBody>
      </p:sp>
      <p:sp>
        <p:nvSpPr>
          <p:cNvPr id="6" name="Fußzeilenplatzhalter 5">
            <a:extLst>
              <a:ext uri="{FF2B5EF4-FFF2-40B4-BE49-F238E27FC236}">
                <a16:creationId xmlns:a16="http://schemas.microsoft.com/office/drawing/2014/main" id="{5D6B5AB5-0B7E-4FC1-8B95-B5BB0CE403B1}"/>
              </a:ext>
            </a:extLst>
          </p:cNvPr>
          <p:cNvSpPr>
            <a:spLocks noGrp="1"/>
          </p:cNvSpPr>
          <p:nvPr>
            <p:ph type="ftr" sz="quarter" idx="11"/>
          </p:nvPr>
        </p:nvSpPr>
        <p:spPr/>
        <p:txBody>
          <a:bodyPr/>
          <a:lstStyle/>
          <a:p>
            <a:pPr>
              <a:defRPr/>
            </a:pPr>
            <a:r>
              <a:rPr lang="en-US" altLang="de-DE"/>
              <a:t>OSDM - February 2021</a:t>
            </a:r>
          </a:p>
        </p:txBody>
      </p:sp>
      <p:pic>
        <p:nvPicPr>
          <p:cNvPr id="10" name="Grafik 9">
            <a:extLst>
              <a:ext uri="{FF2B5EF4-FFF2-40B4-BE49-F238E27FC236}">
                <a16:creationId xmlns:a16="http://schemas.microsoft.com/office/drawing/2014/main" id="{CF278CCC-ECFE-4260-BD92-FFAB6F1A95BF}"/>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210910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76C24D-7669-466E-B8B0-38F1A98DEB53}"/>
              </a:ext>
            </a:extLst>
          </p:cNvPr>
          <p:cNvSpPr>
            <a:spLocks noGrp="1"/>
          </p:cNvSpPr>
          <p:nvPr>
            <p:ph type="title"/>
          </p:nvPr>
        </p:nvSpPr>
        <p:spPr/>
        <p:txBody>
          <a:bodyPr/>
          <a:lstStyle/>
          <a:p>
            <a:r>
              <a:rPr lang="de-CH" dirty="0"/>
              <a:t>2. </a:t>
            </a:r>
            <a:r>
              <a:rPr lang="de-CH" dirty="0" err="1"/>
              <a:t>Supported</a:t>
            </a:r>
            <a:r>
              <a:rPr lang="de-CH" dirty="0"/>
              <a:t> </a:t>
            </a:r>
            <a:r>
              <a:rPr lang="de-CH" dirty="0" err="1"/>
              <a:t>Processes</a:t>
            </a:r>
            <a:endParaRPr lang="de-CH" dirty="0"/>
          </a:p>
        </p:txBody>
      </p:sp>
      <p:sp>
        <p:nvSpPr>
          <p:cNvPr id="8" name="Inhaltsplatzhalter 7">
            <a:extLst>
              <a:ext uri="{FF2B5EF4-FFF2-40B4-BE49-F238E27FC236}">
                <a16:creationId xmlns:a16="http://schemas.microsoft.com/office/drawing/2014/main" id="{33DD0A52-E7FA-403D-874E-551F8D9FE9B0}"/>
              </a:ext>
            </a:extLst>
          </p:cNvPr>
          <p:cNvSpPr>
            <a:spLocks noGrp="1"/>
          </p:cNvSpPr>
          <p:nvPr>
            <p:ph idx="1"/>
          </p:nvPr>
        </p:nvSpPr>
        <p:spPr>
          <a:xfrm>
            <a:off x="647700" y="1633538"/>
            <a:ext cx="7848600" cy="4459287"/>
          </a:xfrm>
        </p:spPr>
        <p:txBody>
          <a:bodyPr/>
          <a:lstStyle/>
          <a:p>
            <a:pPr marL="0" indent="0">
              <a:buNone/>
            </a:pPr>
            <a:r>
              <a:rPr lang="en-US" sz="1800" dirty="0"/>
              <a:t>Sales and Distribution processes:</a:t>
            </a:r>
          </a:p>
          <a:p>
            <a:pPr marL="581025" lvl="1" indent="-285750">
              <a:buFont typeface="Arial" panose="020B0604020202020204" pitchFamily="34" charset="0"/>
              <a:buChar char="•"/>
            </a:pPr>
            <a:r>
              <a:rPr lang="en-US" b="0" dirty="0"/>
              <a:t>Searching for trips</a:t>
            </a:r>
          </a:p>
          <a:p>
            <a:pPr marL="581025" lvl="1" indent="-285750">
              <a:buFont typeface="Arial" panose="020B0604020202020204" pitchFamily="34" charset="0"/>
              <a:buChar char="•"/>
            </a:pPr>
            <a:r>
              <a:rPr lang="en-US" b="0" dirty="0"/>
              <a:t>Getting offers</a:t>
            </a:r>
          </a:p>
          <a:p>
            <a:pPr marL="581025" lvl="1" indent="-285750">
              <a:buFont typeface="Arial" panose="020B0604020202020204" pitchFamily="34" charset="0"/>
              <a:buChar char="•"/>
            </a:pPr>
            <a:r>
              <a:rPr lang="en-US" b="0" dirty="0"/>
              <a:t>Booking an offer</a:t>
            </a:r>
          </a:p>
          <a:p>
            <a:pPr marL="581025" lvl="1" indent="-285750">
              <a:buFont typeface="Arial" panose="020B0604020202020204" pitchFamily="34" charset="0"/>
              <a:buChar char="•"/>
            </a:pPr>
            <a:r>
              <a:rPr lang="en-US" b="0" dirty="0"/>
              <a:t>Confirmation of the booking</a:t>
            </a:r>
          </a:p>
          <a:p>
            <a:pPr marL="581025" lvl="1" indent="-285750">
              <a:buFont typeface="Arial" panose="020B0604020202020204" pitchFamily="34" charset="0"/>
              <a:buChar char="•"/>
            </a:pPr>
            <a:r>
              <a:rPr lang="en-US" b="0" dirty="0"/>
              <a:t>Fulfillment of the booking</a:t>
            </a:r>
          </a:p>
          <a:p>
            <a:pPr lvl="1"/>
            <a:endParaRPr lang="en-US" dirty="0"/>
          </a:p>
          <a:p>
            <a:pPr marL="0" indent="0">
              <a:buNone/>
            </a:pPr>
            <a:r>
              <a:rPr lang="en-US" sz="1800" dirty="0"/>
              <a:t>After-sale processes:</a:t>
            </a:r>
          </a:p>
          <a:p>
            <a:pPr marL="581025" lvl="1" indent="-285750">
              <a:buFont typeface="Arial" panose="020B0604020202020204" pitchFamily="34" charset="0"/>
              <a:buChar char="•"/>
            </a:pPr>
            <a:r>
              <a:rPr lang="en-US" b="0" dirty="0"/>
              <a:t>Getting a refund/exchange offers</a:t>
            </a:r>
          </a:p>
          <a:p>
            <a:pPr marL="581025" lvl="1" indent="-285750">
              <a:buFont typeface="Arial" panose="020B0604020202020204" pitchFamily="34" charset="0"/>
              <a:buChar char="•"/>
            </a:pPr>
            <a:r>
              <a:rPr lang="en-US" b="0" dirty="0"/>
              <a:t>Booking a refund/exchange offer</a:t>
            </a:r>
          </a:p>
          <a:p>
            <a:pPr marL="581025" lvl="1" indent="-285750">
              <a:buFont typeface="Arial" panose="020B0604020202020204" pitchFamily="34" charset="0"/>
              <a:buChar char="•"/>
            </a:pPr>
            <a:r>
              <a:rPr lang="en-US" b="0" dirty="0"/>
              <a:t>Fulfillment of the booking</a:t>
            </a:r>
          </a:p>
          <a:p>
            <a:endParaRPr lang="de-CH" dirty="0"/>
          </a:p>
        </p:txBody>
      </p:sp>
      <p:sp>
        <p:nvSpPr>
          <p:cNvPr id="5" name="Foliennummernplatzhalter 4">
            <a:extLst>
              <a:ext uri="{FF2B5EF4-FFF2-40B4-BE49-F238E27FC236}">
                <a16:creationId xmlns:a16="http://schemas.microsoft.com/office/drawing/2014/main" id="{880856A6-98A4-4CB2-B570-F6EF7174C549}"/>
              </a:ext>
            </a:extLst>
          </p:cNvPr>
          <p:cNvSpPr>
            <a:spLocks noGrp="1"/>
          </p:cNvSpPr>
          <p:nvPr>
            <p:ph type="sldNum" sz="quarter" idx="10"/>
          </p:nvPr>
        </p:nvSpPr>
        <p:spPr/>
        <p:txBody>
          <a:bodyPr/>
          <a:lstStyle/>
          <a:p>
            <a:fld id="{C98AB5CD-F6E2-4941-8BB9-62DC8EF47C3A}" type="slidenum">
              <a:rPr lang="fr-FR" altLang="de-DE" smtClean="0"/>
              <a:pPr/>
              <a:t>7</a:t>
            </a:fld>
            <a:endParaRPr lang="fr-FR" altLang="de-DE"/>
          </a:p>
        </p:txBody>
      </p:sp>
      <p:sp>
        <p:nvSpPr>
          <p:cNvPr id="6" name="Fußzeilenplatzhalter 5">
            <a:extLst>
              <a:ext uri="{FF2B5EF4-FFF2-40B4-BE49-F238E27FC236}">
                <a16:creationId xmlns:a16="http://schemas.microsoft.com/office/drawing/2014/main" id="{F22450A6-B665-439F-854E-1D3204E80F87}"/>
              </a:ext>
            </a:extLst>
          </p:cNvPr>
          <p:cNvSpPr>
            <a:spLocks noGrp="1"/>
          </p:cNvSpPr>
          <p:nvPr>
            <p:ph type="ftr" sz="quarter" idx="11"/>
          </p:nvPr>
        </p:nvSpPr>
        <p:spPr/>
        <p:txBody>
          <a:bodyPr/>
          <a:lstStyle/>
          <a:p>
            <a:pPr>
              <a:defRPr/>
            </a:pPr>
            <a:r>
              <a:rPr lang="en-US" altLang="de-DE"/>
              <a:t>OSDM - February 2021</a:t>
            </a:r>
          </a:p>
        </p:txBody>
      </p:sp>
      <p:pic>
        <p:nvPicPr>
          <p:cNvPr id="9" name="Grafik 8">
            <a:extLst>
              <a:ext uri="{FF2B5EF4-FFF2-40B4-BE49-F238E27FC236}">
                <a16:creationId xmlns:a16="http://schemas.microsoft.com/office/drawing/2014/main" id="{89025A30-4CB4-4D3F-81F6-A6E846FA62E8}"/>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97756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2220F-9D8F-46E9-A26D-7F1576CC5B03}"/>
              </a:ext>
            </a:extLst>
          </p:cNvPr>
          <p:cNvSpPr>
            <a:spLocks noGrp="1"/>
          </p:cNvSpPr>
          <p:nvPr>
            <p:ph type="title"/>
          </p:nvPr>
        </p:nvSpPr>
        <p:spPr/>
        <p:txBody>
          <a:bodyPr/>
          <a:lstStyle/>
          <a:p>
            <a:r>
              <a:rPr lang="de-CH" dirty="0"/>
              <a:t>2. </a:t>
            </a:r>
            <a:r>
              <a:rPr lang="de-CH" dirty="0" err="1"/>
              <a:t>Supported</a:t>
            </a:r>
            <a:r>
              <a:rPr lang="de-CH" dirty="0"/>
              <a:t> Products</a:t>
            </a:r>
          </a:p>
        </p:txBody>
      </p:sp>
      <p:sp>
        <p:nvSpPr>
          <p:cNvPr id="10" name="Inhaltsplatzhalter 9">
            <a:extLst>
              <a:ext uri="{FF2B5EF4-FFF2-40B4-BE49-F238E27FC236}">
                <a16:creationId xmlns:a16="http://schemas.microsoft.com/office/drawing/2014/main" id="{D4F1DA92-3D9E-466B-BDED-99295E34973C}"/>
              </a:ext>
            </a:extLst>
          </p:cNvPr>
          <p:cNvSpPr>
            <a:spLocks noGrp="1"/>
          </p:cNvSpPr>
          <p:nvPr>
            <p:ph sz="half" idx="1"/>
          </p:nvPr>
        </p:nvSpPr>
        <p:spPr>
          <a:xfrm>
            <a:off x="647700" y="1633538"/>
            <a:ext cx="3703638" cy="4459287"/>
          </a:xfrm>
        </p:spPr>
        <p:txBody>
          <a:bodyPr/>
          <a:lstStyle/>
          <a:p>
            <a:pPr marL="0" indent="0">
              <a:buNone/>
            </a:pPr>
            <a:r>
              <a:rPr lang="en-US" sz="1800" b="0" dirty="0"/>
              <a:t>Offers consist of the following parts:</a:t>
            </a:r>
          </a:p>
          <a:p>
            <a:pPr marL="581025" lvl="1" indent="-285750">
              <a:buFont typeface="Arial" panose="020B0604020202020204" pitchFamily="34" charset="0"/>
              <a:buChar char="•"/>
            </a:pPr>
            <a:r>
              <a:rPr lang="en-US" sz="1800" b="1" dirty="0"/>
              <a:t>Admissions</a:t>
            </a:r>
            <a:r>
              <a:rPr lang="en-US" sz="1800" dirty="0"/>
              <a:t> (aka. tickets), </a:t>
            </a:r>
          </a:p>
          <a:p>
            <a:pPr marL="581025" lvl="1" indent="-285750">
              <a:buFont typeface="Arial" panose="020B0604020202020204" pitchFamily="34" charset="0"/>
              <a:buChar char="•"/>
            </a:pPr>
            <a:r>
              <a:rPr lang="en-US" sz="1800" b="1" dirty="0"/>
              <a:t>Reservations</a:t>
            </a:r>
            <a:r>
              <a:rPr lang="en-US" sz="1800" dirty="0"/>
              <a:t>,</a:t>
            </a:r>
          </a:p>
          <a:p>
            <a:pPr marL="581025" lvl="1" indent="-285750">
              <a:buFont typeface="Arial" panose="020B0604020202020204" pitchFamily="34" charset="0"/>
              <a:buChar char="•"/>
            </a:pPr>
            <a:r>
              <a:rPr lang="en-US" sz="1800" b="1" dirty="0"/>
              <a:t>Ancillaries</a:t>
            </a:r>
            <a:r>
              <a:rPr lang="en-US" sz="1800" dirty="0"/>
              <a:t> </a:t>
            </a:r>
          </a:p>
          <a:p>
            <a:pPr marL="581025" lvl="1" indent="-285750">
              <a:buFont typeface="Arial" panose="020B0604020202020204" pitchFamily="34" charset="0"/>
              <a:buChar char="•"/>
            </a:pPr>
            <a:r>
              <a:rPr lang="en-US" sz="1800" b="1" dirty="0"/>
              <a:t>Fares</a:t>
            </a:r>
            <a:r>
              <a:rPr lang="en-US" sz="1800" dirty="0"/>
              <a:t> (priced segments) </a:t>
            </a:r>
          </a:p>
          <a:p>
            <a:pPr marL="0" indent="0">
              <a:buNone/>
            </a:pPr>
            <a:r>
              <a:rPr lang="en-US" sz="1800" b="0" dirty="0"/>
              <a:t>The offers are linked by</a:t>
            </a:r>
            <a:r>
              <a:rPr lang="en-US" sz="1800" dirty="0"/>
              <a:t> optional / mandatory / included relations </a:t>
            </a:r>
            <a:r>
              <a:rPr lang="en-US" sz="1800" b="0" dirty="0"/>
              <a:t>to an </a:t>
            </a:r>
            <a:r>
              <a:rPr lang="en-US" sz="1800" dirty="0"/>
              <a:t>overall offer.</a:t>
            </a:r>
          </a:p>
          <a:p>
            <a:pPr marL="581025" lvl="1" indent="-285750">
              <a:buFont typeface="Arial" panose="020B0604020202020204" pitchFamily="34" charset="0"/>
              <a:buChar char="•"/>
            </a:pPr>
            <a:endParaRPr lang="en-US" sz="1800" dirty="0"/>
          </a:p>
          <a:p>
            <a:pPr marL="581025" lvl="1" indent="-285750">
              <a:buFont typeface="Arial" panose="020B0604020202020204" pitchFamily="34" charset="0"/>
              <a:buChar char="•"/>
            </a:pPr>
            <a:endParaRPr lang="en-US" sz="1800" dirty="0"/>
          </a:p>
        </p:txBody>
      </p:sp>
      <p:pic>
        <p:nvPicPr>
          <p:cNvPr id="14" name="Inhaltsplatzhalter 13">
            <a:extLst>
              <a:ext uri="{FF2B5EF4-FFF2-40B4-BE49-F238E27FC236}">
                <a16:creationId xmlns:a16="http://schemas.microsoft.com/office/drawing/2014/main" id="{B2C28930-02DF-4F2A-BA0F-BB4582DBEC33}"/>
              </a:ext>
            </a:extLst>
          </p:cNvPr>
          <p:cNvPicPr>
            <a:picLocks noGrp="1" noChangeAspect="1"/>
          </p:cNvPicPr>
          <p:nvPr>
            <p:ph sz="half" idx="2"/>
          </p:nvPr>
        </p:nvPicPr>
        <p:blipFill>
          <a:blip r:embed="rId2"/>
          <a:stretch>
            <a:fillRect/>
          </a:stretch>
        </p:blipFill>
        <p:spPr>
          <a:xfrm>
            <a:off x="4765228" y="1762246"/>
            <a:ext cx="3731072" cy="3926672"/>
          </a:xfrm>
          <a:prstGeom prst="rect">
            <a:avLst/>
          </a:prstGeom>
        </p:spPr>
      </p:pic>
      <p:sp>
        <p:nvSpPr>
          <p:cNvPr id="4" name="Foliennummernplatzhalter 3">
            <a:extLst>
              <a:ext uri="{FF2B5EF4-FFF2-40B4-BE49-F238E27FC236}">
                <a16:creationId xmlns:a16="http://schemas.microsoft.com/office/drawing/2014/main" id="{DFFE04A2-2E2B-40E4-BA13-91D22668D004}"/>
              </a:ext>
            </a:extLst>
          </p:cNvPr>
          <p:cNvSpPr>
            <a:spLocks noGrp="1"/>
          </p:cNvSpPr>
          <p:nvPr>
            <p:ph type="sldNum" sz="quarter" idx="10"/>
          </p:nvPr>
        </p:nvSpPr>
        <p:spPr/>
        <p:txBody>
          <a:bodyPr/>
          <a:lstStyle/>
          <a:p>
            <a:fld id="{343E9BC8-4B4F-412C-B9A8-D43AE05F4137}" type="slidenum">
              <a:rPr lang="fr-FR" altLang="de-DE" smtClean="0"/>
              <a:pPr/>
              <a:t>8</a:t>
            </a:fld>
            <a:endParaRPr lang="fr-FR" altLang="de-DE"/>
          </a:p>
        </p:txBody>
      </p:sp>
      <p:sp>
        <p:nvSpPr>
          <p:cNvPr id="5" name="Fußzeilenplatzhalter 4">
            <a:extLst>
              <a:ext uri="{FF2B5EF4-FFF2-40B4-BE49-F238E27FC236}">
                <a16:creationId xmlns:a16="http://schemas.microsoft.com/office/drawing/2014/main" id="{EBEC93EF-0BB8-40E6-A319-F47C3C019E6B}"/>
              </a:ext>
            </a:extLst>
          </p:cNvPr>
          <p:cNvSpPr>
            <a:spLocks noGrp="1"/>
          </p:cNvSpPr>
          <p:nvPr>
            <p:ph type="ftr" sz="quarter" idx="11"/>
          </p:nvPr>
        </p:nvSpPr>
        <p:spPr/>
        <p:txBody>
          <a:bodyPr/>
          <a:lstStyle/>
          <a:p>
            <a:pPr>
              <a:defRPr/>
            </a:pPr>
            <a:r>
              <a:rPr lang="en-US" altLang="de-DE"/>
              <a:t>OSDM - February 2021</a:t>
            </a:r>
          </a:p>
        </p:txBody>
      </p:sp>
      <p:pic>
        <p:nvPicPr>
          <p:cNvPr id="15" name="Grafik 14">
            <a:extLst>
              <a:ext uri="{FF2B5EF4-FFF2-40B4-BE49-F238E27FC236}">
                <a16:creationId xmlns:a16="http://schemas.microsoft.com/office/drawing/2014/main" id="{BB797B75-7E8D-4903-B10A-44B562855777}"/>
              </a:ext>
            </a:extLst>
          </p:cNvPr>
          <p:cNvPicPr>
            <a:picLocks noChangeAspect="1"/>
          </p:cNvPicPr>
          <p:nvPr/>
        </p:nvPicPr>
        <p:blipFill>
          <a:blip r:embed="rId3"/>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138361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4B4F7-A0DD-41B3-A1AC-0684BBF53E71}"/>
              </a:ext>
            </a:extLst>
          </p:cNvPr>
          <p:cNvSpPr>
            <a:spLocks noGrp="1"/>
          </p:cNvSpPr>
          <p:nvPr>
            <p:ph type="title"/>
          </p:nvPr>
        </p:nvSpPr>
        <p:spPr/>
        <p:txBody>
          <a:bodyPr/>
          <a:lstStyle/>
          <a:p>
            <a:r>
              <a:rPr lang="en-US" dirty="0"/>
              <a:t>2. OSDM – Roles</a:t>
            </a:r>
            <a:br>
              <a:rPr lang="en-US" sz="3200" dirty="0"/>
            </a:br>
            <a:r>
              <a:rPr lang="en-US" sz="1800" dirty="0"/>
              <a:t>Definitions</a:t>
            </a:r>
          </a:p>
        </p:txBody>
      </p:sp>
      <p:sp>
        <p:nvSpPr>
          <p:cNvPr id="11" name="Inhaltsplatzhalter 10">
            <a:extLst>
              <a:ext uri="{FF2B5EF4-FFF2-40B4-BE49-F238E27FC236}">
                <a16:creationId xmlns:a16="http://schemas.microsoft.com/office/drawing/2014/main" id="{FDC144F5-D3C5-495A-A2E8-C73DCC489FFC}"/>
              </a:ext>
            </a:extLst>
          </p:cNvPr>
          <p:cNvSpPr>
            <a:spLocks noGrp="1"/>
          </p:cNvSpPr>
          <p:nvPr>
            <p:ph sz="half" idx="2"/>
          </p:nvPr>
        </p:nvSpPr>
        <p:spPr>
          <a:xfrm>
            <a:off x="681038" y="1542256"/>
            <a:ext cx="7681912" cy="4550569"/>
          </a:xfrm>
        </p:spPr>
        <p:txBody>
          <a:bodyPr/>
          <a:lstStyle/>
          <a:p>
            <a:pPr marL="0" indent="0">
              <a:buNone/>
            </a:pPr>
            <a:r>
              <a:rPr lang="en-US" sz="1800" b="0" dirty="0">
                <a:cs typeface="Arial"/>
              </a:rPr>
              <a:t>The </a:t>
            </a:r>
            <a:r>
              <a:rPr lang="en-US" sz="1800" dirty="0">
                <a:cs typeface="Arial"/>
              </a:rPr>
              <a:t>OSDM Online API </a:t>
            </a:r>
            <a:r>
              <a:rPr lang="en-US" sz="1800" b="0" dirty="0">
                <a:cs typeface="Arial"/>
              </a:rPr>
              <a:t>is split between roles participants can take:</a:t>
            </a:r>
          </a:p>
          <a:p>
            <a:pPr>
              <a:buFont typeface="Arial" panose="020B0604020202020204" pitchFamily="34" charset="0"/>
              <a:buChar char="•"/>
            </a:pPr>
            <a:r>
              <a:rPr lang="en-US" sz="1800" dirty="0">
                <a:cs typeface="Arial"/>
              </a:rPr>
              <a:t>Fare Provider </a:t>
            </a:r>
            <a:r>
              <a:rPr lang="en-US" sz="1800" b="0" dirty="0">
                <a:cs typeface="Arial"/>
              </a:rPr>
              <a:t>– defining the fare and combination rules and providing them to allocators offline or online.</a:t>
            </a:r>
          </a:p>
          <a:p>
            <a:pPr>
              <a:buFont typeface="Arial" panose="020B0604020202020204" pitchFamily="34" charset="0"/>
              <a:buChar char="•"/>
            </a:pPr>
            <a:r>
              <a:rPr lang="en-US" sz="1800" dirty="0">
                <a:cs typeface="Arial"/>
              </a:rPr>
              <a:t>Allocator</a:t>
            </a:r>
            <a:r>
              <a:rPr lang="en-US" sz="1800" b="0" dirty="0">
                <a:cs typeface="Arial"/>
              </a:rPr>
              <a:t> – combining fares, defining after sales rules within the frames et by the fare provider, providing combined offers and managing the booking transaction, managing the ticket security (barcode, control processes), managing compensations processes, managing the stock control process.</a:t>
            </a:r>
          </a:p>
          <a:p>
            <a:pPr>
              <a:buFont typeface="Arial" panose="020B0604020202020204" pitchFamily="34" charset="0"/>
              <a:buChar char="•"/>
            </a:pPr>
            <a:r>
              <a:rPr lang="en-US" sz="1800" dirty="0">
                <a:cs typeface="Arial"/>
              </a:rPr>
              <a:t>Distributor</a:t>
            </a:r>
            <a:r>
              <a:rPr lang="en-US" sz="1800" b="0" dirty="0">
                <a:cs typeface="Arial"/>
              </a:rPr>
              <a:t> – selling tickets from one or more allocators to the customer. Selecting the allocators and joining multiple independent bookings.</a:t>
            </a:r>
          </a:p>
          <a:p>
            <a:pPr marL="0" indent="0">
              <a:buNone/>
            </a:pPr>
            <a:r>
              <a:rPr lang="en-US" sz="1800" b="0" dirty="0">
                <a:cs typeface="Arial"/>
              </a:rPr>
              <a:t>A RU or system provider can support more than one role. </a:t>
            </a:r>
          </a:p>
          <a:p>
            <a:pPr marL="0" indent="0">
              <a:buNone/>
            </a:pPr>
            <a:endParaRPr lang="en-US" sz="1800" b="0" dirty="0">
              <a:cs typeface="Arial"/>
            </a:endParaRPr>
          </a:p>
          <a:p>
            <a:pPr marL="0" indent="0">
              <a:buNone/>
            </a:pPr>
            <a:endParaRPr lang="en-US" sz="1800" dirty="0">
              <a:cs typeface="Arial"/>
            </a:endParaRPr>
          </a:p>
          <a:p>
            <a:pPr marL="0" indent="0">
              <a:buNone/>
            </a:pPr>
            <a:endParaRPr lang="en-US" sz="1800" dirty="0">
              <a:cs typeface="Arial"/>
            </a:endParaRPr>
          </a:p>
          <a:p>
            <a:pPr marL="293370" indent="-293370">
              <a:buFont typeface="Arial" panose="020B0604020202020204" pitchFamily="34" charset="0"/>
              <a:buChar char="•"/>
            </a:pPr>
            <a:endParaRPr lang="en-US" sz="1800" b="0" dirty="0">
              <a:cs typeface="Arial"/>
            </a:endParaRPr>
          </a:p>
          <a:p>
            <a:pPr marL="293370" indent="-293370"/>
            <a:endParaRPr lang="de-CH" sz="1000" b="0" dirty="0">
              <a:cs typeface="Arial"/>
            </a:endParaRPr>
          </a:p>
        </p:txBody>
      </p:sp>
      <p:sp>
        <p:nvSpPr>
          <p:cNvPr id="4" name="Foliennummernplatzhalter 3">
            <a:extLst>
              <a:ext uri="{FF2B5EF4-FFF2-40B4-BE49-F238E27FC236}">
                <a16:creationId xmlns:a16="http://schemas.microsoft.com/office/drawing/2014/main" id="{48123158-9068-48E3-A7AA-6489DCFC701C}"/>
              </a:ext>
            </a:extLst>
          </p:cNvPr>
          <p:cNvSpPr>
            <a:spLocks noGrp="1"/>
          </p:cNvSpPr>
          <p:nvPr>
            <p:ph type="sldNum" sz="quarter" idx="10"/>
          </p:nvPr>
        </p:nvSpPr>
        <p:spPr/>
        <p:txBody>
          <a:bodyPr/>
          <a:lstStyle/>
          <a:p>
            <a:fld id="{343E9BC8-4B4F-412C-B9A8-D43AE05F4137}" type="slidenum">
              <a:rPr lang="fr-FR" altLang="de-DE" smtClean="0"/>
              <a:pPr/>
              <a:t>9</a:t>
            </a:fld>
            <a:endParaRPr lang="fr-FR" altLang="de-DE"/>
          </a:p>
        </p:txBody>
      </p:sp>
      <p:sp>
        <p:nvSpPr>
          <p:cNvPr id="5" name="Fußzeilenplatzhalter 4">
            <a:extLst>
              <a:ext uri="{FF2B5EF4-FFF2-40B4-BE49-F238E27FC236}">
                <a16:creationId xmlns:a16="http://schemas.microsoft.com/office/drawing/2014/main" id="{33B0A06D-72B4-4A20-BBAD-9917A0941C2D}"/>
              </a:ext>
            </a:extLst>
          </p:cNvPr>
          <p:cNvSpPr>
            <a:spLocks noGrp="1"/>
          </p:cNvSpPr>
          <p:nvPr>
            <p:ph type="ftr" sz="quarter" idx="11"/>
          </p:nvPr>
        </p:nvSpPr>
        <p:spPr/>
        <p:txBody>
          <a:bodyPr/>
          <a:lstStyle/>
          <a:p>
            <a:pPr>
              <a:defRPr/>
            </a:pPr>
            <a:r>
              <a:rPr lang="en-US" altLang="de-DE"/>
              <a:t>OSDM - February 2021</a:t>
            </a:r>
          </a:p>
        </p:txBody>
      </p:sp>
      <p:sp>
        <p:nvSpPr>
          <p:cNvPr id="3" name="Metadata">
            <a:extLst>
              <a:ext uri="{FF2B5EF4-FFF2-40B4-BE49-F238E27FC236}">
                <a16:creationId xmlns:a16="http://schemas.microsoft.com/office/drawing/2014/main" id="{E82FD1E8-D035-4DA6-908F-29F338509F16}"/>
              </a:ext>
            </a:extLst>
          </p:cNvPr>
          <p:cNvSpPr/>
          <p:nvPr/>
        </p:nvSpPr>
        <p:spPr>
          <a:xfrm>
            <a:off x="12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pic>
        <p:nvPicPr>
          <p:cNvPr id="7" name="Grafik 6">
            <a:extLst>
              <a:ext uri="{FF2B5EF4-FFF2-40B4-BE49-F238E27FC236}">
                <a16:creationId xmlns:a16="http://schemas.microsoft.com/office/drawing/2014/main" id="{B2F51FD4-9497-4414-9994-41AFBB8DF4AB}"/>
              </a:ext>
            </a:extLst>
          </p:cNvPr>
          <p:cNvPicPr>
            <a:picLocks noChangeAspect="1"/>
          </p:cNvPicPr>
          <p:nvPr/>
        </p:nvPicPr>
        <p:blipFill>
          <a:blip r:embed="rId2"/>
          <a:stretch>
            <a:fillRect/>
          </a:stretch>
        </p:blipFill>
        <p:spPr>
          <a:xfrm>
            <a:off x="7340600" y="517567"/>
            <a:ext cx="1159877" cy="579939"/>
          </a:xfrm>
          <a:prstGeom prst="rect">
            <a:avLst/>
          </a:prstGeom>
        </p:spPr>
      </p:pic>
    </p:spTree>
    <p:extLst>
      <p:ext uri="{BB962C8B-B14F-4D97-AF65-F5344CB8AC3E}">
        <p14:creationId xmlns:p14="http://schemas.microsoft.com/office/powerpoint/2010/main" val="874213530"/>
      </p:ext>
    </p:extLst>
  </p:cSld>
  <p:clrMapOvr>
    <a:masterClrMapping/>
  </p:clrMapOvr>
</p:sld>
</file>

<file path=ppt/theme/theme1.xml><?xml version="1.0" encoding="utf-8"?>
<a:theme xmlns:a="http://schemas.openxmlformats.org/drawingml/2006/main" name="UIC2010_1">
  <a:themeElements>
    <a:clrScheme name="UIC2010_1 1">
      <a:dk1>
        <a:srgbClr val="3C3C3C"/>
      </a:dk1>
      <a:lt1>
        <a:srgbClr val="FFFFFF"/>
      </a:lt1>
      <a:dk2>
        <a:srgbClr val="506361"/>
      </a:dk2>
      <a:lt2>
        <a:srgbClr val="7A898D"/>
      </a:lt2>
      <a:accent1>
        <a:srgbClr val="0090D4"/>
      </a:accent1>
      <a:accent2>
        <a:srgbClr val="62B576"/>
      </a:accent2>
      <a:accent3>
        <a:srgbClr val="FFFFFF"/>
      </a:accent3>
      <a:accent4>
        <a:srgbClr val="323232"/>
      </a:accent4>
      <a:accent5>
        <a:srgbClr val="AAC6E6"/>
      </a:accent5>
      <a:accent6>
        <a:srgbClr val="58A46A"/>
      </a:accent6>
      <a:hlink>
        <a:srgbClr val="0090D4"/>
      </a:hlink>
      <a:folHlink>
        <a:srgbClr val="62B576"/>
      </a:folHlink>
    </a:clrScheme>
    <a:fontScheme name="UIC2010_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IC2010_1 1">
        <a:dk1>
          <a:srgbClr val="3C3C3C"/>
        </a:dk1>
        <a:lt1>
          <a:srgbClr val="FFFFFF"/>
        </a:lt1>
        <a:dk2>
          <a:srgbClr val="506361"/>
        </a:dk2>
        <a:lt2>
          <a:srgbClr val="7A898D"/>
        </a:lt2>
        <a:accent1>
          <a:srgbClr val="0090D4"/>
        </a:accent1>
        <a:accent2>
          <a:srgbClr val="62B576"/>
        </a:accent2>
        <a:accent3>
          <a:srgbClr val="FFFFFF"/>
        </a:accent3>
        <a:accent4>
          <a:srgbClr val="323232"/>
        </a:accent4>
        <a:accent5>
          <a:srgbClr val="AAC6E6"/>
        </a:accent5>
        <a:accent6>
          <a:srgbClr val="58A46A"/>
        </a:accent6>
        <a:hlink>
          <a:srgbClr val="0090D4"/>
        </a:hlink>
        <a:folHlink>
          <a:srgbClr val="62B57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UIC2010_1</Template>
  <TotalTime>0</TotalTime>
  <Words>1243</Words>
  <Application>Microsoft Office PowerPoint</Application>
  <PresentationFormat>Bildschirmpräsentation (4:3)</PresentationFormat>
  <Paragraphs>230</Paragraphs>
  <Slides>20</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20</vt:i4>
      </vt:variant>
    </vt:vector>
  </HeadingPairs>
  <TitlesOfParts>
    <vt:vector size="28" baseType="lpstr">
      <vt:lpstr>Arial</vt:lpstr>
      <vt:lpstr>Arial Black</vt:lpstr>
      <vt:lpstr>Arial Nova</vt:lpstr>
      <vt:lpstr>Courier New</vt:lpstr>
      <vt:lpstr>SBB</vt:lpstr>
      <vt:lpstr>Symbol</vt:lpstr>
      <vt:lpstr>Times New Roman</vt:lpstr>
      <vt:lpstr>UIC2010_1</vt:lpstr>
      <vt:lpstr>OSDM - An Introduction </vt:lpstr>
      <vt:lpstr>1. Introduction</vt:lpstr>
      <vt:lpstr>1. OSDM – Vision</vt:lpstr>
      <vt:lpstr>1. PRIFIS is End of Live Replacement: OSDM-Offline </vt:lpstr>
      <vt:lpstr>2. Overview of OSDM  </vt:lpstr>
      <vt:lpstr>2. OSDM Online API</vt:lpstr>
      <vt:lpstr>2. Supported Processes</vt:lpstr>
      <vt:lpstr>2. Supported Products</vt:lpstr>
      <vt:lpstr>2. OSDM – Roles Definitions</vt:lpstr>
      <vt:lpstr>PowerPoint-Präsentation</vt:lpstr>
      <vt:lpstr>PowerPoint-Präsentation</vt:lpstr>
      <vt:lpstr>3. Organization of OSDM Working Group Evolution process</vt:lpstr>
      <vt:lpstr>3. Organization of OSDM Working Group Evolution process</vt:lpstr>
      <vt:lpstr>3. Organization of OSDM Working Group Aim: incremental and steady improvement</vt:lpstr>
      <vt:lpstr>4. Schedule for Specification Work</vt:lpstr>
      <vt:lpstr>5. Summary</vt:lpstr>
      <vt:lpstr>backup</vt:lpstr>
      <vt:lpstr>4. Mapping Business Capabilities to Specification</vt:lpstr>
      <vt:lpstr> 4. Mapping Capabilites to API</vt:lpstr>
      <vt:lpstr>5. List of Future Enhancements The API is continuously enhanced</vt:lpstr>
    </vt:vector>
  </TitlesOfParts>
  <Company>Deutsche Bahn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UIC Experience in CCM</dc:title>
  <dc:creator>ClemensGantert</dc:creator>
  <cp:lastModifiedBy>Schlapbach Andreas (IT-PTR-SL1)</cp:lastModifiedBy>
  <cp:revision>64</cp:revision>
  <cp:lastPrinted>2020-10-19T08:16:51Z</cp:lastPrinted>
  <dcterms:created xsi:type="dcterms:W3CDTF">2011-02-18T12:53:22Z</dcterms:created>
  <dcterms:modified xsi:type="dcterms:W3CDTF">2021-02-24T13:28:18Z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MSIP_Label_5bc72e09-8d7d-491f-a3d1-5693fc6e93f6_Enabled">
    <vt:lpwstr>true</vt:lpwstr>
  </property>
  <property fmtid="{D5CDD505-2E9C-101B-9397-08002B2CF9AE}" pid="5" name="MSIP_Label_5bc72e09-8d7d-491f-a3d1-5693fc6e93f6_SetDate">
    <vt:lpwstr>2020-11-17T13:20:43Z</vt:lpwstr>
  </property>
  <property fmtid="{D5CDD505-2E9C-101B-9397-08002B2CF9AE}" pid="6" name="MSIP_Label_5bc72e09-8d7d-491f-a3d1-5693fc6e93f6_Method">
    <vt:lpwstr>Privileged</vt:lpwstr>
  </property>
  <property fmtid="{D5CDD505-2E9C-101B-9397-08002B2CF9AE}" pid="7" name="MSIP_Label_5bc72e09-8d7d-491f-a3d1-5693fc6e93f6_Name">
    <vt:lpwstr>öffentlich</vt:lpwstr>
  </property>
  <property fmtid="{D5CDD505-2E9C-101B-9397-08002B2CF9AE}" pid="8" name="MSIP_Label_5bc72e09-8d7d-491f-a3d1-5693fc6e93f6_SiteId">
    <vt:lpwstr>2cda5d11-f0ac-46b3-967d-af1b2e1bd01a</vt:lpwstr>
  </property>
  <property fmtid="{D5CDD505-2E9C-101B-9397-08002B2CF9AE}" pid="9" name="MSIP_Label_5bc72e09-8d7d-491f-a3d1-5693fc6e93f6_ActionId">
    <vt:lpwstr>f65a04c2-25a5-4b98-8edf-0fbbead36d13</vt:lpwstr>
  </property>
  <property fmtid="{D5CDD505-2E9C-101B-9397-08002B2CF9AE}" pid="10" name="MSIP_Label_5bc72e09-8d7d-491f-a3d1-5693fc6e93f6_ContentBits">
    <vt:lpwstr>0</vt:lpwstr>
  </property>
</Properties>
</file>