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883" r:id="rId3"/>
    <p:sldId id="859" r:id="rId4"/>
    <p:sldId id="852" r:id="rId5"/>
    <p:sldId id="871" r:id="rId6"/>
    <p:sldId id="886" r:id="rId7"/>
    <p:sldId id="884" r:id="rId8"/>
    <p:sldId id="885" r:id="rId9"/>
    <p:sldId id="872" r:id="rId10"/>
    <p:sldId id="870" r:id="rId11"/>
    <p:sldId id="878" r:id="rId12"/>
    <p:sldId id="874" r:id="rId13"/>
    <p:sldId id="876" r:id="rId14"/>
    <p:sldId id="845" r:id="rId15"/>
    <p:sldId id="846" r:id="rId16"/>
    <p:sldId id="847" r:id="rId17"/>
    <p:sldId id="875" r:id="rId18"/>
    <p:sldId id="851" r:id="rId19"/>
  </p:sldIdLst>
  <p:sldSz cx="9144000" cy="6858000" type="screen4x3"/>
  <p:notesSz cx="6858000" cy="9875838"/>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5" autoAdjust="0"/>
    <p:restoredTop sz="97461" autoAdjust="0"/>
  </p:normalViewPr>
  <p:slideViewPr>
    <p:cSldViewPr snapToGrid="0">
      <p:cViewPr varScale="1">
        <p:scale>
          <a:sx n="156" d="100"/>
          <a:sy n="156" d="100"/>
        </p:scale>
        <p:origin x="2052" y="13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tert Clemens (IT-SCP-MVD-ETS - Extern)" userId="S::e530083@sbb.ch::f9c8bddb-b0b9-4532-b18c-91099c0045dd" providerId="AD" clId="Web-{132F856B-2807-07EB-EA17-F96B50839EB7}"/>
    <pc:docChg chg="modSld">
      <pc:chgData name="Gantert Clemens (IT-SCP-MVD-ETS - Extern)" userId="S::e530083@sbb.ch::f9c8bddb-b0b9-4532-b18c-91099c0045dd" providerId="AD" clId="Web-{132F856B-2807-07EB-EA17-F96B50839EB7}" dt="2020-10-20T11:58:01.443" v="85" actId="20577"/>
      <pc:docMkLst>
        <pc:docMk/>
      </pc:docMkLst>
      <pc:sldChg chg="modSp">
        <pc:chgData name="Gantert Clemens (IT-SCP-MVD-ETS - Extern)" userId="S::e530083@sbb.ch::f9c8bddb-b0b9-4532-b18c-91099c0045dd" providerId="AD" clId="Web-{132F856B-2807-07EB-EA17-F96B50839EB7}" dt="2020-10-20T11:58:01.443" v="85" actId="20577"/>
        <pc:sldMkLst>
          <pc:docMk/>
          <pc:sldMk cId="3069435732" sldId="849"/>
        </pc:sldMkLst>
        <pc:spChg chg="mod">
          <ac:chgData name="Gantert Clemens (IT-SCP-MVD-ETS - Extern)" userId="S::e530083@sbb.ch::f9c8bddb-b0b9-4532-b18c-91099c0045dd" providerId="AD" clId="Web-{132F856B-2807-07EB-EA17-F96B50839EB7}" dt="2020-10-20T11:58:01.443" v="85" actId="20577"/>
          <ac:spMkLst>
            <pc:docMk/>
            <pc:sldMk cId="3069435732" sldId="849"/>
            <ac:spMk id="36868" creationId="{A6089B82-A8AD-483E-9D3E-1DAEA9CB0F31}"/>
          </ac:spMkLst>
        </pc:spChg>
      </pc:sldChg>
      <pc:sldChg chg="modSp">
        <pc:chgData name="Gantert Clemens (IT-SCP-MVD-ETS - Extern)" userId="S::e530083@sbb.ch::f9c8bddb-b0b9-4532-b18c-91099c0045dd" providerId="AD" clId="Web-{132F856B-2807-07EB-EA17-F96B50839EB7}" dt="2020-10-20T11:56:22.629" v="21"/>
        <pc:sldMkLst>
          <pc:docMk/>
          <pc:sldMk cId="381412481" sldId="851"/>
        </pc:sldMkLst>
        <pc:graphicFrameChg chg="modGraphic">
          <ac:chgData name="Gantert Clemens (IT-SCP-MVD-ETS - Extern)" userId="S::e530083@sbb.ch::f9c8bddb-b0b9-4532-b18c-91099c0045dd" providerId="AD" clId="Web-{132F856B-2807-07EB-EA17-F96B50839EB7}" dt="2020-10-20T11:56:22.629" v="21"/>
          <ac:graphicFrameMkLst>
            <pc:docMk/>
            <pc:sldMk cId="381412481" sldId="851"/>
            <ac:graphicFrameMk id="3" creationId="{F06997B1-C7AE-432A-8D9D-6B0A30381A55}"/>
          </ac:graphicFrameMkLst>
        </pc:graphicFrameChg>
      </pc:sldChg>
    </pc:docChg>
  </pc:docChgLst>
  <pc:docChgLst>
    <pc:chgData name="Schlapbach Andreas (IT-SCP-MVD-ETS)" userId="7563c65f-40d6-4e34-9428-ec2f0e54c891" providerId="ADAL" clId="{2D25ED2B-9F3A-45C5-9E8A-32554EF28E5A}"/>
    <pc:docChg chg="undo custSel addSld delSld modSld sldOrd">
      <pc:chgData name="Schlapbach Andreas (IT-SCP-MVD-ETS)" userId="7563c65f-40d6-4e34-9428-ec2f0e54c891" providerId="ADAL" clId="{2D25ED2B-9F3A-45C5-9E8A-32554EF28E5A}" dt="2020-12-23T12:11:08.680" v="1708" actId="20577"/>
      <pc:docMkLst>
        <pc:docMk/>
      </pc:docMkLst>
      <pc:sldChg chg="modSp">
        <pc:chgData name="Schlapbach Andreas (IT-SCP-MVD-ETS)" userId="7563c65f-40d6-4e34-9428-ec2f0e54c891" providerId="ADAL" clId="{2D25ED2B-9F3A-45C5-9E8A-32554EF28E5A}" dt="2020-12-23T12:07:04.026" v="1613" actId="6549"/>
        <pc:sldMkLst>
          <pc:docMk/>
          <pc:sldMk cId="0" sldId="256"/>
        </pc:sldMkLst>
        <pc:spChg chg="mod">
          <ac:chgData name="Schlapbach Andreas (IT-SCP-MVD-ETS)" userId="7563c65f-40d6-4e34-9428-ec2f0e54c891" providerId="ADAL" clId="{2D25ED2B-9F3A-45C5-9E8A-32554EF28E5A}" dt="2020-12-23T12:07:04.026" v="1613" actId="6549"/>
          <ac:spMkLst>
            <pc:docMk/>
            <pc:sldMk cId="0" sldId="256"/>
            <ac:spMk id="4098" creationId="{6C339AAD-AAB5-464F-877A-23CE0F3CB58B}"/>
          </ac:spMkLst>
        </pc:spChg>
        <pc:spChg chg="mod">
          <ac:chgData name="Schlapbach Andreas (IT-SCP-MVD-ETS)" userId="7563c65f-40d6-4e34-9428-ec2f0e54c891" providerId="ADAL" clId="{2D25ED2B-9F3A-45C5-9E8A-32554EF28E5A}" dt="2020-12-23T09:18:18.870" v="43" actId="20577"/>
          <ac:spMkLst>
            <pc:docMk/>
            <pc:sldMk cId="0" sldId="256"/>
            <ac:spMk id="4099" creationId="{7135EF2C-BFE0-4196-8855-C66B22C8D3A2}"/>
          </ac:spMkLst>
        </pc:spChg>
        <pc:spChg chg="mod">
          <ac:chgData name="Schlapbach Andreas (IT-SCP-MVD-ETS)" userId="7563c65f-40d6-4e34-9428-ec2f0e54c891" providerId="ADAL" clId="{2D25ED2B-9F3A-45C5-9E8A-32554EF28E5A}" dt="2020-12-23T09:36:14.513" v="733" actId="6549"/>
          <ac:spMkLst>
            <pc:docMk/>
            <pc:sldMk cId="0" sldId="256"/>
            <ac:spMk id="4100" creationId="{8F64E4E9-50E7-46A3-8DBF-401470871E54}"/>
          </ac:spMkLst>
        </pc:spChg>
      </pc:sldChg>
      <pc:sldChg chg="del">
        <pc:chgData name="Schlapbach Andreas (IT-SCP-MVD-ETS)" userId="7563c65f-40d6-4e34-9428-ec2f0e54c891" providerId="ADAL" clId="{2D25ED2B-9F3A-45C5-9E8A-32554EF28E5A}" dt="2020-12-23T09:15:03.681" v="3" actId="2696"/>
        <pc:sldMkLst>
          <pc:docMk/>
          <pc:sldMk cId="0" sldId="792"/>
        </pc:sldMkLst>
      </pc:sldChg>
      <pc:sldChg chg="del">
        <pc:chgData name="Schlapbach Andreas (IT-SCP-MVD-ETS)" userId="7563c65f-40d6-4e34-9428-ec2f0e54c891" providerId="ADAL" clId="{2D25ED2B-9F3A-45C5-9E8A-32554EF28E5A}" dt="2020-12-23T09:16:06.355" v="9" actId="2696"/>
        <pc:sldMkLst>
          <pc:docMk/>
          <pc:sldMk cId="0" sldId="831"/>
        </pc:sldMkLst>
      </pc:sldChg>
      <pc:sldChg chg="del">
        <pc:chgData name="Schlapbach Andreas (IT-SCP-MVD-ETS)" userId="7563c65f-40d6-4e34-9428-ec2f0e54c891" providerId="ADAL" clId="{2D25ED2B-9F3A-45C5-9E8A-32554EF28E5A}" dt="2020-12-23T09:16:06.332" v="8" actId="2696"/>
        <pc:sldMkLst>
          <pc:docMk/>
          <pc:sldMk cId="0" sldId="832"/>
        </pc:sldMkLst>
      </pc:sldChg>
      <pc:sldChg chg="del">
        <pc:chgData name="Schlapbach Andreas (IT-SCP-MVD-ETS)" userId="7563c65f-40d6-4e34-9428-ec2f0e54c891" providerId="ADAL" clId="{2D25ED2B-9F3A-45C5-9E8A-32554EF28E5A}" dt="2020-12-23T09:16:06.370" v="10" actId="2696"/>
        <pc:sldMkLst>
          <pc:docMk/>
          <pc:sldMk cId="0" sldId="833"/>
        </pc:sldMkLst>
      </pc:sldChg>
      <pc:sldChg chg="del">
        <pc:chgData name="Schlapbach Andreas (IT-SCP-MVD-ETS)" userId="7563c65f-40d6-4e34-9428-ec2f0e54c891" providerId="ADAL" clId="{2D25ED2B-9F3A-45C5-9E8A-32554EF28E5A}" dt="2020-12-23T09:15:59.036" v="7" actId="2696"/>
        <pc:sldMkLst>
          <pc:docMk/>
          <pc:sldMk cId="0" sldId="834"/>
        </pc:sldMkLst>
      </pc:sldChg>
      <pc:sldChg chg="del">
        <pc:chgData name="Schlapbach Andreas (IT-SCP-MVD-ETS)" userId="7563c65f-40d6-4e34-9428-ec2f0e54c891" providerId="ADAL" clId="{2D25ED2B-9F3A-45C5-9E8A-32554EF28E5A}" dt="2020-12-23T09:15:55.603" v="6" actId="2696"/>
        <pc:sldMkLst>
          <pc:docMk/>
          <pc:sldMk cId="896384001" sldId="837"/>
        </pc:sldMkLst>
      </pc:sldChg>
      <pc:sldChg chg="del">
        <pc:chgData name="Schlapbach Andreas (IT-SCP-MVD-ETS)" userId="7563c65f-40d6-4e34-9428-ec2f0e54c891" providerId="ADAL" clId="{2D25ED2B-9F3A-45C5-9E8A-32554EF28E5A}" dt="2020-12-23T09:15:03.674" v="2" actId="2696"/>
        <pc:sldMkLst>
          <pc:docMk/>
          <pc:sldMk cId="3532607059" sldId="838"/>
        </pc:sldMkLst>
      </pc:sldChg>
      <pc:sldChg chg="del">
        <pc:chgData name="Schlapbach Andreas (IT-SCP-MVD-ETS)" userId="7563c65f-40d6-4e34-9428-ec2f0e54c891" providerId="ADAL" clId="{2D25ED2B-9F3A-45C5-9E8A-32554EF28E5A}" dt="2020-12-23T09:15:03.667" v="1" actId="2696"/>
        <pc:sldMkLst>
          <pc:docMk/>
          <pc:sldMk cId="581336279" sldId="839"/>
        </pc:sldMkLst>
      </pc:sldChg>
      <pc:sldChg chg="del">
        <pc:chgData name="Schlapbach Andreas (IT-SCP-MVD-ETS)" userId="7563c65f-40d6-4e34-9428-ec2f0e54c891" providerId="ADAL" clId="{2D25ED2B-9F3A-45C5-9E8A-32554EF28E5A}" dt="2020-12-23T09:16:08.610" v="11" actId="2696"/>
        <pc:sldMkLst>
          <pc:docMk/>
          <pc:sldMk cId="3830792610" sldId="840"/>
        </pc:sldMkLst>
      </pc:sldChg>
      <pc:sldChg chg="del">
        <pc:chgData name="Schlapbach Andreas (IT-SCP-MVD-ETS)" userId="7563c65f-40d6-4e34-9428-ec2f0e54c891" providerId="ADAL" clId="{2D25ED2B-9F3A-45C5-9E8A-32554EF28E5A}" dt="2020-12-23T09:16:30.801" v="19" actId="2696"/>
        <pc:sldMkLst>
          <pc:docMk/>
          <pc:sldMk cId="2035115425" sldId="841"/>
        </pc:sldMkLst>
      </pc:sldChg>
      <pc:sldChg chg="modSp">
        <pc:chgData name="Schlapbach Andreas (IT-SCP-MVD-ETS)" userId="7563c65f-40d6-4e34-9428-ec2f0e54c891" providerId="ADAL" clId="{2D25ED2B-9F3A-45C5-9E8A-32554EF28E5A}" dt="2020-12-23T10:01:29.184" v="861" actId="6549"/>
        <pc:sldMkLst>
          <pc:docMk/>
          <pc:sldMk cId="3533446782" sldId="845"/>
        </pc:sldMkLst>
        <pc:spChg chg="mod">
          <ac:chgData name="Schlapbach Andreas (IT-SCP-MVD-ETS)" userId="7563c65f-40d6-4e34-9428-ec2f0e54c891" providerId="ADAL" clId="{2D25ED2B-9F3A-45C5-9E8A-32554EF28E5A}" dt="2020-12-23T10:01:29.184" v="861" actId="6549"/>
          <ac:spMkLst>
            <pc:docMk/>
            <pc:sldMk cId="3533446782" sldId="845"/>
            <ac:spMk id="6147" creationId="{AE169E65-E947-4106-947A-5022CDC29949}"/>
          </ac:spMkLst>
        </pc:spChg>
        <pc:spChg chg="mod">
          <ac:chgData name="Schlapbach Andreas (IT-SCP-MVD-ETS)" userId="7563c65f-40d6-4e34-9428-ec2f0e54c891" providerId="ADAL" clId="{2D25ED2B-9F3A-45C5-9E8A-32554EF28E5A}" dt="2020-12-23T09:20:28.431" v="78" actId="20577"/>
          <ac:spMkLst>
            <pc:docMk/>
            <pc:sldMk cId="3533446782" sldId="845"/>
            <ac:spMk id="36868" creationId="{A6089B82-A8AD-483E-9D3E-1DAEA9CB0F31}"/>
          </ac:spMkLst>
        </pc:spChg>
      </pc:sldChg>
      <pc:sldChg chg="addSp modSp">
        <pc:chgData name="Schlapbach Andreas (IT-SCP-MVD-ETS)" userId="7563c65f-40d6-4e34-9428-ec2f0e54c891" providerId="ADAL" clId="{2D25ED2B-9F3A-45C5-9E8A-32554EF28E5A}" dt="2020-12-23T12:11:08.680" v="1708" actId="20577"/>
        <pc:sldMkLst>
          <pc:docMk/>
          <pc:sldMk cId="760267427" sldId="846"/>
        </pc:sldMkLst>
        <pc:spChg chg="mod">
          <ac:chgData name="Schlapbach Andreas (IT-SCP-MVD-ETS)" userId="7563c65f-40d6-4e34-9428-ec2f0e54c891" providerId="ADAL" clId="{2D25ED2B-9F3A-45C5-9E8A-32554EF28E5A}" dt="2020-12-23T12:11:08.680" v="1708" actId="20577"/>
          <ac:spMkLst>
            <pc:docMk/>
            <pc:sldMk cId="760267427" sldId="846"/>
            <ac:spMk id="19" creationId="{A352238D-1A8E-4082-A040-4731A69A2F2F}"/>
          </ac:spMkLst>
        </pc:spChg>
        <pc:spChg chg="mod">
          <ac:chgData name="Schlapbach Andreas (IT-SCP-MVD-ETS)" userId="7563c65f-40d6-4e34-9428-ec2f0e54c891" providerId="ADAL" clId="{2D25ED2B-9F3A-45C5-9E8A-32554EF28E5A}" dt="2020-12-23T12:10:55.855" v="1704" actId="14100"/>
          <ac:spMkLst>
            <pc:docMk/>
            <pc:sldMk cId="760267427" sldId="846"/>
            <ac:spMk id="29" creationId="{8D7BFC76-709F-45DA-BF6F-94E49D248F51}"/>
          </ac:spMkLst>
        </pc:spChg>
        <pc:picChg chg="add">
          <ac:chgData name="Schlapbach Andreas (IT-SCP-MVD-ETS)" userId="7563c65f-40d6-4e34-9428-ec2f0e54c891" providerId="ADAL" clId="{2D25ED2B-9F3A-45C5-9E8A-32554EF28E5A}" dt="2020-12-23T09:52:17.425" v="786"/>
          <ac:picMkLst>
            <pc:docMk/>
            <pc:sldMk cId="760267427" sldId="846"/>
            <ac:picMk id="33" creationId="{AB0EEE87-4F3A-4FCB-AA89-9FD277BA47D0}"/>
          </ac:picMkLst>
        </pc:picChg>
      </pc:sldChg>
      <pc:sldChg chg="modSp">
        <pc:chgData name="Schlapbach Andreas (IT-SCP-MVD-ETS)" userId="7563c65f-40d6-4e34-9428-ec2f0e54c891" providerId="ADAL" clId="{2D25ED2B-9F3A-45C5-9E8A-32554EF28E5A}" dt="2020-12-23T09:23:30.808" v="130" actId="20577"/>
        <pc:sldMkLst>
          <pc:docMk/>
          <pc:sldMk cId="3832754244" sldId="847"/>
        </pc:sldMkLst>
        <pc:spChg chg="mod">
          <ac:chgData name="Schlapbach Andreas (IT-SCP-MVD-ETS)" userId="7563c65f-40d6-4e34-9428-ec2f0e54c891" providerId="ADAL" clId="{2D25ED2B-9F3A-45C5-9E8A-32554EF28E5A}" dt="2020-12-23T09:23:30.808" v="130" actId="20577"/>
          <ac:spMkLst>
            <pc:docMk/>
            <pc:sldMk cId="3832754244" sldId="847"/>
            <ac:spMk id="6147" creationId="{AE169E65-E947-4106-947A-5022CDC29949}"/>
          </ac:spMkLst>
        </pc:spChg>
      </pc:sldChg>
      <pc:sldChg chg="del">
        <pc:chgData name="Schlapbach Andreas (IT-SCP-MVD-ETS)" userId="7563c65f-40d6-4e34-9428-ec2f0e54c891" providerId="ADAL" clId="{2D25ED2B-9F3A-45C5-9E8A-32554EF28E5A}" dt="2020-12-23T09:16:11.885" v="12" actId="2696"/>
        <pc:sldMkLst>
          <pc:docMk/>
          <pc:sldMk cId="2687526202" sldId="848"/>
        </pc:sldMkLst>
      </pc:sldChg>
      <pc:sldChg chg="del">
        <pc:chgData name="Schlapbach Andreas (IT-SCP-MVD-ETS)" userId="7563c65f-40d6-4e34-9428-ec2f0e54c891" providerId="ADAL" clId="{2D25ED2B-9F3A-45C5-9E8A-32554EF28E5A}" dt="2020-12-23T09:16:12.998" v="13" actId="2696"/>
        <pc:sldMkLst>
          <pc:docMk/>
          <pc:sldMk cId="3069435732" sldId="849"/>
        </pc:sldMkLst>
      </pc:sldChg>
      <pc:sldChg chg="addSp modSp">
        <pc:chgData name="Schlapbach Andreas (IT-SCP-MVD-ETS)" userId="7563c65f-40d6-4e34-9428-ec2f0e54c891" providerId="ADAL" clId="{2D25ED2B-9F3A-45C5-9E8A-32554EF28E5A}" dt="2020-12-23T12:09:33.144" v="1675" actId="20577"/>
        <pc:sldMkLst>
          <pc:docMk/>
          <pc:sldMk cId="381412481" sldId="851"/>
        </pc:sldMkLst>
        <pc:spChg chg="mod">
          <ac:chgData name="Schlapbach Andreas (IT-SCP-MVD-ETS)" userId="7563c65f-40d6-4e34-9428-ec2f0e54c891" providerId="ADAL" clId="{2D25ED2B-9F3A-45C5-9E8A-32554EF28E5A}" dt="2020-12-23T12:09:15.430" v="1669" actId="20577"/>
          <ac:spMkLst>
            <pc:docMk/>
            <pc:sldMk cId="381412481" sldId="851"/>
            <ac:spMk id="12291" creationId="{2937047F-7B5C-44C4-97CF-78321A99327A}"/>
          </ac:spMkLst>
        </pc:spChg>
        <pc:graphicFrameChg chg="mod modGraphic">
          <ac:chgData name="Schlapbach Andreas (IT-SCP-MVD-ETS)" userId="7563c65f-40d6-4e34-9428-ec2f0e54c891" providerId="ADAL" clId="{2D25ED2B-9F3A-45C5-9E8A-32554EF28E5A}" dt="2020-12-23T12:09:33.144" v="1675" actId="20577"/>
          <ac:graphicFrameMkLst>
            <pc:docMk/>
            <pc:sldMk cId="381412481" sldId="851"/>
            <ac:graphicFrameMk id="3" creationId="{F06997B1-C7AE-432A-8D9D-6B0A30381A55}"/>
          </ac:graphicFrameMkLst>
        </pc:graphicFrameChg>
        <pc:picChg chg="add">
          <ac:chgData name="Schlapbach Andreas (IT-SCP-MVD-ETS)" userId="7563c65f-40d6-4e34-9428-ec2f0e54c891" providerId="ADAL" clId="{2D25ED2B-9F3A-45C5-9E8A-32554EF28E5A}" dt="2020-12-23T09:54:39.820" v="787"/>
          <ac:picMkLst>
            <pc:docMk/>
            <pc:sldMk cId="381412481" sldId="851"/>
            <ac:picMk id="7" creationId="{5C10D912-ED4F-45FA-A9F2-098662BEDC45}"/>
          </ac:picMkLst>
        </pc:picChg>
      </pc:sldChg>
      <pc:sldChg chg="addSp modSp ord">
        <pc:chgData name="Schlapbach Andreas (IT-SCP-MVD-ETS)" userId="7563c65f-40d6-4e34-9428-ec2f0e54c891" providerId="ADAL" clId="{2D25ED2B-9F3A-45C5-9E8A-32554EF28E5A}" dt="2020-12-23T09:57:48.246" v="829" actId="20577"/>
        <pc:sldMkLst>
          <pc:docMk/>
          <pc:sldMk cId="2454000451" sldId="852"/>
        </pc:sldMkLst>
        <pc:spChg chg="mod">
          <ac:chgData name="Schlapbach Andreas (IT-SCP-MVD-ETS)" userId="7563c65f-40d6-4e34-9428-ec2f0e54c891" providerId="ADAL" clId="{2D25ED2B-9F3A-45C5-9E8A-32554EF28E5A}" dt="2020-12-23T09:37:05.879" v="743" actId="5793"/>
          <ac:spMkLst>
            <pc:docMk/>
            <pc:sldMk cId="2454000451" sldId="852"/>
            <ac:spMk id="2" creationId="{49906391-FFA3-4364-88BF-719938860112}"/>
          </ac:spMkLst>
        </pc:spChg>
        <pc:spChg chg="mod">
          <ac:chgData name="Schlapbach Andreas (IT-SCP-MVD-ETS)" userId="7563c65f-40d6-4e34-9428-ec2f0e54c891" providerId="ADAL" clId="{2D25ED2B-9F3A-45C5-9E8A-32554EF28E5A}" dt="2020-12-23T09:33:49.008" v="583" actId="14100"/>
          <ac:spMkLst>
            <pc:docMk/>
            <pc:sldMk cId="2454000451" sldId="852"/>
            <ac:spMk id="14" creationId="{FB735566-137F-4ECD-B7CF-55CCCE389EE0}"/>
          </ac:spMkLst>
        </pc:spChg>
        <pc:spChg chg="mod">
          <ac:chgData name="Schlapbach Andreas (IT-SCP-MVD-ETS)" userId="7563c65f-40d6-4e34-9428-ec2f0e54c891" providerId="ADAL" clId="{2D25ED2B-9F3A-45C5-9E8A-32554EF28E5A}" dt="2020-12-23T09:57:48.246" v="829" actId="20577"/>
          <ac:spMkLst>
            <pc:docMk/>
            <pc:sldMk cId="2454000451" sldId="852"/>
            <ac:spMk id="25" creationId="{5FE11693-A6B3-46F8-BFF4-052507D1EBF1}"/>
          </ac:spMkLst>
        </pc:spChg>
        <pc:spChg chg="mod">
          <ac:chgData name="Schlapbach Andreas (IT-SCP-MVD-ETS)" userId="7563c65f-40d6-4e34-9428-ec2f0e54c891" providerId="ADAL" clId="{2D25ED2B-9F3A-45C5-9E8A-32554EF28E5A}" dt="2020-12-23T09:35:35.917" v="732" actId="20577"/>
          <ac:spMkLst>
            <pc:docMk/>
            <pc:sldMk cId="2454000451" sldId="852"/>
            <ac:spMk id="12291" creationId="{2937047F-7B5C-44C4-97CF-78321A99327A}"/>
          </ac:spMkLst>
        </pc:spChg>
        <pc:picChg chg="add">
          <ac:chgData name="Schlapbach Andreas (IT-SCP-MVD-ETS)" userId="7563c65f-40d6-4e34-9428-ec2f0e54c891" providerId="ADAL" clId="{2D25ED2B-9F3A-45C5-9E8A-32554EF28E5A}" dt="2020-12-23T09:51:59.163" v="781"/>
          <ac:picMkLst>
            <pc:docMk/>
            <pc:sldMk cId="2454000451" sldId="852"/>
            <ac:picMk id="24" creationId="{FFC49F3B-5084-416C-B0FF-1CF93C005303}"/>
          </ac:picMkLst>
        </pc:picChg>
      </pc:sldChg>
      <pc:sldChg chg="del">
        <pc:chgData name="Schlapbach Andreas (IT-SCP-MVD-ETS)" userId="7563c65f-40d6-4e34-9428-ec2f0e54c891" providerId="ADAL" clId="{2D25ED2B-9F3A-45C5-9E8A-32554EF28E5A}" dt="2020-12-23T09:16:23.598" v="17" actId="2696"/>
        <pc:sldMkLst>
          <pc:docMk/>
          <pc:sldMk cId="3069114411" sldId="853"/>
        </pc:sldMkLst>
      </pc:sldChg>
      <pc:sldChg chg="del">
        <pc:chgData name="Schlapbach Andreas (IT-SCP-MVD-ETS)" userId="7563c65f-40d6-4e34-9428-ec2f0e54c891" providerId="ADAL" clId="{2D25ED2B-9F3A-45C5-9E8A-32554EF28E5A}" dt="2020-12-23T09:15:52.336" v="5" actId="2696"/>
        <pc:sldMkLst>
          <pc:docMk/>
          <pc:sldMk cId="2584829392" sldId="855"/>
        </pc:sldMkLst>
      </pc:sldChg>
      <pc:sldChg chg="del">
        <pc:chgData name="Schlapbach Andreas (IT-SCP-MVD-ETS)" userId="7563c65f-40d6-4e34-9428-ec2f0e54c891" providerId="ADAL" clId="{2D25ED2B-9F3A-45C5-9E8A-32554EF28E5A}" dt="2020-12-23T09:16:25.331" v="18" actId="2696"/>
        <pc:sldMkLst>
          <pc:docMk/>
          <pc:sldMk cId="427416184" sldId="857"/>
        </pc:sldMkLst>
      </pc:sldChg>
      <pc:sldChg chg="del">
        <pc:chgData name="Schlapbach Andreas (IT-SCP-MVD-ETS)" userId="7563c65f-40d6-4e34-9428-ec2f0e54c891" providerId="ADAL" clId="{2D25ED2B-9F3A-45C5-9E8A-32554EF28E5A}" dt="2020-12-23T09:15:03.659" v="0" actId="2696"/>
        <pc:sldMkLst>
          <pc:docMk/>
          <pc:sldMk cId="3288744538" sldId="858"/>
        </pc:sldMkLst>
      </pc:sldChg>
      <pc:sldChg chg="addSp modSp">
        <pc:chgData name="Schlapbach Andreas (IT-SCP-MVD-ETS)" userId="7563c65f-40d6-4e34-9428-ec2f0e54c891" providerId="ADAL" clId="{2D25ED2B-9F3A-45C5-9E8A-32554EF28E5A}" dt="2020-12-23T09:51:56.953" v="780"/>
        <pc:sldMkLst>
          <pc:docMk/>
          <pc:sldMk cId="4103474901" sldId="859"/>
        </pc:sldMkLst>
        <pc:spChg chg="mod">
          <ac:chgData name="Schlapbach Andreas (IT-SCP-MVD-ETS)" userId="7563c65f-40d6-4e34-9428-ec2f0e54c891" providerId="ADAL" clId="{2D25ED2B-9F3A-45C5-9E8A-32554EF28E5A}" dt="2020-12-23T09:37:54.413" v="767" actId="20577"/>
          <ac:spMkLst>
            <pc:docMk/>
            <pc:sldMk cId="4103474901" sldId="859"/>
            <ac:spMk id="2" creationId="{1D74B4F7-A0DD-41B3-A1AC-0684BBF53E71}"/>
          </ac:spMkLst>
        </pc:spChg>
        <pc:picChg chg="add">
          <ac:chgData name="Schlapbach Andreas (IT-SCP-MVD-ETS)" userId="7563c65f-40d6-4e34-9428-ec2f0e54c891" providerId="ADAL" clId="{2D25ED2B-9F3A-45C5-9E8A-32554EF28E5A}" dt="2020-12-23T09:51:56.953" v="780"/>
          <ac:picMkLst>
            <pc:docMk/>
            <pc:sldMk cId="4103474901" sldId="859"/>
            <ac:picMk id="7" creationId="{F5003ACE-49A8-44AF-B70D-9FF64D76D3B2}"/>
          </ac:picMkLst>
        </pc:picChg>
      </pc:sldChg>
      <pc:sldChg chg="del">
        <pc:chgData name="Schlapbach Andreas (IT-SCP-MVD-ETS)" userId="7563c65f-40d6-4e34-9428-ec2f0e54c891" providerId="ADAL" clId="{2D25ED2B-9F3A-45C5-9E8A-32554EF28E5A}" dt="2020-12-23T09:16:17.905" v="14" actId="2696"/>
        <pc:sldMkLst>
          <pc:docMk/>
          <pc:sldMk cId="1926893984" sldId="863"/>
        </pc:sldMkLst>
      </pc:sldChg>
      <pc:sldChg chg="del">
        <pc:chgData name="Schlapbach Andreas (IT-SCP-MVD-ETS)" userId="7563c65f-40d6-4e34-9428-ec2f0e54c891" providerId="ADAL" clId="{2D25ED2B-9F3A-45C5-9E8A-32554EF28E5A}" dt="2020-12-23T09:16:17.922" v="15" actId="2696"/>
        <pc:sldMkLst>
          <pc:docMk/>
          <pc:sldMk cId="3721925150" sldId="864"/>
        </pc:sldMkLst>
      </pc:sldChg>
      <pc:sldChg chg="del">
        <pc:chgData name="Schlapbach Andreas (IT-SCP-MVD-ETS)" userId="7563c65f-40d6-4e34-9428-ec2f0e54c891" providerId="ADAL" clId="{2D25ED2B-9F3A-45C5-9E8A-32554EF28E5A}" dt="2020-12-23T09:16:18.009" v="16" actId="2696"/>
        <pc:sldMkLst>
          <pc:docMk/>
          <pc:sldMk cId="791864356" sldId="865"/>
        </pc:sldMkLst>
      </pc:sldChg>
      <pc:sldChg chg="addSp delSp modSp ord">
        <pc:chgData name="Schlapbach Andreas (IT-SCP-MVD-ETS)" userId="7563c65f-40d6-4e34-9428-ec2f0e54c891" providerId="ADAL" clId="{2D25ED2B-9F3A-45C5-9E8A-32554EF28E5A}" dt="2020-12-23T12:03:10.174" v="1597"/>
        <pc:sldMkLst>
          <pc:docMk/>
          <pc:sldMk cId="2781328284" sldId="871"/>
        </pc:sldMkLst>
        <pc:spChg chg="mod">
          <ac:chgData name="Schlapbach Andreas (IT-SCP-MVD-ETS)" userId="7563c65f-40d6-4e34-9428-ec2f0e54c891" providerId="ADAL" clId="{2D25ED2B-9F3A-45C5-9E8A-32554EF28E5A}" dt="2020-12-23T09:59:01.844" v="831" actId="790"/>
          <ac:spMkLst>
            <pc:docMk/>
            <pc:sldMk cId="2781328284" sldId="871"/>
            <ac:spMk id="2" creationId="{1D74B4F7-A0DD-41B3-A1AC-0684BBF53E71}"/>
          </ac:spMkLst>
        </pc:spChg>
        <pc:spChg chg="del">
          <ac:chgData name="Schlapbach Andreas (IT-SCP-MVD-ETS)" userId="7563c65f-40d6-4e34-9428-ec2f0e54c891" providerId="ADAL" clId="{2D25ED2B-9F3A-45C5-9E8A-32554EF28E5A}" dt="2020-12-23T09:15:21.177" v="4" actId="478"/>
          <ac:spMkLst>
            <pc:docMk/>
            <pc:sldMk cId="2781328284" sldId="871"/>
            <ac:spMk id="7" creationId="{6D266A0E-714D-4EED-838B-5D7CD9F7DCFF}"/>
          </ac:spMkLst>
        </pc:spChg>
        <pc:spChg chg="del">
          <ac:chgData name="Schlapbach Andreas (IT-SCP-MVD-ETS)" userId="7563c65f-40d6-4e34-9428-ec2f0e54c891" providerId="ADAL" clId="{2D25ED2B-9F3A-45C5-9E8A-32554EF28E5A}" dt="2020-12-23T09:15:21.177" v="4" actId="478"/>
          <ac:spMkLst>
            <pc:docMk/>
            <pc:sldMk cId="2781328284" sldId="871"/>
            <ac:spMk id="8" creationId="{D9DC2529-60F4-4FFC-BE70-262F32BE6CA2}"/>
          </ac:spMkLst>
        </pc:spChg>
        <pc:spChg chg="del">
          <ac:chgData name="Schlapbach Andreas (IT-SCP-MVD-ETS)" userId="7563c65f-40d6-4e34-9428-ec2f0e54c891" providerId="ADAL" clId="{2D25ED2B-9F3A-45C5-9E8A-32554EF28E5A}" dt="2020-12-23T09:15:21.177" v="4" actId="478"/>
          <ac:spMkLst>
            <pc:docMk/>
            <pc:sldMk cId="2781328284" sldId="871"/>
            <ac:spMk id="9" creationId="{37B9DEEA-E62E-42EB-9BDD-47354880EFCB}"/>
          </ac:spMkLst>
        </pc:spChg>
        <pc:spChg chg="del">
          <ac:chgData name="Schlapbach Andreas (IT-SCP-MVD-ETS)" userId="7563c65f-40d6-4e34-9428-ec2f0e54c891" providerId="ADAL" clId="{2D25ED2B-9F3A-45C5-9E8A-32554EF28E5A}" dt="2020-12-23T09:15:21.177" v="4" actId="478"/>
          <ac:spMkLst>
            <pc:docMk/>
            <pc:sldMk cId="2781328284" sldId="871"/>
            <ac:spMk id="10" creationId="{8793968A-3D27-4ACE-80D4-7F2BCC12A037}"/>
          </ac:spMkLst>
        </pc:spChg>
        <pc:spChg chg="add mod">
          <ac:chgData name="Schlapbach Andreas (IT-SCP-MVD-ETS)" userId="7563c65f-40d6-4e34-9428-ec2f0e54c891" providerId="ADAL" clId="{2D25ED2B-9F3A-45C5-9E8A-32554EF28E5A}" dt="2020-12-23T09:57:11.845" v="812" actId="1037"/>
          <ac:spMkLst>
            <pc:docMk/>
            <pc:sldMk cId="2781328284" sldId="871"/>
            <ac:spMk id="11" creationId="{D0CD9C3B-E6AF-4FA0-BEB3-05D35A40FCA6}"/>
          </ac:spMkLst>
        </pc:spChg>
        <pc:spChg chg="add mod">
          <ac:chgData name="Schlapbach Andreas (IT-SCP-MVD-ETS)" userId="7563c65f-40d6-4e34-9428-ec2f0e54c891" providerId="ADAL" clId="{2D25ED2B-9F3A-45C5-9E8A-32554EF28E5A}" dt="2020-12-23T09:57:24.548" v="825" actId="1037"/>
          <ac:spMkLst>
            <pc:docMk/>
            <pc:sldMk cId="2781328284" sldId="871"/>
            <ac:spMk id="12" creationId="{013C52F1-E2DF-4FC4-8A68-BF0BD6D44DA9}"/>
          </ac:spMkLst>
        </pc:spChg>
        <pc:spChg chg="add mod">
          <ac:chgData name="Schlapbach Andreas (IT-SCP-MVD-ETS)" userId="7563c65f-40d6-4e34-9428-ec2f0e54c891" providerId="ADAL" clId="{2D25ED2B-9F3A-45C5-9E8A-32554EF28E5A}" dt="2020-12-23T09:57:11.845" v="812" actId="1037"/>
          <ac:spMkLst>
            <pc:docMk/>
            <pc:sldMk cId="2781328284" sldId="871"/>
            <ac:spMk id="13" creationId="{4B16BD1F-6ABD-4D5D-B859-E65BD4E6BF48}"/>
          </ac:spMkLst>
        </pc:spChg>
        <pc:spChg chg="add mod">
          <ac:chgData name="Schlapbach Andreas (IT-SCP-MVD-ETS)" userId="7563c65f-40d6-4e34-9428-ec2f0e54c891" providerId="ADAL" clId="{2D25ED2B-9F3A-45C5-9E8A-32554EF28E5A}" dt="2020-12-23T09:57:24.548" v="825" actId="1037"/>
          <ac:spMkLst>
            <pc:docMk/>
            <pc:sldMk cId="2781328284" sldId="871"/>
            <ac:spMk id="14" creationId="{38838AD0-B7A0-4FAA-9F74-582F3A1B47EF}"/>
          </ac:spMkLst>
        </pc:spChg>
        <pc:picChg chg="add">
          <ac:chgData name="Schlapbach Andreas (IT-SCP-MVD-ETS)" userId="7563c65f-40d6-4e34-9428-ec2f0e54c891" providerId="ADAL" clId="{2D25ED2B-9F3A-45C5-9E8A-32554EF28E5A}" dt="2020-12-23T09:52:00.522" v="782"/>
          <ac:picMkLst>
            <pc:docMk/>
            <pc:sldMk cId="2781328284" sldId="871"/>
            <ac:picMk id="15" creationId="{E886D1B9-6DDC-482B-B50A-C408D32A27A4}"/>
          </ac:picMkLst>
        </pc:picChg>
      </pc:sldChg>
      <pc:sldChg chg="addSp delSp modSp">
        <pc:chgData name="Schlapbach Andreas (IT-SCP-MVD-ETS)" userId="7563c65f-40d6-4e34-9428-ec2f0e54c891" providerId="ADAL" clId="{2D25ED2B-9F3A-45C5-9E8A-32554EF28E5A}" dt="2020-12-23T10:01:21.245" v="852" actId="6549"/>
        <pc:sldMkLst>
          <pc:docMk/>
          <pc:sldMk cId="1266444985" sldId="874"/>
        </pc:sldMkLst>
        <pc:spChg chg="mod">
          <ac:chgData name="Schlapbach Andreas (IT-SCP-MVD-ETS)" userId="7563c65f-40d6-4e34-9428-ec2f0e54c891" providerId="ADAL" clId="{2D25ED2B-9F3A-45C5-9E8A-32554EF28E5A}" dt="2020-12-23T10:01:21.245" v="852" actId="6549"/>
          <ac:spMkLst>
            <pc:docMk/>
            <pc:sldMk cId="1266444985" sldId="874"/>
            <ac:spMk id="6147" creationId="{AE169E65-E947-4106-947A-5022CDC29949}"/>
          </ac:spMkLst>
        </pc:spChg>
        <pc:picChg chg="add del">
          <ac:chgData name="Schlapbach Andreas (IT-SCP-MVD-ETS)" userId="7563c65f-40d6-4e34-9428-ec2f0e54c891" providerId="ADAL" clId="{2D25ED2B-9F3A-45C5-9E8A-32554EF28E5A}" dt="2020-12-23T09:52:10.754" v="785" actId="478"/>
          <ac:picMkLst>
            <pc:docMk/>
            <pc:sldMk cId="1266444985" sldId="874"/>
            <ac:picMk id="7" creationId="{B59D61E6-6849-4116-BF9D-21647024C468}"/>
          </ac:picMkLst>
        </pc:picChg>
      </pc:sldChg>
      <pc:sldChg chg="modSp">
        <pc:chgData name="Schlapbach Andreas (IT-SCP-MVD-ETS)" userId="7563c65f-40d6-4e34-9428-ec2f0e54c891" providerId="ADAL" clId="{2D25ED2B-9F3A-45C5-9E8A-32554EF28E5A}" dt="2020-12-23T10:00:19.097" v="833" actId="790"/>
        <pc:sldMkLst>
          <pc:docMk/>
          <pc:sldMk cId="3620521305" sldId="875"/>
        </pc:sldMkLst>
        <pc:spChg chg="mod">
          <ac:chgData name="Schlapbach Andreas (IT-SCP-MVD-ETS)" userId="7563c65f-40d6-4e34-9428-ec2f0e54c891" providerId="ADAL" clId="{2D25ED2B-9F3A-45C5-9E8A-32554EF28E5A}" dt="2020-12-23T10:00:19.097" v="833" actId="790"/>
          <ac:spMkLst>
            <pc:docMk/>
            <pc:sldMk cId="3620521305" sldId="875"/>
            <ac:spMk id="7" creationId="{6EC8054F-2B88-46EC-8231-F318F12F9554}"/>
          </ac:spMkLst>
        </pc:spChg>
      </pc:sldChg>
      <pc:sldChg chg="modSp">
        <pc:chgData name="Schlapbach Andreas (IT-SCP-MVD-ETS)" userId="7563c65f-40d6-4e34-9428-ec2f0e54c891" providerId="ADAL" clId="{2D25ED2B-9F3A-45C5-9E8A-32554EF28E5A}" dt="2020-12-23T10:01:13" v="843" actId="6549"/>
        <pc:sldMkLst>
          <pc:docMk/>
          <pc:sldMk cId="2427815231" sldId="876"/>
        </pc:sldMkLst>
        <pc:spChg chg="mod">
          <ac:chgData name="Schlapbach Andreas (IT-SCP-MVD-ETS)" userId="7563c65f-40d6-4e34-9428-ec2f0e54c891" providerId="ADAL" clId="{2D25ED2B-9F3A-45C5-9E8A-32554EF28E5A}" dt="2020-12-23T10:00:52.883" v="834" actId="554"/>
          <ac:spMkLst>
            <pc:docMk/>
            <pc:sldMk cId="2427815231" sldId="876"/>
            <ac:spMk id="3" creationId="{9B235C9C-0921-46DC-BE22-DD68C2B51E61}"/>
          </ac:spMkLst>
        </pc:spChg>
        <pc:spChg chg="mod">
          <ac:chgData name="Schlapbach Andreas (IT-SCP-MVD-ETS)" userId="7563c65f-40d6-4e34-9428-ec2f0e54c891" providerId="ADAL" clId="{2D25ED2B-9F3A-45C5-9E8A-32554EF28E5A}" dt="2020-12-23T10:00:52.883" v="834" actId="554"/>
          <ac:spMkLst>
            <pc:docMk/>
            <pc:sldMk cId="2427815231" sldId="876"/>
            <ac:spMk id="29" creationId="{0151E1DC-1C3E-466E-906D-8D83BABCA290}"/>
          </ac:spMkLst>
        </pc:spChg>
        <pc:spChg chg="mod">
          <ac:chgData name="Schlapbach Andreas (IT-SCP-MVD-ETS)" userId="7563c65f-40d6-4e34-9428-ec2f0e54c891" providerId="ADAL" clId="{2D25ED2B-9F3A-45C5-9E8A-32554EF28E5A}" dt="2020-12-23T10:01:13" v="843" actId="6549"/>
          <ac:spMkLst>
            <pc:docMk/>
            <pc:sldMk cId="2427815231" sldId="876"/>
            <ac:spMk id="6147" creationId="{AE169E65-E947-4106-947A-5022CDC29949}"/>
          </ac:spMkLst>
        </pc:spChg>
      </pc:sldChg>
      <pc:sldChg chg="addSp modSp ord">
        <pc:chgData name="Schlapbach Andreas (IT-SCP-MVD-ETS)" userId="7563c65f-40d6-4e34-9428-ec2f0e54c891" providerId="ADAL" clId="{2D25ED2B-9F3A-45C5-9E8A-32554EF28E5A}" dt="2020-12-23T09:59:11.992" v="832" actId="790"/>
        <pc:sldMkLst>
          <pc:docMk/>
          <pc:sldMk cId="874213530" sldId="878"/>
        </pc:sldMkLst>
        <pc:spChg chg="mod">
          <ac:chgData name="Schlapbach Andreas (IT-SCP-MVD-ETS)" userId="7563c65f-40d6-4e34-9428-ec2f0e54c891" providerId="ADAL" clId="{2D25ED2B-9F3A-45C5-9E8A-32554EF28E5A}" dt="2020-12-23T09:59:11.992" v="832" actId="790"/>
          <ac:spMkLst>
            <pc:docMk/>
            <pc:sldMk cId="874213530" sldId="878"/>
            <ac:spMk id="2" creationId="{1D74B4F7-A0DD-41B3-A1AC-0684BBF53E71}"/>
          </ac:spMkLst>
        </pc:spChg>
        <pc:spChg chg="mod">
          <ac:chgData name="Schlapbach Andreas (IT-SCP-MVD-ETS)" userId="7563c65f-40d6-4e34-9428-ec2f0e54c891" providerId="ADAL" clId="{2D25ED2B-9F3A-45C5-9E8A-32554EF28E5A}" dt="2020-12-23T09:37:27.616" v="764" actId="113"/>
          <ac:spMkLst>
            <pc:docMk/>
            <pc:sldMk cId="874213530" sldId="878"/>
            <ac:spMk id="11" creationId="{FDC144F5-D3C5-495A-A2E8-C73DCC489FFC}"/>
          </ac:spMkLst>
        </pc:spChg>
        <pc:picChg chg="add">
          <ac:chgData name="Schlapbach Andreas (IT-SCP-MVD-ETS)" userId="7563c65f-40d6-4e34-9428-ec2f0e54c891" providerId="ADAL" clId="{2D25ED2B-9F3A-45C5-9E8A-32554EF28E5A}" dt="2020-12-23T09:52:03.522" v="783"/>
          <ac:picMkLst>
            <pc:docMk/>
            <pc:sldMk cId="874213530" sldId="878"/>
            <ac:picMk id="7" creationId="{B2F51FD4-9497-4414-9994-41AFBB8DF4AB}"/>
          </ac:picMkLst>
        </pc:picChg>
      </pc:sldChg>
      <pc:sldChg chg="del">
        <pc:chgData name="Schlapbach Andreas (IT-SCP-MVD-ETS)" userId="7563c65f-40d6-4e34-9428-ec2f0e54c891" providerId="ADAL" clId="{2D25ED2B-9F3A-45C5-9E8A-32554EF28E5A}" dt="2020-12-23T09:29:28.692" v="509" actId="2696"/>
        <pc:sldMkLst>
          <pc:docMk/>
          <pc:sldMk cId="3324981438" sldId="879"/>
        </pc:sldMkLst>
      </pc:sldChg>
      <pc:sldChg chg="del">
        <pc:chgData name="Schlapbach Andreas (IT-SCP-MVD-ETS)" userId="7563c65f-40d6-4e34-9428-ec2f0e54c891" providerId="ADAL" clId="{2D25ED2B-9F3A-45C5-9E8A-32554EF28E5A}" dt="2020-12-23T09:19:53.892" v="72" actId="2696"/>
        <pc:sldMkLst>
          <pc:docMk/>
          <pc:sldMk cId="2480487088" sldId="881"/>
        </pc:sldMkLst>
      </pc:sldChg>
      <pc:sldChg chg="del">
        <pc:chgData name="Schlapbach Andreas (IT-SCP-MVD-ETS)" userId="7563c65f-40d6-4e34-9428-ec2f0e54c891" providerId="ADAL" clId="{2D25ED2B-9F3A-45C5-9E8A-32554EF28E5A}" dt="2020-12-23T09:19:53.904" v="73" actId="2696"/>
        <pc:sldMkLst>
          <pc:docMk/>
          <pc:sldMk cId="4254838017" sldId="882"/>
        </pc:sldMkLst>
      </pc:sldChg>
      <pc:sldChg chg="addSp modSp add">
        <pc:chgData name="Schlapbach Andreas (IT-SCP-MVD-ETS)" userId="7563c65f-40d6-4e34-9428-ec2f0e54c891" providerId="ADAL" clId="{2D25ED2B-9F3A-45C5-9E8A-32554EF28E5A}" dt="2020-12-23T09:58:49.354" v="830" actId="790"/>
        <pc:sldMkLst>
          <pc:docMk/>
          <pc:sldMk cId="2572977255" sldId="883"/>
        </pc:sldMkLst>
        <pc:spChg chg="mod">
          <ac:chgData name="Schlapbach Andreas (IT-SCP-MVD-ETS)" userId="7563c65f-40d6-4e34-9428-ec2f0e54c891" providerId="ADAL" clId="{2D25ED2B-9F3A-45C5-9E8A-32554EF28E5A}" dt="2020-12-23T09:58:49.354" v="830" actId="790"/>
          <ac:spMkLst>
            <pc:docMk/>
            <pc:sldMk cId="2572977255" sldId="883"/>
            <ac:spMk id="2" creationId="{17F53A08-4C60-4A8D-B06C-D728A2EE1991}"/>
          </ac:spMkLst>
        </pc:spChg>
        <pc:spChg chg="mod">
          <ac:chgData name="Schlapbach Andreas (IT-SCP-MVD-ETS)" userId="7563c65f-40d6-4e34-9428-ec2f0e54c891" providerId="ADAL" clId="{2D25ED2B-9F3A-45C5-9E8A-32554EF28E5A}" dt="2020-12-23T09:25:53.632" v="403" actId="20577"/>
          <ac:spMkLst>
            <pc:docMk/>
            <pc:sldMk cId="2572977255" sldId="883"/>
            <ac:spMk id="3" creationId="{9900FB84-9B06-4B00-BF54-85BAEC186F6D}"/>
          </ac:spMkLst>
        </pc:spChg>
        <pc:spChg chg="mod">
          <ac:chgData name="Schlapbach Andreas (IT-SCP-MVD-ETS)" userId="7563c65f-40d6-4e34-9428-ec2f0e54c891" providerId="ADAL" clId="{2D25ED2B-9F3A-45C5-9E8A-32554EF28E5A}" dt="2020-12-23T09:36:21.173" v="741" actId="20577"/>
          <ac:spMkLst>
            <pc:docMk/>
            <pc:sldMk cId="2572977255" sldId="883"/>
            <ac:spMk id="5" creationId="{83BCB678-10B3-45A5-87CC-6CED37F09572}"/>
          </ac:spMkLst>
        </pc:spChg>
        <pc:picChg chg="add mod">
          <ac:chgData name="Schlapbach Andreas (IT-SCP-MVD-ETS)" userId="7563c65f-40d6-4e34-9428-ec2f0e54c891" providerId="ADAL" clId="{2D25ED2B-9F3A-45C5-9E8A-32554EF28E5A}" dt="2020-12-23T09:50:58.681" v="775" actId="1076"/>
          <ac:picMkLst>
            <pc:docMk/>
            <pc:sldMk cId="2572977255" sldId="883"/>
            <ac:picMk id="6" creationId="{71C29923-8ADD-47D1-94B1-B152F2F4864C}"/>
          </ac:picMkLst>
        </pc:picChg>
      </pc:sldChg>
      <pc:sldChg chg="addSp delSp modSp add">
        <pc:chgData name="Schlapbach Andreas (IT-SCP-MVD-ETS)" userId="7563c65f-40d6-4e34-9428-ec2f0e54c891" providerId="ADAL" clId="{2D25ED2B-9F3A-45C5-9E8A-32554EF28E5A}" dt="2020-12-23T12:03:35.942" v="1599"/>
        <pc:sldMkLst>
          <pc:docMk/>
          <pc:sldMk cId="977569950" sldId="884"/>
        </pc:sldMkLst>
        <pc:spChg chg="del">
          <ac:chgData name="Schlapbach Andreas (IT-SCP-MVD-ETS)" userId="7563c65f-40d6-4e34-9428-ec2f0e54c891" providerId="ADAL" clId="{2D25ED2B-9F3A-45C5-9E8A-32554EF28E5A}" dt="2020-12-23T10:55:16.474" v="863"/>
          <ac:spMkLst>
            <pc:docMk/>
            <pc:sldMk cId="977569950" sldId="884"/>
            <ac:spMk id="2" creationId="{A08DD76A-A0F0-40A0-91A9-85AE418C321A}"/>
          </ac:spMkLst>
        </pc:spChg>
        <pc:spChg chg="del">
          <ac:chgData name="Schlapbach Andreas (IT-SCP-MVD-ETS)" userId="7563c65f-40d6-4e34-9428-ec2f0e54c891" providerId="ADAL" clId="{2D25ED2B-9F3A-45C5-9E8A-32554EF28E5A}" dt="2020-12-23T10:55:16.474" v="863"/>
          <ac:spMkLst>
            <pc:docMk/>
            <pc:sldMk cId="977569950" sldId="884"/>
            <ac:spMk id="3" creationId="{0818A5BD-9B4C-49EE-9D25-3D40504A60EB}"/>
          </ac:spMkLst>
        </pc:spChg>
        <pc:spChg chg="del">
          <ac:chgData name="Schlapbach Andreas (IT-SCP-MVD-ETS)" userId="7563c65f-40d6-4e34-9428-ec2f0e54c891" providerId="ADAL" clId="{2D25ED2B-9F3A-45C5-9E8A-32554EF28E5A}" dt="2020-12-23T10:55:16.474" v="863"/>
          <ac:spMkLst>
            <pc:docMk/>
            <pc:sldMk cId="977569950" sldId="884"/>
            <ac:spMk id="4" creationId="{7903DEE1-C4CB-4F73-A01E-FCD27641DD71}"/>
          </ac:spMkLst>
        </pc:spChg>
        <pc:spChg chg="add mod">
          <ac:chgData name="Schlapbach Andreas (IT-SCP-MVD-ETS)" userId="7563c65f-40d6-4e34-9428-ec2f0e54c891" providerId="ADAL" clId="{2D25ED2B-9F3A-45C5-9E8A-32554EF28E5A}" dt="2020-12-23T11:26:24.124" v="987" actId="20577"/>
          <ac:spMkLst>
            <pc:docMk/>
            <pc:sldMk cId="977569950" sldId="884"/>
            <ac:spMk id="7" creationId="{5B76C24D-7669-466E-B8B0-38F1A98DEB53}"/>
          </ac:spMkLst>
        </pc:spChg>
        <pc:spChg chg="add mod">
          <ac:chgData name="Schlapbach Andreas (IT-SCP-MVD-ETS)" userId="7563c65f-40d6-4e34-9428-ec2f0e54c891" providerId="ADAL" clId="{2D25ED2B-9F3A-45C5-9E8A-32554EF28E5A}" dt="2020-12-23T10:58:56.059" v="955" actId="113"/>
          <ac:spMkLst>
            <pc:docMk/>
            <pc:sldMk cId="977569950" sldId="884"/>
            <ac:spMk id="8" creationId="{33DD0A52-E7FA-403D-874E-551F8D9FE9B0}"/>
          </ac:spMkLst>
        </pc:spChg>
        <pc:picChg chg="add">
          <ac:chgData name="Schlapbach Andreas (IT-SCP-MVD-ETS)" userId="7563c65f-40d6-4e34-9428-ec2f0e54c891" providerId="ADAL" clId="{2D25ED2B-9F3A-45C5-9E8A-32554EF28E5A}" dt="2020-12-23T12:03:35.942" v="1599"/>
          <ac:picMkLst>
            <pc:docMk/>
            <pc:sldMk cId="977569950" sldId="884"/>
            <ac:picMk id="9" creationId="{89025A30-4CB4-4D3F-81F6-A6E846FA62E8}"/>
          </ac:picMkLst>
        </pc:picChg>
      </pc:sldChg>
      <pc:sldChg chg="addSp delSp modSp add">
        <pc:chgData name="Schlapbach Andreas (IT-SCP-MVD-ETS)" userId="7563c65f-40d6-4e34-9428-ec2f0e54c891" providerId="ADAL" clId="{2D25ED2B-9F3A-45C5-9E8A-32554EF28E5A}" dt="2020-12-23T12:03:37.393" v="1600"/>
        <pc:sldMkLst>
          <pc:docMk/>
          <pc:sldMk cId="1383618244" sldId="885"/>
        </pc:sldMkLst>
        <pc:spChg chg="mod">
          <ac:chgData name="Schlapbach Andreas (IT-SCP-MVD-ETS)" userId="7563c65f-40d6-4e34-9428-ec2f0e54c891" providerId="ADAL" clId="{2D25ED2B-9F3A-45C5-9E8A-32554EF28E5A}" dt="2020-12-23T11:26:31.236" v="990" actId="20577"/>
          <ac:spMkLst>
            <pc:docMk/>
            <pc:sldMk cId="1383618244" sldId="885"/>
            <ac:spMk id="2" creationId="{40F2220F-9D8F-46E9-A26D-7F1576CC5B03}"/>
          </ac:spMkLst>
        </pc:spChg>
        <pc:spChg chg="del">
          <ac:chgData name="Schlapbach Andreas (IT-SCP-MVD-ETS)" userId="7563c65f-40d6-4e34-9428-ec2f0e54c891" providerId="ADAL" clId="{2D25ED2B-9F3A-45C5-9E8A-32554EF28E5A}" dt="2020-12-23T11:26:41.845" v="991"/>
          <ac:spMkLst>
            <pc:docMk/>
            <pc:sldMk cId="1383618244" sldId="885"/>
            <ac:spMk id="3" creationId="{8CDDB72F-1835-4D26-888A-5B614D9A54E3}"/>
          </ac:spMkLst>
        </pc:spChg>
        <pc:spChg chg="add del mod">
          <ac:chgData name="Schlapbach Andreas (IT-SCP-MVD-ETS)" userId="7563c65f-40d6-4e34-9428-ec2f0e54c891" providerId="ADAL" clId="{2D25ED2B-9F3A-45C5-9E8A-32554EF28E5A}" dt="2020-12-23T11:26:46.342" v="992"/>
          <ac:spMkLst>
            <pc:docMk/>
            <pc:sldMk cId="1383618244" sldId="885"/>
            <ac:spMk id="6" creationId="{69B28063-F3B6-4603-B7AE-990564EF8FCC}"/>
          </ac:spMkLst>
        </pc:spChg>
        <pc:spChg chg="add del mod">
          <ac:chgData name="Schlapbach Andreas (IT-SCP-MVD-ETS)" userId="7563c65f-40d6-4e34-9428-ec2f0e54c891" providerId="ADAL" clId="{2D25ED2B-9F3A-45C5-9E8A-32554EF28E5A}" dt="2020-12-23T11:26:46.342" v="992"/>
          <ac:spMkLst>
            <pc:docMk/>
            <pc:sldMk cId="1383618244" sldId="885"/>
            <ac:spMk id="7" creationId="{83BB429E-38DF-4ADD-B1E0-1C1A8413D85D}"/>
          </ac:spMkLst>
        </pc:spChg>
        <pc:spChg chg="add del mod">
          <ac:chgData name="Schlapbach Andreas (IT-SCP-MVD-ETS)" userId="7563c65f-40d6-4e34-9428-ec2f0e54c891" providerId="ADAL" clId="{2D25ED2B-9F3A-45C5-9E8A-32554EF28E5A}" dt="2020-12-23T11:26:46.342" v="992"/>
          <ac:spMkLst>
            <pc:docMk/>
            <pc:sldMk cId="1383618244" sldId="885"/>
            <ac:spMk id="8" creationId="{4FF041D7-A9E1-45B6-B401-650D81AE56C2}"/>
          </ac:spMkLst>
        </pc:spChg>
        <pc:spChg chg="add del mod">
          <ac:chgData name="Schlapbach Andreas (IT-SCP-MVD-ETS)" userId="7563c65f-40d6-4e34-9428-ec2f0e54c891" providerId="ADAL" clId="{2D25ED2B-9F3A-45C5-9E8A-32554EF28E5A}" dt="2020-12-23T11:26:46.342" v="992"/>
          <ac:spMkLst>
            <pc:docMk/>
            <pc:sldMk cId="1383618244" sldId="885"/>
            <ac:spMk id="9" creationId="{1A550643-D908-44BB-A0CA-E875AA6583A4}"/>
          </ac:spMkLst>
        </pc:spChg>
        <pc:spChg chg="add mod">
          <ac:chgData name="Schlapbach Andreas (IT-SCP-MVD-ETS)" userId="7563c65f-40d6-4e34-9428-ec2f0e54c891" providerId="ADAL" clId="{2D25ED2B-9F3A-45C5-9E8A-32554EF28E5A}" dt="2020-12-23T11:56:02.298" v="1331" actId="113"/>
          <ac:spMkLst>
            <pc:docMk/>
            <pc:sldMk cId="1383618244" sldId="885"/>
            <ac:spMk id="10" creationId="{D4F1DA92-3D9E-466B-BDED-99295E34973C}"/>
          </ac:spMkLst>
        </pc:spChg>
        <pc:spChg chg="add del mod">
          <ac:chgData name="Schlapbach Andreas (IT-SCP-MVD-ETS)" userId="7563c65f-40d6-4e34-9428-ec2f0e54c891" providerId="ADAL" clId="{2D25ED2B-9F3A-45C5-9E8A-32554EF28E5A}" dt="2020-12-23T11:46:30.294" v="994"/>
          <ac:spMkLst>
            <pc:docMk/>
            <pc:sldMk cId="1383618244" sldId="885"/>
            <ac:spMk id="11" creationId="{69F6E1C3-E9E4-428A-85ED-FD548700B481}"/>
          </ac:spMkLst>
        </pc:spChg>
        <pc:spChg chg="add del mod">
          <ac:chgData name="Schlapbach Andreas (IT-SCP-MVD-ETS)" userId="7563c65f-40d6-4e34-9428-ec2f0e54c891" providerId="ADAL" clId="{2D25ED2B-9F3A-45C5-9E8A-32554EF28E5A}" dt="2020-12-23T11:47:27.583" v="996"/>
          <ac:spMkLst>
            <pc:docMk/>
            <pc:sldMk cId="1383618244" sldId="885"/>
            <ac:spMk id="13" creationId="{787498D4-857E-4085-B3CE-932484B7EE99}"/>
          </ac:spMkLst>
        </pc:spChg>
        <pc:picChg chg="add del mod">
          <ac:chgData name="Schlapbach Andreas (IT-SCP-MVD-ETS)" userId="7563c65f-40d6-4e34-9428-ec2f0e54c891" providerId="ADAL" clId="{2D25ED2B-9F3A-45C5-9E8A-32554EF28E5A}" dt="2020-12-23T11:46:34.960" v="995" actId="478"/>
          <ac:picMkLst>
            <pc:docMk/>
            <pc:sldMk cId="1383618244" sldId="885"/>
            <ac:picMk id="12" creationId="{E38DB47C-7CE6-49AC-9682-102FA205B2AF}"/>
          </ac:picMkLst>
        </pc:picChg>
        <pc:picChg chg="add mod">
          <ac:chgData name="Schlapbach Andreas (IT-SCP-MVD-ETS)" userId="7563c65f-40d6-4e34-9428-ec2f0e54c891" providerId="ADAL" clId="{2D25ED2B-9F3A-45C5-9E8A-32554EF28E5A}" dt="2020-12-23T11:55:46.786" v="1326" actId="14100"/>
          <ac:picMkLst>
            <pc:docMk/>
            <pc:sldMk cId="1383618244" sldId="885"/>
            <ac:picMk id="14" creationId="{B2C28930-02DF-4F2A-BA0F-BB4582DBEC33}"/>
          </ac:picMkLst>
        </pc:picChg>
        <pc:picChg chg="add">
          <ac:chgData name="Schlapbach Andreas (IT-SCP-MVD-ETS)" userId="7563c65f-40d6-4e34-9428-ec2f0e54c891" providerId="ADAL" clId="{2D25ED2B-9F3A-45C5-9E8A-32554EF28E5A}" dt="2020-12-23T12:03:37.393" v="1600"/>
          <ac:picMkLst>
            <pc:docMk/>
            <pc:sldMk cId="1383618244" sldId="885"/>
            <ac:picMk id="15" creationId="{BB797B75-7E8D-4903-B10A-44B562855777}"/>
          </ac:picMkLst>
        </pc:picChg>
      </pc:sldChg>
      <pc:sldChg chg="addSp delSp modSp add">
        <pc:chgData name="Schlapbach Andreas (IT-SCP-MVD-ETS)" userId="7563c65f-40d6-4e34-9428-ec2f0e54c891" providerId="ADAL" clId="{2D25ED2B-9F3A-45C5-9E8A-32554EF28E5A}" dt="2020-12-23T12:03:34.609" v="1598"/>
        <pc:sldMkLst>
          <pc:docMk/>
          <pc:sldMk cId="2109107853" sldId="886"/>
        </pc:sldMkLst>
        <pc:spChg chg="mod">
          <ac:chgData name="Schlapbach Andreas (IT-SCP-MVD-ETS)" userId="7563c65f-40d6-4e34-9428-ec2f0e54c891" providerId="ADAL" clId="{2D25ED2B-9F3A-45C5-9E8A-32554EF28E5A}" dt="2020-12-23T11:56:22.493" v="1357" actId="20577"/>
          <ac:spMkLst>
            <pc:docMk/>
            <pc:sldMk cId="2109107853" sldId="886"/>
            <ac:spMk id="2" creationId="{D0DDDB03-68AB-4268-A47E-BB0704805A4D}"/>
          </ac:spMkLst>
        </pc:spChg>
        <pc:spChg chg="del">
          <ac:chgData name="Schlapbach Andreas (IT-SCP-MVD-ETS)" userId="7563c65f-40d6-4e34-9428-ec2f0e54c891" providerId="ADAL" clId="{2D25ED2B-9F3A-45C5-9E8A-32554EF28E5A}" dt="2020-12-23T11:59:17.710" v="1358"/>
          <ac:spMkLst>
            <pc:docMk/>
            <pc:sldMk cId="2109107853" sldId="886"/>
            <ac:spMk id="3" creationId="{FBC179FD-92EC-43EE-922A-0CB0B98D8F26}"/>
          </ac:spMkLst>
        </pc:spChg>
        <pc:spChg chg="del">
          <ac:chgData name="Schlapbach Andreas (IT-SCP-MVD-ETS)" userId="7563c65f-40d6-4e34-9428-ec2f0e54c891" providerId="ADAL" clId="{2D25ED2B-9F3A-45C5-9E8A-32554EF28E5A}" dt="2020-12-23T11:59:17.710" v="1358"/>
          <ac:spMkLst>
            <pc:docMk/>
            <pc:sldMk cId="2109107853" sldId="886"/>
            <ac:spMk id="4" creationId="{5FA5B5B4-FC70-4CF1-89B8-1BC5D84B3CFF}"/>
          </ac:spMkLst>
        </pc:spChg>
        <pc:spChg chg="add del mod">
          <ac:chgData name="Schlapbach Andreas (IT-SCP-MVD-ETS)" userId="7563c65f-40d6-4e34-9428-ec2f0e54c891" providerId="ADAL" clId="{2D25ED2B-9F3A-45C5-9E8A-32554EF28E5A}" dt="2020-12-23T12:02:53.917" v="1596" actId="113"/>
          <ac:spMkLst>
            <pc:docMk/>
            <pc:sldMk cId="2109107853" sldId="886"/>
            <ac:spMk id="7" creationId="{2223E008-9235-4082-ADD2-BD92DE02C7A3}"/>
          </ac:spMkLst>
        </pc:spChg>
        <pc:spChg chg="add del">
          <ac:chgData name="Schlapbach Andreas (IT-SCP-MVD-ETS)" userId="7563c65f-40d6-4e34-9428-ec2f0e54c891" providerId="ADAL" clId="{2D25ED2B-9F3A-45C5-9E8A-32554EF28E5A}" dt="2020-12-23T11:59:25.541" v="1360"/>
          <ac:spMkLst>
            <pc:docMk/>
            <pc:sldMk cId="2109107853" sldId="886"/>
            <ac:spMk id="8" creationId="{A8D16DC1-FAE0-4B9A-AF69-00B898EC4F50}"/>
          </ac:spMkLst>
        </pc:spChg>
        <pc:spChg chg="add del">
          <ac:chgData name="Schlapbach Andreas (IT-SCP-MVD-ETS)" userId="7563c65f-40d6-4e34-9428-ec2f0e54c891" providerId="ADAL" clId="{2D25ED2B-9F3A-45C5-9E8A-32554EF28E5A}" dt="2020-12-23T11:59:30.802" v="1362"/>
          <ac:spMkLst>
            <pc:docMk/>
            <pc:sldMk cId="2109107853" sldId="886"/>
            <ac:spMk id="9" creationId="{EAC90A28-1A10-4CAB-8ACE-475A8A41D83E}"/>
          </ac:spMkLst>
        </pc:spChg>
        <pc:picChg chg="add">
          <ac:chgData name="Schlapbach Andreas (IT-SCP-MVD-ETS)" userId="7563c65f-40d6-4e34-9428-ec2f0e54c891" providerId="ADAL" clId="{2D25ED2B-9F3A-45C5-9E8A-32554EF28E5A}" dt="2020-12-23T12:03:34.609" v="1598"/>
          <ac:picMkLst>
            <pc:docMk/>
            <pc:sldMk cId="2109107853" sldId="886"/>
            <ac:picMk id="10" creationId="{CF278CCC-ECFE-4260-BD92-FFAB6F1A95BF}"/>
          </ac:picMkLst>
        </pc:picChg>
      </pc:sldChg>
    </pc:docChg>
  </pc:docChgLst>
  <pc:docChgLst>
    <pc:chgData name="Gantert Clemens (IT-SCP-MVD-ETS - Extern)" userId="S::e530083@sbb.ch::f9c8bddb-b0b9-4532-b18c-91099c0045dd" providerId="AD" clId="Web-{80C8CC52-AE24-755B-F91A-F3A5A957DA95}"/>
    <pc:docChg chg="addSld delSld modSld sldOrd">
      <pc:chgData name="Gantert Clemens (IT-SCP-MVD-ETS - Extern)" userId="S::e530083@sbb.ch::f9c8bddb-b0b9-4532-b18c-91099c0045dd" providerId="AD" clId="Web-{80C8CC52-AE24-755B-F91A-F3A5A957DA95}" dt="2020-10-16T10:22:58.174" v="707" actId="20577"/>
      <pc:docMkLst>
        <pc:docMk/>
      </pc:docMkLst>
      <pc:sldChg chg="modSp">
        <pc:chgData name="Gantert Clemens (IT-SCP-MVD-ETS - Extern)" userId="S::e530083@sbb.ch::f9c8bddb-b0b9-4532-b18c-91099c0045dd" providerId="AD" clId="Web-{80C8CC52-AE24-755B-F91A-F3A5A957DA95}" dt="2020-10-16T10:05:53.156" v="267" actId="20577"/>
        <pc:sldMkLst>
          <pc:docMk/>
          <pc:sldMk cId="0" sldId="792"/>
        </pc:sldMkLst>
        <pc:spChg chg="mod">
          <ac:chgData name="Gantert Clemens (IT-SCP-MVD-ETS - Extern)" userId="S::e530083@sbb.ch::f9c8bddb-b0b9-4532-b18c-91099c0045dd" providerId="AD" clId="Web-{80C8CC52-AE24-755B-F91A-F3A5A957DA95}" dt="2020-10-16T10:05:53.156" v="267" actId="20577"/>
          <ac:spMkLst>
            <pc:docMk/>
            <pc:sldMk cId="0" sldId="792"/>
            <ac:spMk id="36868" creationId="{A6089B82-A8AD-483E-9D3E-1DAEA9CB0F31}"/>
          </ac:spMkLst>
        </pc:spChg>
      </pc:sldChg>
      <pc:sldChg chg="modSp">
        <pc:chgData name="Gantert Clemens (IT-SCP-MVD-ETS - Extern)" userId="S::e530083@sbb.ch::f9c8bddb-b0b9-4532-b18c-91099c0045dd" providerId="AD" clId="Web-{80C8CC52-AE24-755B-F91A-F3A5A957DA95}" dt="2020-10-16T10:10:31.317" v="319" actId="20577"/>
        <pc:sldMkLst>
          <pc:docMk/>
          <pc:sldMk cId="0" sldId="831"/>
        </pc:sldMkLst>
        <pc:spChg chg="mod">
          <ac:chgData name="Gantert Clemens (IT-SCP-MVD-ETS - Extern)" userId="S::e530083@sbb.ch::f9c8bddb-b0b9-4532-b18c-91099c0045dd" providerId="AD" clId="Web-{80C8CC52-AE24-755B-F91A-F3A5A957DA95}" dt="2020-10-16T10:10:31.317" v="319" actId="20577"/>
          <ac:spMkLst>
            <pc:docMk/>
            <pc:sldMk cId="0" sldId="831"/>
            <ac:spMk id="10243" creationId="{A201427E-01BF-4985-9668-307BA732AE96}"/>
          </ac:spMkLst>
        </pc:spChg>
        <pc:spChg chg="mod">
          <ac:chgData name="Gantert Clemens (IT-SCP-MVD-ETS - Extern)" userId="S::e530083@sbb.ch::f9c8bddb-b0b9-4532-b18c-91099c0045dd" providerId="AD" clId="Web-{80C8CC52-AE24-755B-F91A-F3A5A957DA95}" dt="2020-10-16T09:51:40.046" v="56" actId="20577"/>
          <ac:spMkLst>
            <pc:docMk/>
            <pc:sldMk cId="0" sldId="831"/>
            <ac:spMk id="36868" creationId="{A6089B82-A8AD-483E-9D3E-1DAEA9CB0F31}"/>
          </ac:spMkLst>
        </pc:spChg>
      </pc:sldChg>
      <pc:sldChg chg="modSp">
        <pc:chgData name="Gantert Clemens (IT-SCP-MVD-ETS - Extern)" userId="S::e530083@sbb.ch::f9c8bddb-b0b9-4532-b18c-91099c0045dd" providerId="AD" clId="Web-{80C8CC52-AE24-755B-F91A-F3A5A957DA95}" dt="2020-10-16T10:10:26.160" v="316" actId="20577"/>
        <pc:sldMkLst>
          <pc:docMk/>
          <pc:sldMk cId="0" sldId="832"/>
        </pc:sldMkLst>
        <pc:spChg chg="mod">
          <ac:chgData name="Gantert Clemens (IT-SCP-MVD-ETS - Extern)" userId="S::e530083@sbb.ch::f9c8bddb-b0b9-4532-b18c-91099c0045dd" providerId="AD" clId="Web-{80C8CC52-AE24-755B-F91A-F3A5A957DA95}" dt="2020-10-16T10:10:26.160" v="316" actId="20577"/>
          <ac:spMkLst>
            <pc:docMk/>
            <pc:sldMk cId="0" sldId="832"/>
            <ac:spMk id="9219" creationId="{E66B1538-2ACB-46EF-9C82-CB401FB7EB1E}"/>
          </ac:spMkLst>
        </pc:spChg>
      </pc:sldChg>
      <pc:sldChg chg="modSp">
        <pc:chgData name="Gantert Clemens (IT-SCP-MVD-ETS - Extern)" userId="S::e530083@sbb.ch::f9c8bddb-b0b9-4532-b18c-91099c0045dd" providerId="AD" clId="Web-{80C8CC52-AE24-755B-F91A-F3A5A957DA95}" dt="2020-10-16T10:10:43.411" v="321" actId="20577"/>
        <pc:sldMkLst>
          <pc:docMk/>
          <pc:sldMk cId="0" sldId="833"/>
        </pc:sldMkLst>
        <pc:spChg chg="mod">
          <ac:chgData name="Gantert Clemens (IT-SCP-MVD-ETS - Extern)" userId="S::e530083@sbb.ch::f9c8bddb-b0b9-4532-b18c-91099c0045dd" providerId="AD" clId="Web-{80C8CC52-AE24-755B-F91A-F3A5A957DA95}" dt="2020-10-16T10:10:43.411" v="321" actId="20577"/>
          <ac:spMkLst>
            <pc:docMk/>
            <pc:sldMk cId="0" sldId="833"/>
            <ac:spMk id="11267" creationId="{59D2873C-D088-4E6B-9B15-E521F10AB465}"/>
          </ac:spMkLst>
        </pc:spChg>
      </pc:sldChg>
      <pc:sldChg chg="modSp">
        <pc:chgData name="Gantert Clemens (IT-SCP-MVD-ETS - Extern)" userId="S::e530083@sbb.ch::f9c8bddb-b0b9-4532-b18c-91099c0045dd" providerId="AD" clId="Web-{80C8CC52-AE24-755B-F91A-F3A5A957DA95}" dt="2020-10-16T10:10:20.598" v="314" actId="20577"/>
        <pc:sldMkLst>
          <pc:docMk/>
          <pc:sldMk cId="0" sldId="834"/>
        </pc:sldMkLst>
        <pc:spChg chg="mod">
          <ac:chgData name="Gantert Clemens (IT-SCP-MVD-ETS - Extern)" userId="S::e530083@sbb.ch::f9c8bddb-b0b9-4532-b18c-91099c0045dd" providerId="AD" clId="Web-{80C8CC52-AE24-755B-F91A-F3A5A957DA95}" dt="2020-10-16T10:10:20.598" v="314" actId="20577"/>
          <ac:spMkLst>
            <pc:docMk/>
            <pc:sldMk cId="0" sldId="834"/>
            <ac:spMk id="8195" creationId="{594D3F44-9DF1-4AAA-9F8F-D463C56F60B6}"/>
          </ac:spMkLst>
        </pc:spChg>
        <pc:spChg chg="mod">
          <ac:chgData name="Gantert Clemens (IT-SCP-MVD-ETS - Extern)" userId="S::e530083@sbb.ch::f9c8bddb-b0b9-4532-b18c-91099c0045dd" providerId="AD" clId="Web-{80C8CC52-AE24-755B-F91A-F3A5A957DA95}" dt="2020-10-16T09:36:22.113" v="32" actId="20577"/>
          <ac:spMkLst>
            <pc:docMk/>
            <pc:sldMk cId="0" sldId="834"/>
            <ac:spMk id="36868" creationId="{A6089B82-A8AD-483E-9D3E-1DAEA9CB0F31}"/>
          </ac:spMkLst>
        </pc:spChg>
      </pc:sldChg>
      <pc:sldChg chg="addSp delSp modSp">
        <pc:chgData name="Gantert Clemens (IT-SCP-MVD-ETS - Extern)" userId="S::e530083@sbb.ch::f9c8bddb-b0b9-4532-b18c-91099c0045dd" providerId="AD" clId="Web-{80C8CC52-AE24-755B-F91A-F3A5A957DA95}" dt="2020-10-16T10:10:49.708" v="323" actId="20577"/>
        <pc:sldMkLst>
          <pc:docMk/>
          <pc:sldMk cId="0" sldId="835"/>
        </pc:sldMkLst>
        <pc:spChg chg="mod">
          <ac:chgData name="Gantert Clemens (IT-SCP-MVD-ETS - Extern)" userId="S::e530083@sbb.ch::f9c8bddb-b0b9-4532-b18c-91099c0045dd" providerId="AD" clId="Web-{80C8CC52-AE24-755B-F91A-F3A5A957DA95}" dt="2020-10-16T10:10:49.708" v="323" actId="20577"/>
          <ac:spMkLst>
            <pc:docMk/>
            <pc:sldMk cId="0" sldId="835"/>
            <ac:spMk id="12291" creationId="{2937047F-7B5C-44C4-97CF-78321A99327A}"/>
          </ac:spMkLst>
        </pc:spChg>
        <pc:picChg chg="add del mod">
          <ac:chgData name="Gantert Clemens (IT-SCP-MVD-ETS - Extern)" userId="S::e530083@sbb.ch::f9c8bddb-b0b9-4532-b18c-91099c0045dd" providerId="AD" clId="Web-{80C8CC52-AE24-755B-F91A-F3A5A957DA95}" dt="2020-10-16T09:53:26.673" v="73"/>
          <ac:picMkLst>
            <pc:docMk/>
            <pc:sldMk cId="0" sldId="835"/>
            <ac:picMk id="2" creationId="{18871FC3-2173-4A88-9F4C-1D16CD795B60}"/>
          </ac:picMkLst>
        </pc:picChg>
        <pc:picChg chg="add del mod">
          <ac:chgData name="Gantert Clemens (IT-SCP-MVD-ETS - Extern)" userId="S::e530083@sbb.ch::f9c8bddb-b0b9-4532-b18c-91099c0045dd" providerId="AD" clId="Web-{80C8CC52-AE24-755B-F91A-F3A5A957DA95}" dt="2020-10-16T09:53:56.017" v="75"/>
          <ac:picMkLst>
            <pc:docMk/>
            <pc:sldMk cId="0" sldId="835"/>
            <ac:picMk id="3" creationId="{9FD54EAD-7FBB-4E59-87AE-0C6A33E5A045}"/>
          </ac:picMkLst>
        </pc:picChg>
      </pc:sldChg>
      <pc:sldChg chg="addSp delSp modSp">
        <pc:chgData name="Gantert Clemens (IT-SCP-MVD-ETS - Extern)" userId="S::e530083@sbb.ch::f9c8bddb-b0b9-4532-b18c-91099c0045dd" providerId="AD" clId="Web-{80C8CC52-AE24-755B-F91A-F3A5A957DA95}" dt="2020-10-16T10:10:13.832" v="311" actId="20577"/>
        <pc:sldMkLst>
          <pc:docMk/>
          <pc:sldMk cId="0" sldId="836"/>
        </pc:sldMkLst>
        <pc:spChg chg="add del mod">
          <ac:chgData name="Gantert Clemens (IT-SCP-MVD-ETS - Extern)" userId="S::e530083@sbb.ch::f9c8bddb-b0b9-4532-b18c-91099c0045dd" providerId="AD" clId="Web-{80C8CC52-AE24-755B-F91A-F3A5A957DA95}" dt="2020-10-16T10:10:07.691" v="306"/>
          <ac:spMkLst>
            <pc:docMk/>
            <pc:sldMk cId="0" sldId="836"/>
            <ac:spMk id="3" creationId="{61BACA5C-6612-402C-9351-DAB226121986}"/>
          </ac:spMkLst>
        </pc:spChg>
        <pc:spChg chg="add del mod">
          <ac:chgData name="Gantert Clemens (IT-SCP-MVD-ETS - Extern)" userId="S::e530083@sbb.ch::f9c8bddb-b0b9-4532-b18c-91099c0045dd" providerId="AD" clId="Web-{80C8CC52-AE24-755B-F91A-F3A5A957DA95}" dt="2020-10-16T10:10:13.832" v="311" actId="20577"/>
          <ac:spMkLst>
            <pc:docMk/>
            <pc:sldMk cId="0" sldId="836"/>
            <ac:spMk id="7171" creationId="{FDE7F8F8-09BE-447C-BFA3-0AEAF4697C66}"/>
          </ac:spMkLst>
        </pc:spChg>
        <pc:spChg chg="mod">
          <ac:chgData name="Gantert Clemens (IT-SCP-MVD-ETS - Extern)" userId="S::e530083@sbb.ch::f9c8bddb-b0b9-4532-b18c-91099c0045dd" providerId="AD" clId="Web-{80C8CC52-AE24-755B-F91A-F3A5A957DA95}" dt="2020-10-16T09:36:02.034" v="30" actId="20577"/>
          <ac:spMkLst>
            <pc:docMk/>
            <pc:sldMk cId="0" sldId="836"/>
            <ac:spMk id="36868" creationId="{A6089B82-A8AD-483E-9D3E-1DAEA9CB0F31}"/>
          </ac:spMkLst>
        </pc:spChg>
      </pc:sldChg>
      <pc:sldChg chg="modSp">
        <pc:chgData name="Gantert Clemens (IT-SCP-MVD-ETS - Extern)" userId="S::e530083@sbb.ch::f9c8bddb-b0b9-4532-b18c-91099c0045dd" providerId="AD" clId="Web-{80C8CC52-AE24-755B-F91A-F3A5A957DA95}" dt="2020-10-16T10:03:06.231" v="213" actId="20577"/>
        <pc:sldMkLst>
          <pc:docMk/>
          <pc:sldMk cId="896384001" sldId="837"/>
        </pc:sldMkLst>
        <pc:spChg chg="mod">
          <ac:chgData name="Gantert Clemens (IT-SCP-MVD-ETS - Extern)" userId="S::e530083@sbb.ch::f9c8bddb-b0b9-4532-b18c-91099c0045dd" providerId="AD" clId="Web-{80C8CC52-AE24-755B-F91A-F3A5A957DA95}" dt="2020-10-16T10:03:02.668" v="212" actId="20577"/>
          <ac:spMkLst>
            <pc:docMk/>
            <pc:sldMk cId="896384001" sldId="837"/>
            <ac:spMk id="6147" creationId="{AE169E65-E947-4106-947A-5022CDC29949}"/>
          </ac:spMkLst>
        </pc:spChg>
        <pc:spChg chg="mod">
          <ac:chgData name="Gantert Clemens (IT-SCP-MVD-ETS - Extern)" userId="S::e530083@sbb.ch::f9c8bddb-b0b9-4532-b18c-91099c0045dd" providerId="AD" clId="Web-{80C8CC52-AE24-755B-F91A-F3A5A957DA95}" dt="2020-10-16T10:03:06.231" v="213" actId="20577"/>
          <ac:spMkLst>
            <pc:docMk/>
            <pc:sldMk cId="896384001" sldId="837"/>
            <ac:spMk id="36868" creationId="{A6089B82-A8AD-483E-9D3E-1DAEA9CB0F31}"/>
          </ac:spMkLst>
        </pc:spChg>
      </pc:sldChg>
      <pc:sldChg chg="modSp">
        <pc:chgData name="Gantert Clemens (IT-SCP-MVD-ETS - Extern)" userId="S::e530083@sbb.ch::f9c8bddb-b0b9-4532-b18c-91099c0045dd" providerId="AD" clId="Web-{80C8CC52-AE24-755B-F91A-F3A5A957DA95}" dt="2020-10-16T10:12:23.584" v="375" actId="20577"/>
        <pc:sldMkLst>
          <pc:docMk/>
          <pc:sldMk cId="3532607059" sldId="838"/>
        </pc:sldMkLst>
        <pc:spChg chg="mod">
          <ac:chgData name="Gantert Clemens (IT-SCP-MVD-ETS - Extern)" userId="S::e530083@sbb.ch::f9c8bddb-b0b9-4532-b18c-91099c0045dd" providerId="AD" clId="Web-{80C8CC52-AE24-755B-F91A-F3A5A957DA95}" dt="2020-10-16T10:12:23.584" v="375"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0C8CC52-AE24-755B-F91A-F3A5A957DA95}" dt="2020-10-16T10:19:06.154" v="658" actId="20577"/>
        <pc:sldMkLst>
          <pc:docMk/>
          <pc:sldMk cId="581336279" sldId="839"/>
        </pc:sldMkLst>
        <pc:spChg chg="mod">
          <ac:chgData name="Gantert Clemens (IT-SCP-MVD-ETS - Extern)" userId="S::e530083@sbb.ch::f9c8bddb-b0b9-4532-b18c-91099c0045dd" providerId="AD" clId="Web-{80C8CC52-AE24-755B-F91A-F3A5A957DA95}" dt="2020-10-16T10:19:06.154" v="658" actId="20577"/>
          <ac:spMkLst>
            <pc:docMk/>
            <pc:sldMk cId="581336279" sldId="839"/>
            <ac:spMk id="36868" creationId="{A6089B82-A8AD-483E-9D3E-1DAEA9CB0F31}"/>
          </ac:spMkLst>
        </pc:spChg>
      </pc:sldChg>
      <pc:sldChg chg="addSp modSp add replId">
        <pc:chgData name="Gantert Clemens (IT-SCP-MVD-ETS - Extern)" userId="S::e530083@sbb.ch::f9c8bddb-b0b9-4532-b18c-91099c0045dd" providerId="AD" clId="Web-{80C8CC52-AE24-755B-F91A-F3A5A957DA95}" dt="2020-10-16T10:10:59.177" v="326" actId="20577"/>
        <pc:sldMkLst>
          <pc:docMk/>
          <pc:sldMk cId="3830792610" sldId="840"/>
        </pc:sldMkLst>
        <pc:spChg chg="mod">
          <ac:chgData name="Gantert Clemens (IT-SCP-MVD-ETS - Extern)" userId="S::e530083@sbb.ch::f9c8bddb-b0b9-4532-b18c-91099c0045dd" providerId="AD" clId="Web-{80C8CC52-AE24-755B-F91A-F3A5A957DA95}" dt="2020-10-16T10:10:59.177" v="326" actId="20577"/>
          <ac:spMkLst>
            <pc:docMk/>
            <pc:sldMk cId="3830792610" sldId="840"/>
            <ac:spMk id="12291" creationId="{2937047F-7B5C-44C4-97CF-78321A99327A}"/>
          </ac:spMkLst>
        </pc:spChg>
        <pc:spChg chg="mod">
          <ac:chgData name="Gantert Clemens (IT-SCP-MVD-ETS - Extern)" userId="S::e530083@sbb.ch::f9c8bddb-b0b9-4532-b18c-91099c0045dd" providerId="AD" clId="Web-{80C8CC52-AE24-755B-F91A-F3A5A957DA95}" dt="2020-10-16T09:54:43.565" v="78" actId="20577"/>
          <ac:spMkLst>
            <pc:docMk/>
            <pc:sldMk cId="3830792610" sldId="840"/>
            <ac:spMk id="36868" creationId="{A6089B82-A8AD-483E-9D3E-1DAEA9CB0F31}"/>
          </ac:spMkLst>
        </pc:spChg>
        <pc:picChg chg="add mod">
          <ac:chgData name="Gantert Clemens (IT-SCP-MVD-ETS - Extern)" userId="S::e530083@sbb.ch::f9c8bddb-b0b9-4532-b18c-91099c0045dd" providerId="AD" clId="Web-{80C8CC52-AE24-755B-F91A-F3A5A957DA95}" dt="2020-10-16T10:02:24.402" v="189"/>
          <ac:picMkLst>
            <pc:docMk/>
            <pc:sldMk cId="3830792610" sldId="840"/>
            <ac:picMk id="2" creationId="{635183AC-9EA2-4895-9039-60BD6154BFB4}"/>
          </ac:picMkLst>
        </pc:picChg>
      </pc:sldChg>
      <pc:sldChg chg="modSp add replId">
        <pc:chgData name="Gantert Clemens (IT-SCP-MVD-ETS - Extern)" userId="S::e530083@sbb.ch::f9c8bddb-b0b9-4532-b18c-91099c0045dd" providerId="AD" clId="Web-{80C8CC52-AE24-755B-F91A-F3A5A957DA95}" dt="2020-10-16T10:11:20.833" v="343" actId="20577"/>
        <pc:sldMkLst>
          <pc:docMk/>
          <pc:sldMk cId="2035115425" sldId="841"/>
        </pc:sldMkLst>
        <pc:spChg chg="mod">
          <ac:chgData name="Gantert Clemens (IT-SCP-MVD-ETS - Extern)" userId="S::e530083@sbb.ch::f9c8bddb-b0b9-4532-b18c-91099c0045dd" providerId="AD" clId="Web-{80C8CC52-AE24-755B-F91A-F3A5A957DA95}" dt="2020-10-16T10:11:20.833" v="343" actId="20577"/>
          <ac:spMkLst>
            <pc:docMk/>
            <pc:sldMk cId="2035115425" sldId="841"/>
            <ac:spMk id="12291" creationId="{2937047F-7B5C-44C4-97CF-78321A99327A}"/>
          </ac:spMkLst>
        </pc:spChg>
        <pc:spChg chg="mod">
          <ac:chgData name="Gantert Clemens (IT-SCP-MVD-ETS - Extern)" userId="S::e530083@sbb.ch::f9c8bddb-b0b9-4532-b18c-91099c0045dd" providerId="AD" clId="Web-{80C8CC52-AE24-755B-F91A-F3A5A957DA95}" dt="2020-10-16T09:58:02.350" v="188" actId="20577"/>
          <ac:spMkLst>
            <pc:docMk/>
            <pc:sldMk cId="2035115425" sldId="841"/>
            <ac:spMk id="36868" creationId="{A6089B82-A8AD-483E-9D3E-1DAEA9CB0F31}"/>
          </ac:spMkLst>
        </pc:spChg>
      </pc:sldChg>
      <pc:sldChg chg="add replId">
        <pc:chgData name="Gantert Clemens (IT-SCP-MVD-ETS - Extern)" userId="S::e530083@sbb.ch::f9c8bddb-b0b9-4532-b18c-91099c0045dd" providerId="AD" clId="Web-{80C8CC52-AE24-755B-F91A-F3A5A957DA95}" dt="2020-10-16T10:02:44.636" v="190"/>
        <pc:sldMkLst>
          <pc:docMk/>
          <pc:sldMk cId="314480351" sldId="842"/>
        </pc:sldMkLst>
      </pc:sldChg>
      <pc:sldChg chg="modSp add replId">
        <pc:chgData name="Gantert Clemens (IT-SCP-MVD-ETS - Extern)" userId="S::e530083@sbb.ch::f9c8bddb-b0b9-4532-b18c-91099c0045dd" providerId="AD" clId="Web-{80C8CC52-AE24-755B-F91A-F3A5A957DA95}" dt="2020-10-16T10:03:57.216" v="247" actId="20577"/>
        <pc:sldMkLst>
          <pc:docMk/>
          <pc:sldMk cId="1497740134" sldId="843"/>
        </pc:sldMkLst>
        <pc:spChg chg="mod">
          <ac:chgData name="Gantert Clemens (IT-SCP-MVD-ETS - Extern)" userId="S::e530083@sbb.ch::f9c8bddb-b0b9-4532-b18c-91099c0045dd" providerId="AD" clId="Web-{80C8CC52-AE24-755B-F91A-F3A5A957DA95}" dt="2020-10-16T10:03:57.216" v="247" actId="20577"/>
          <ac:spMkLst>
            <pc:docMk/>
            <pc:sldMk cId="1497740134" sldId="843"/>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5:15.577" v="261" actId="20577"/>
        <pc:sldMkLst>
          <pc:docMk/>
          <pc:sldMk cId="1198338310" sldId="844"/>
        </pc:sldMkLst>
        <pc:spChg chg="mod">
          <ac:chgData name="Gantert Clemens (IT-SCP-MVD-ETS - Extern)" userId="S::e530083@sbb.ch::f9c8bddb-b0b9-4532-b18c-91099c0045dd" providerId="AD" clId="Web-{80C8CC52-AE24-755B-F91A-F3A5A957DA95}" dt="2020-10-16T10:05:15.577" v="261" actId="20577"/>
          <ac:spMkLst>
            <pc:docMk/>
            <pc:sldMk cId="1198338310" sldId="844"/>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7:34.392" v="295" actId="20577"/>
        <pc:sldMkLst>
          <pc:docMk/>
          <pc:sldMk cId="3533446782" sldId="845"/>
        </pc:sldMkLst>
        <pc:spChg chg="mod">
          <ac:chgData name="Gantert Clemens (IT-SCP-MVD-ETS - Extern)" userId="S::e530083@sbb.ch::f9c8bddb-b0b9-4532-b18c-91099c0045dd" providerId="AD" clId="Web-{80C8CC52-AE24-755B-F91A-F3A5A957DA95}" dt="2020-10-16T10:07:34.392" v="295" actId="20577"/>
          <ac:spMkLst>
            <pc:docMk/>
            <pc:sldMk cId="3533446782" sldId="845"/>
            <ac:spMk id="6147" creationId="{AE169E65-E947-4106-947A-5022CDC29949}"/>
          </ac:spMkLst>
        </pc:spChg>
        <pc:spChg chg="mod">
          <ac:chgData name="Gantert Clemens (IT-SCP-MVD-ETS - Extern)" userId="S::e530083@sbb.ch::f9c8bddb-b0b9-4532-b18c-91099c0045dd" providerId="AD" clId="Web-{80C8CC52-AE24-755B-F91A-F3A5A957DA95}" dt="2020-10-16T10:06:22.422" v="283" actId="20577"/>
          <ac:spMkLst>
            <pc:docMk/>
            <pc:sldMk cId="3533446782" sldId="845"/>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02.705" v="297" actId="20577"/>
        <pc:sldMkLst>
          <pc:docMk/>
          <pc:sldMk cId="760267427" sldId="846"/>
        </pc:sldMkLst>
        <pc:spChg chg="mod">
          <ac:chgData name="Gantert Clemens (IT-SCP-MVD-ETS - Extern)" userId="S::e530083@sbb.ch::f9c8bddb-b0b9-4532-b18c-91099c0045dd" providerId="AD" clId="Web-{80C8CC52-AE24-755B-F91A-F3A5A957DA95}" dt="2020-10-16T10:08:02.705" v="297" actId="20577"/>
          <ac:spMkLst>
            <pc:docMk/>
            <pc:sldMk cId="760267427" sldId="846"/>
            <ac:spMk id="6147" creationId="{AE169E65-E947-4106-947A-5022CDC29949}"/>
          </ac:spMkLst>
        </pc:spChg>
        <pc:spChg chg="mod">
          <ac:chgData name="Gantert Clemens (IT-SCP-MVD-ETS - Extern)" userId="S::e530083@sbb.ch::f9c8bddb-b0b9-4532-b18c-91099c0045dd" providerId="AD" clId="Web-{80C8CC52-AE24-755B-F91A-F3A5A957DA95}" dt="2020-10-16T10:07:04.344" v="286" actId="20577"/>
          <ac:spMkLst>
            <pc:docMk/>
            <pc:sldMk cId="760267427" sldId="846"/>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32.940" v="304" actId="20577"/>
        <pc:sldMkLst>
          <pc:docMk/>
          <pc:sldMk cId="3832754244" sldId="847"/>
        </pc:sldMkLst>
        <pc:spChg chg="mod">
          <ac:chgData name="Gantert Clemens (IT-SCP-MVD-ETS - Extern)" userId="S::e530083@sbb.ch::f9c8bddb-b0b9-4532-b18c-91099c0045dd" providerId="AD" clId="Web-{80C8CC52-AE24-755B-F91A-F3A5A957DA95}" dt="2020-10-16T10:08:32.940" v="304" actId="20577"/>
          <ac:spMkLst>
            <pc:docMk/>
            <pc:sldMk cId="3832754244" sldId="847"/>
            <ac:spMk id="6147" creationId="{AE169E65-E947-4106-947A-5022CDC29949}"/>
          </ac:spMkLst>
        </pc:spChg>
      </pc:sldChg>
      <pc:sldChg chg="addSp delSp modSp add replId">
        <pc:chgData name="Gantert Clemens (IT-SCP-MVD-ETS - Extern)" userId="S::e530083@sbb.ch::f9c8bddb-b0b9-4532-b18c-91099c0045dd" providerId="AD" clId="Web-{80C8CC52-AE24-755B-F91A-F3A5A957DA95}" dt="2020-10-16T10:16:16.167" v="561" actId="20577"/>
        <pc:sldMkLst>
          <pc:docMk/>
          <pc:sldMk cId="2687526202" sldId="848"/>
        </pc:sldMkLst>
        <pc:spChg chg="add mod">
          <ac:chgData name="Gantert Clemens (IT-SCP-MVD-ETS - Extern)" userId="S::e530083@sbb.ch::f9c8bddb-b0b9-4532-b18c-91099c0045dd" providerId="AD" clId="Web-{80C8CC52-AE24-755B-F91A-F3A5A957DA95}" dt="2020-10-16T10:16:16.167" v="561" actId="20577"/>
          <ac:spMkLst>
            <pc:docMk/>
            <pc:sldMk cId="2687526202" sldId="848"/>
            <ac:spMk id="3" creationId="{E7426FE9-2D2B-49D6-A135-94C8A674F639}"/>
          </ac:spMkLst>
        </pc:spChg>
        <pc:spChg chg="mod">
          <ac:chgData name="Gantert Clemens (IT-SCP-MVD-ETS - Extern)" userId="S::e530083@sbb.ch::f9c8bddb-b0b9-4532-b18c-91099c0045dd" providerId="AD" clId="Web-{80C8CC52-AE24-755B-F91A-F3A5A957DA95}" dt="2020-10-16T10:11:43.021" v="370" actId="20577"/>
          <ac:spMkLst>
            <pc:docMk/>
            <pc:sldMk cId="2687526202" sldId="848"/>
            <ac:spMk id="12291" creationId="{2937047F-7B5C-44C4-97CF-78321A99327A}"/>
          </ac:spMkLst>
        </pc:spChg>
        <pc:picChg chg="del">
          <ac:chgData name="Gantert Clemens (IT-SCP-MVD-ETS - Extern)" userId="S::e530083@sbb.ch::f9c8bddb-b0b9-4532-b18c-91099c0045dd" providerId="AD" clId="Web-{80C8CC52-AE24-755B-F91A-F3A5A957DA95}" dt="2020-10-16T10:11:48.178" v="371"/>
          <ac:picMkLst>
            <pc:docMk/>
            <pc:sldMk cId="2687526202" sldId="848"/>
            <ac:picMk id="2" creationId="{635183AC-9EA2-4895-9039-60BD6154BFB4}"/>
          </ac:picMkLst>
        </pc:picChg>
      </pc:sldChg>
      <pc:sldChg chg="add del replId">
        <pc:chgData name="Gantert Clemens (IT-SCP-MVD-ETS - Extern)" userId="S::e530083@sbb.ch::f9c8bddb-b0b9-4532-b18c-91099c0045dd" providerId="AD" clId="Web-{80C8CC52-AE24-755B-F91A-F3A5A957DA95}" dt="2020-10-16T10:12:39.772" v="377"/>
        <pc:sldMkLst>
          <pc:docMk/>
          <pc:sldMk cId="1241283534" sldId="849"/>
        </pc:sldMkLst>
      </pc:sldChg>
      <pc:sldChg chg="addSp delSp modSp add ord replId">
        <pc:chgData name="Gantert Clemens (IT-SCP-MVD-ETS - Extern)" userId="S::e530083@sbb.ch::f9c8bddb-b0b9-4532-b18c-91099c0045dd" providerId="AD" clId="Web-{80C8CC52-AE24-755B-F91A-F3A5A957DA95}" dt="2020-10-16T10:17:10.683" v="622" actId="1076"/>
        <pc:sldMkLst>
          <pc:docMk/>
          <pc:sldMk cId="3069435732" sldId="849"/>
        </pc:sldMkLst>
        <pc:spChg chg="add mod">
          <ac:chgData name="Gantert Clemens (IT-SCP-MVD-ETS - Extern)" userId="S::e530083@sbb.ch::f9c8bddb-b0b9-4532-b18c-91099c0045dd" providerId="AD" clId="Web-{80C8CC52-AE24-755B-F91A-F3A5A957DA95}" dt="2020-10-16T10:17:10.683" v="622" actId="1076"/>
          <ac:spMkLst>
            <pc:docMk/>
            <pc:sldMk cId="3069435732" sldId="849"/>
            <ac:spMk id="3" creationId="{07571ADE-061B-4A38-AA21-0AE9BBABBE66}"/>
          </ac:spMkLst>
        </pc:spChg>
        <pc:spChg chg="mod">
          <ac:chgData name="Gantert Clemens (IT-SCP-MVD-ETS - Extern)" userId="S::e530083@sbb.ch::f9c8bddb-b0b9-4532-b18c-91099c0045dd" providerId="AD" clId="Web-{80C8CC52-AE24-755B-F91A-F3A5A957DA95}" dt="2020-10-16T10:13:10.038" v="391" actId="20577"/>
          <ac:spMkLst>
            <pc:docMk/>
            <pc:sldMk cId="3069435732" sldId="849"/>
            <ac:spMk id="12291" creationId="{2937047F-7B5C-44C4-97CF-78321A99327A}"/>
          </ac:spMkLst>
        </pc:spChg>
        <pc:picChg chg="del">
          <ac:chgData name="Gantert Clemens (IT-SCP-MVD-ETS - Extern)" userId="S::e530083@sbb.ch::f9c8bddb-b0b9-4532-b18c-91099c0045dd" providerId="AD" clId="Web-{80C8CC52-AE24-755B-F91A-F3A5A957DA95}" dt="2020-10-16T10:16:21.214" v="562"/>
          <ac:picMkLst>
            <pc:docMk/>
            <pc:sldMk cId="3069435732" sldId="849"/>
            <ac:picMk id="2" creationId="{635183AC-9EA2-4895-9039-60BD6154BFB4}"/>
          </ac:picMkLst>
        </pc:picChg>
      </pc:sldChg>
      <pc:sldChg chg="addSp delSp modSp add replId">
        <pc:chgData name="Gantert Clemens (IT-SCP-MVD-ETS - Extern)" userId="S::e530083@sbb.ch::f9c8bddb-b0b9-4532-b18c-91099c0045dd" providerId="AD" clId="Web-{80C8CC52-AE24-755B-F91A-F3A5A957DA95}" dt="2020-10-16T10:18:32.622" v="655" actId="1076"/>
        <pc:sldMkLst>
          <pc:docMk/>
          <pc:sldMk cId="2894068853" sldId="850"/>
        </pc:sldMkLst>
        <pc:spChg chg="add mod">
          <ac:chgData name="Gantert Clemens (IT-SCP-MVD-ETS - Extern)" userId="S::e530083@sbb.ch::f9c8bddb-b0b9-4532-b18c-91099c0045dd" providerId="AD" clId="Web-{80C8CC52-AE24-755B-F91A-F3A5A957DA95}" dt="2020-10-16T10:18:32.622" v="655" actId="1076"/>
          <ac:spMkLst>
            <pc:docMk/>
            <pc:sldMk cId="2894068853" sldId="850"/>
            <ac:spMk id="2" creationId="{49906391-FFA3-4364-88BF-719938860112}"/>
          </ac:spMkLst>
        </pc:spChg>
        <pc:spChg chg="del mod">
          <ac:chgData name="Gantert Clemens (IT-SCP-MVD-ETS - Extern)" userId="S::e530083@sbb.ch::f9c8bddb-b0b9-4532-b18c-91099c0045dd" providerId="AD" clId="Web-{80C8CC52-AE24-755B-F91A-F3A5A957DA95}" dt="2020-10-16T10:18:14.591" v="653"/>
          <ac:spMkLst>
            <pc:docMk/>
            <pc:sldMk cId="2894068853" sldId="850"/>
            <ac:spMk id="3" creationId="{07571ADE-061B-4A38-AA21-0AE9BBABBE66}"/>
          </ac:spMkLst>
        </pc:spChg>
        <pc:spChg chg="mod">
          <ac:chgData name="Gantert Clemens (IT-SCP-MVD-ETS - Extern)" userId="S::e530083@sbb.ch::f9c8bddb-b0b9-4532-b18c-91099c0045dd" providerId="AD" clId="Web-{80C8CC52-AE24-755B-F91A-F3A5A957DA95}" dt="2020-10-16T10:18:05.544" v="649" actId="20577"/>
          <ac:spMkLst>
            <pc:docMk/>
            <pc:sldMk cId="2894068853" sldId="850"/>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19:29.061" v="670" actId="20577"/>
        <pc:sldMkLst>
          <pc:docMk/>
          <pc:sldMk cId="381412481" sldId="851"/>
        </pc:sldMkLst>
        <pc:spChg chg="mod">
          <ac:chgData name="Gantert Clemens (IT-SCP-MVD-ETS - Extern)" userId="S::e530083@sbb.ch::f9c8bddb-b0b9-4532-b18c-91099c0045dd" providerId="AD" clId="Web-{80C8CC52-AE24-755B-F91A-F3A5A957DA95}" dt="2020-10-16T10:19:23.858" v="668" actId="20577"/>
          <ac:spMkLst>
            <pc:docMk/>
            <pc:sldMk cId="381412481" sldId="851"/>
            <ac:spMk id="2" creationId="{49906391-FFA3-4364-88BF-719938860112}"/>
          </ac:spMkLst>
        </pc:spChg>
        <pc:spChg chg="mod">
          <ac:chgData name="Gantert Clemens (IT-SCP-MVD-ETS - Extern)" userId="S::e530083@sbb.ch::f9c8bddb-b0b9-4532-b18c-91099c0045dd" providerId="AD" clId="Web-{80C8CC52-AE24-755B-F91A-F3A5A957DA95}" dt="2020-10-16T10:19:29.061" v="670" actId="20577"/>
          <ac:spMkLst>
            <pc:docMk/>
            <pc:sldMk cId="381412481" sldId="851"/>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1:25.032" v="686" actId="20577"/>
        <pc:sldMkLst>
          <pc:docMk/>
          <pc:sldMk cId="2454000451" sldId="852"/>
        </pc:sldMkLst>
        <pc:spChg chg="mod">
          <ac:chgData name="Gantert Clemens (IT-SCP-MVD-ETS - Extern)" userId="S::e530083@sbb.ch::f9c8bddb-b0b9-4532-b18c-91099c0045dd" providerId="AD" clId="Web-{80C8CC52-AE24-755B-F91A-F3A5A957DA95}" dt="2020-10-16T10:21:25.032" v="686" actId="20577"/>
          <ac:spMkLst>
            <pc:docMk/>
            <pc:sldMk cId="2454000451" sldId="852"/>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43.017" v="701" actId="20577"/>
        <pc:sldMkLst>
          <pc:docMk/>
          <pc:sldMk cId="3069114411" sldId="853"/>
        </pc:sldMkLst>
        <pc:spChg chg="mod">
          <ac:chgData name="Gantert Clemens (IT-SCP-MVD-ETS - Extern)" userId="S::e530083@sbb.ch::f9c8bddb-b0b9-4532-b18c-91099c0045dd" providerId="AD" clId="Web-{80C8CC52-AE24-755B-F91A-F3A5A957DA95}" dt="2020-10-16T10:22:43.017" v="701" actId="20577"/>
          <ac:spMkLst>
            <pc:docMk/>
            <pc:sldMk cId="3069114411" sldId="853"/>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58.174" v="707" actId="20577"/>
        <pc:sldMkLst>
          <pc:docMk/>
          <pc:sldMk cId="1507246600" sldId="854"/>
        </pc:sldMkLst>
        <pc:spChg chg="mod">
          <ac:chgData name="Gantert Clemens (IT-SCP-MVD-ETS - Extern)" userId="S::e530083@sbb.ch::f9c8bddb-b0b9-4532-b18c-91099c0045dd" providerId="AD" clId="Web-{80C8CC52-AE24-755B-F91A-F3A5A957DA95}" dt="2020-10-16T10:22:58.174" v="707" actId="20577"/>
          <ac:spMkLst>
            <pc:docMk/>
            <pc:sldMk cId="1507246600" sldId="854"/>
            <ac:spMk id="12291" creationId="{2937047F-7B5C-44C4-97CF-78321A99327A}"/>
          </ac:spMkLst>
        </pc:spChg>
      </pc:sldChg>
    </pc:docChg>
  </pc:docChgLst>
  <pc:docChgLst>
    <pc:chgData name="Clemens Gantert" userId="f9c8bddb-b0b9-4532-b18c-91099c0045dd" providerId="ADAL" clId="{59775C0C-31AC-4A78-95E2-1F62FA58DDCF}"/>
    <pc:docChg chg="undo custSel addSld delSld modSld modMainMaster">
      <pc:chgData name="Clemens Gantert" userId="f9c8bddb-b0b9-4532-b18c-91099c0045dd" providerId="ADAL" clId="{59775C0C-31AC-4A78-95E2-1F62FA58DDCF}" dt="2020-10-16T11:46:41.479" v="1761" actId="20577"/>
      <pc:docMkLst>
        <pc:docMk/>
      </pc:docMkLst>
      <pc:sldChg chg="modSp">
        <pc:chgData name="Clemens Gantert" userId="f9c8bddb-b0b9-4532-b18c-91099c0045dd" providerId="ADAL" clId="{59775C0C-31AC-4A78-95E2-1F62FA58DDCF}" dt="2020-10-16T11:35:42.098" v="1237"/>
        <pc:sldMkLst>
          <pc:docMk/>
          <pc:sldMk cId="0" sldId="792"/>
        </pc:sldMkLst>
        <pc:spChg chg="mod">
          <ac:chgData name="Clemens Gantert" userId="f9c8bddb-b0b9-4532-b18c-91099c0045dd" providerId="ADAL" clId="{59775C0C-31AC-4A78-95E2-1F62FA58DDCF}" dt="2020-10-16T11:35:42.098" v="1237"/>
          <ac:spMkLst>
            <pc:docMk/>
            <pc:sldMk cId="0" sldId="792"/>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0" sldId="831"/>
        </pc:sldMkLst>
        <pc:spChg chg="mod">
          <ac:chgData name="Clemens Gantert" userId="f9c8bddb-b0b9-4532-b18c-91099c0045dd" providerId="ADAL" clId="{59775C0C-31AC-4A78-95E2-1F62FA58DDCF}" dt="2020-10-16T11:35:42.098" v="1237"/>
          <ac:spMkLst>
            <pc:docMk/>
            <pc:sldMk cId="0" sldId="831"/>
            <ac:spMk id="10245" creationId="{80AF4703-BD84-48AC-B3D3-6D657F69D328}"/>
          </ac:spMkLst>
        </pc:spChg>
      </pc:sldChg>
      <pc:sldChg chg="modSp">
        <pc:chgData name="Clemens Gantert" userId="f9c8bddb-b0b9-4532-b18c-91099c0045dd" providerId="ADAL" clId="{59775C0C-31AC-4A78-95E2-1F62FA58DDCF}" dt="2020-10-16T11:35:42.098" v="1237"/>
        <pc:sldMkLst>
          <pc:docMk/>
          <pc:sldMk cId="0" sldId="832"/>
        </pc:sldMkLst>
        <pc:spChg chg="mod">
          <ac:chgData name="Clemens Gantert" userId="f9c8bddb-b0b9-4532-b18c-91099c0045dd" providerId="ADAL" clId="{59775C0C-31AC-4A78-95E2-1F62FA58DDCF}" dt="2020-10-16T11:35:42.098" v="1237"/>
          <ac:spMkLst>
            <pc:docMk/>
            <pc:sldMk cId="0" sldId="832"/>
            <ac:spMk id="9221" creationId="{4CD3F9BB-0BEB-45E2-BDB2-F3760923AFE7}"/>
          </ac:spMkLst>
        </pc:spChg>
      </pc:sldChg>
      <pc:sldChg chg="modSp">
        <pc:chgData name="Clemens Gantert" userId="f9c8bddb-b0b9-4532-b18c-91099c0045dd" providerId="ADAL" clId="{59775C0C-31AC-4A78-95E2-1F62FA58DDCF}" dt="2020-10-16T11:35:42.098" v="1237"/>
        <pc:sldMkLst>
          <pc:docMk/>
          <pc:sldMk cId="0" sldId="833"/>
        </pc:sldMkLst>
        <pc:spChg chg="mod">
          <ac:chgData name="Clemens Gantert" userId="f9c8bddb-b0b9-4532-b18c-91099c0045dd" providerId="ADAL" clId="{59775C0C-31AC-4A78-95E2-1F62FA58DDCF}" dt="2020-10-16T11:35:42.098" v="1237"/>
          <ac:spMkLst>
            <pc:docMk/>
            <pc:sldMk cId="0" sldId="833"/>
            <ac:spMk id="11269" creationId="{21A6A8B4-3E60-4E1C-BCE6-A4C8729F8008}"/>
          </ac:spMkLst>
        </pc:spChg>
      </pc:sldChg>
      <pc:sldChg chg="modSp">
        <pc:chgData name="Clemens Gantert" userId="f9c8bddb-b0b9-4532-b18c-91099c0045dd" providerId="ADAL" clId="{59775C0C-31AC-4A78-95E2-1F62FA58DDCF}" dt="2020-10-16T11:35:42.098" v="1237"/>
        <pc:sldMkLst>
          <pc:docMk/>
          <pc:sldMk cId="0" sldId="834"/>
        </pc:sldMkLst>
        <pc:spChg chg="mod">
          <ac:chgData name="Clemens Gantert" userId="f9c8bddb-b0b9-4532-b18c-91099c0045dd" providerId="ADAL" clId="{59775C0C-31AC-4A78-95E2-1F62FA58DDCF}" dt="2020-10-16T11:35:42.098" v="1237"/>
          <ac:spMkLst>
            <pc:docMk/>
            <pc:sldMk cId="0" sldId="834"/>
            <ac:spMk id="8197" creationId="{5E0A3020-8B3E-4425-AAD9-D1AB42E1512F}"/>
          </ac:spMkLst>
        </pc:spChg>
      </pc:sldChg>
      <pc:sldChg chg="modSp">
        <pc:chgData name="Clemens Gantert" userId="f9c8bddb-b0b9-4532-b18c-91099c0045dd" providerId="ADAL" clId="{59775C0C-31AC-4A78-95E2-1F62FA58DDCF}" dt="2020-10-16T11:35:42.098" v="1237"/>
        <pc:sldMkLst>
          <pc:docMk/>
          <pc:sldMk cId="0" sldId="835"/>
        </pc:sldMkLst>
        <pc:spChg chg="mod">
          <ac:chgData name="Clemens Gantert" userId="f9c8bddb-b0b9-4532-b18c-91099c0045dd" providerId="ADAL" clId="{59775C0C-31AC-4A78-95E2-1F62FA58DDCF}" dt="2020-10-16T11:35:42.098" v="1237"/>
          <ac:spMkLst>
            <pc:docMk/>
            <pc:sldMk cId="0" sldId="835"/>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0" sldId="836"/>
        </pc:sldMkLst>
        <pc:spChg chg="mod">
          <ac:chgData name="Clemens Gantert" userId="f9c8bddb-b0b9-4532-b18c-91099c0045dd" providerId="ADAL" clId="{59775C0C-31AC-4A78-95E2-1F62FA58DDCF}" dt="2020-10-16T11:35:42.098" v="1237"/>
          <ac:spMkLst>
            <pc:docMk/>
            <pc:sldMk cId="0" sldId="836"/>
            <ac:spMk id="7173" creationId="{65FD4A66-F163-4E73-A5BC-7E357B0A79C0}"/>
          </ac:spMkLst>
        </pc:spChg>
      </pc:sldChg>
      <pc:sldChg chg="modSp">
        <pc:chgData name="Clemens Gantert" userId="f9c8bddb-b0b9-4532-b18c-91099c0045dd" providerId="ADAL" clId="{59775C0C-31AC-4A78-95E2-1F62FA58DDCF}" dt="2020-10-16T11:35:42.098" v="1237"/>
        <pc:sldMkLst>
          <pc:docMk/>
          <pc:sldMk cId="896384001" sldId="837"/>
        </pc:sldMkLst>
        <pc:spChg chg="mod">
          <ac:chgData name="Clemens Gantert" userId="f9c8bddb-b0b9-4532-b18c-91099c0045dd" providerId="ADAL" clId="{59775C0C-31AC-4A78-95E2-1F62FA58DDCF}" dt="2020-10-16T11:35:42.098" v="1237"/>
          <ac:spMkLst>
            <pc:docMk/>
            <pc:sldMk cId="896384001" sldId="837"/>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2607059" sldId="838"/>
        </pc:sldMkLst>
        <pc:spChg chg="mod">
          <ac:chgData name="Clemens Gantert" userId="f9c8bddb-b0b9-4532-b18c-91099c0045dd" providerId="ADAL" clId="{59775C0C-31AC-4A78-95E2-1F62FA58DDCF}" dt="2020-10-16T11:35:42.098" v="1237"/>
          <ac:spMkLst>
            <pc:docMk/>
            <pc:sldMk cId="3532607059" sldId="838"/>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581336279" sldId="839"/>
        </pc:sldMkLst>
        <pc:spChg chg="mod">
          <ac:chgData name="Clemens Gantert" userId="f9c8bddb-b0b9-4532-b18c-91099c0045dd" providerId="ADAL" clId="{59775C0C-31AC-4A78-95E2-1F62FA58DDCF}" dt="2020-10-16T11:35:42.098" v="1237"/>
          <ac:spMkLst>
            <pc:docMk/>
            <pc:sldMk cId="581336279" sldId="839"/>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830792610" sldId="840"/>
        </pc:sldMkLst>
        <pc:spChg chg="mod">
          <ac:chgData name="Clemens Gantert" userId="f9c8bddb-b0b9-4532-b18c-91099c0045dd" providerId="ADAL" clId="{59775C0C-31AC-4A78-95E2-1F62FA58DDCF}" dt="2020-10-16T11:35:42.098" v="1237"/>
          <ac:spMkLst>
            <pc:docMk/>
            <pc:sldMk cId="3830792610" sldId="840"/>
            <ac:spMk id="12293" creationId="{3F311346-862E-4B49-AD02-8AFA165E64AB}"/>
          </ac:spMkLst>
        </pc:spChg>
      </pc:sldChg>
      <pc:sldChg chg="modSp">
        <pc:chgData name="Clemens Gantert" userId="f9c8bddb-b0b9-4532-b18c-91099c0045dd" providerId="ADAL" clId="{59775C0C-31AC-4A78-95E2-1F62FA58DDCF}" dt="2020-10-16T11:45:22.518" v="1757" actId="5793"/>
        <pc:sldMkLst>
          <pc:docMk/>
          <pc:sldMk cId="2035115425" sldId="841"/>
        </pc:sldMkLst>
        <pc:spChg chg="mod">
          <ac:chgData name="Clemens Gantert" userId="f9c8bddb-b0b9-4532-b18c-91099c0045dd" providerId="ADAL" clId="{59775C0C-31AC-4A78-95E2-1F62FA58DDCF}" dt="2020-10-16T11:35:42.098" v="1237"/>
          <ac:spMkLst>
            <pc:docMk/>
            <pc:sldMk cId="2035115425" sldId="841"/>
            <ac:spMk id="12293" creationId="{3F311346-862E-4B49-AD02-8AFA165E64AB}"/>
          </ac:spMkLst>
        </pc:spChg>
        <pc:spChg chg="mod">
          <ac:chgData name="Clemens Gantert" userId="f9c8bddb-b0b9-4532-b18c-91099c0045dd" providerId="ADAL" clId="{59775C0C-31AC-4A78-95E2-1F62FA58DDCF}" dt="2020-10-16T11:45:22.518" v="1757" actId="5793"/>
          <ac:spMkLst>
            <pc:docMk/>
            <pc:sldMk cId="2035115425" sldId="841"/>
            <ac:spMk id="36868" creationId="{A6089B82-A8AD-483E-9D3E-1DAEA9CB0F31}"/>
          </ac:spMkLst>
        </pc:spChg>
      </pc:sldChg>
      <pc:sldChg chg="del">
        <pc:chgData name="Clemens Gantert" userId="f9c8bddb-b0b9-4532-b18c-91099c0045dd" providerId="ADAL" clId="{59775C0C-31AC-4A78-95E2-1F62FA58DDCF}" dt="2020-10-16T11:25:14.567" v="543" actId="2696"/>
        <pc:sldMkLst>
          <pc:docMk/>
          <pc:sldMk cId="314480351" sldId="842"/>
        </pc:sldMkLst>
      </pc:sldChg>
      <pc:sldChg chg="modSp">
        <pc:chgData name="Clemens Gantert" userId="f9c8bddb-b0b9-4532-b18c-91099c0045dd" providerId="ADAL" clId="{59775C0C-31AC-4A78-95E2-1F62FA58DDCF}" dt="2020-10-16T11:35:42.098" v="1237"/>
        <pc:sldMkLst>
          <pc:docMk/>
          <pc:sldMk cId="1497740134" sldId="843"/>
        </pc:sldMkLst>
        <pc:spChg chg="mod">
          <ac:chgData name="Clemens Gantert" userId="f9c8bddb-b0b9-4532-b18c-91099c0045dd" providerId="ADAL" clId="{59775C0C-31AC-4A78-95E2-1F62FA58DDCF}" dt="2020-10-16T11:35:42.098" v="1237"/>
          <ac:spMkLst>
            <pc:docMk/>
            <pc:sldMk cId="1497740134" sldId="843"/>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1198338310" sldId="844"/>
        </pc:sldMkLst>
        <pc:spChg chg="mod">
          <ac:chgData name="Clemens Gantert" userId="f9c8bddb-b0b9-4532-b18c-91099c0045dd" providerId="ADAL" clId="{59775C0C-31AC-4A78-95E2-1F62FA58DDCF}" dt="2020-10-16T11:35:42.098" v="1237"/>
          <ac:spMkLst>
            <pc:docMk/>
            <pc:sldMk cId="1198338310" sldId="844"/>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3446782" sldId="845"/>
        </pc:sldMkLst>
        <pc:spChg chg="mod">
          <ac:chgData name="Clemens Gantert" userId="f9c8bddb-b0b9-4532-b18c-91099c0045dd" providerId="ADAL" clId="{59775C0C-31AC-4A78-95E2-1F62FA58DDCF}" dt="2020-10-16T11:35:42.098" v="1237"/>
          <ac:spMkLst>
            <pc:docMk/>
            <pc:sldMk cId="3533446782" sldId="845"/>
            <ac:spMk id="6149" creationId="{86A1FA9C-8BDD-4FF2-B78E-7C4AC946F3F3}"/>
          </ac:spMkLst>
        </pc:spChg>
        <pc:spChg chg="mod">
          <ac:chgData name="Clemens Gantert" userId="f9c8bddb-b0b9-4532-b18c-91099c0045dd" providerId="ADAL" clId="{59775C0C-31AC-4A78-95E2-1F62FA58DDCF}" dt="2020-10-16T11:34:56.372" v="1235" actId="113"/>
          <ac:spMkLst>
            <pc:docMk/>
            <pc:sldMk cId="3533446782" sldId="845"/>
            <ac:spMk id="36868" creationId="{A6089B82-A8AD-483E-9D3E-1DAEA9CB0F31}"/>
          </ac:spMkLst>
        </pc:spChg>
      </pc:sldChg>
      <pc:sldChg chg="addSp modSp">
        <pc:chgData name="Clemens Gantert" userId="f9c8bddb-b0b9-4532-b18c-91099c0045dd" providerId="ADAL" clId="{59775C0C-31AC-4A78-95E2-1F62FA58DDCF}" dt="2020-10-16T11:35:42.098" v="1237"/>
        <pc:sldMkLst>
          <pc:docMk/>
          <pc:sldMk cId="760267427" sldId="846"/>
        </pc:sldMkLst>
        <pc:spChg chg="add mod">
          <ac:chgData name="Clemens Gantert" userId="f9c8bddb-b0b9-4532-b18c-91099c0045dd" providerId="ADAL" clId="{59775C0C-31AC-4A78-95E2-1F62FA58DDCF}" dt="2020-10-16T11:18:58.635" v="32" actId="1037"/>
          <ac:spMkLst>
            <pc:docMk/>
            <pc:sldMk cId="760267427" sldId="846"/>
            <ac:spMk id="6" creationId="{5946B946-9871-497F-9E4C-5CC75FEBE7B4}"/>
          </ac:spMkLst>
        </pc:spChg>
        <pc:spChg chg="add mod">
          <ac:chgData name="Clemens Gantert" userId="f9c8bddb-b0b9-4532-b18c-91099c0045dd" providerId="ADAL" clId="{59775C0C-31AC-4A78-95E2-1F62FA58DDCF}" dt="2020-10-16T11:18:58.635" v="32" actId="1037"/>
          <ac:spMkLst>
            <pc:docMk/>
            <pc:sldMk cId="760267427" sldId="846"/>
            <ac:spMk id="8" creationId="{EAEEC6B3-1A37-4D41-B3E7-4DDD0BC8D0B8}"/>
          </ac:spMkLst>
        </pc:spChg>
        <pc:spChg chg="add mod">
          <ac:chgData name="Clemens Gantert" userId="f9c8bddb-b0b9-4532-b18c-91099c0045dd" providerId="ADAL" clId="{59775C0C-31AC-4A78-95E2-1F62FA58DDCF}" dt="2020-10-16T11:18:58.635" v="32" actId="1037"/>
          <ac:spMkLst>
            <pc:docMk/>
            <pc:sldMk cId="760267427" sldId="846"/>
            <ac:spMk id="9" creationId="{1D51C0A3-B4FD-403B-AAC4-4F3E823B799E}"/>
          </ac:spMkLst>
        </pc:spChg>
        <pc:spChg chg="add mod">
          <ac:chgData name="Clemens Gantert" userId="f9c8bddb-b0b9-4532-b18c-91099c0045dd" providerId="ADAL" clId="{59775C0C-31AC-4A78-95E2-1F62FA58DDCF}" dt="2020-10-16T11:18:58.635" v="32" actId="1037"/>
          <ac:spMkLst>
            <pc:docMk/>
            <pc:sldMk cId="760267427" sldId="846"/>
            <ac:spMk id="10" creationId="{0825645D-76D7-4EBA-9D24-BD0CBE92EADB}"/>
          </ac:spMkLst>
        </pc:spChg>
        <pc:spChg chg="add mod">
          <ac:chgData name="Clemens Gantert" userId="f9c8bddb-b0b9-4532-b18c-91099c0045dd" providerId="ADAL" clId="{59775C0C-31AC-4A78-95E2-1F62FA58DDCF}" dt="2020-10-16T11:18:58.635" v="32" actId="1037"/>
          <ac:spMkLst>
            <pc:docMk/>
            <pc:sldMk cId="760267427" sldId="846"/>
            <ac:spMk id="11" creationId="{3A9FA614-C139-47FE-A031-D2A015702FB3}"/>
          </ac:spMkLst>
        </pc:spChg>
        <pc:spChg chg="add mod">
          <ac:chgData name="Clemens Gantert" userId="f9c8bddb-b0b9-4532-b18c-91099c0045dd" providerId="ADAL" clId="{59775C0C-31AC-4A78-95E2-1F62FA58DDCF}" dt="2020-10-16T11:18:58.635" v="32" actId="1037"/>
          <ac:spMkLst>
            <pc:docMk/>
            <pc:sldMk cId="760267427" sldId="846"/>
            <ac:spMk id="16" creationId="{9231981A-26B9-462B-AC1B-2DD46EF37C5B}"/>
          </ac:spMkLst>
        </pc:spChg>
        <pc:spChg chg="add mod">
          <ac:chgData name="Clemens Gantert" userId="f9c8bddb-b0b9-4532-b18c-91099c0045dd" providerId="ADAL" clId="{59775C0C-31AC-4A78-95E2-1F62FA58DDCF}" dt="2020-10-16T11:18:58.635" v="32" actId="1037"/>
          <ac:spMkLst>
            <pc:docMk/>
            <pc:sldMk cId="760267427" sldId="846"/>
            <ac:spMk id="17" creationId="{CE66FCA5-85D5-40C5-ABEE-C35727380918}"/>
          </ac:spMkLst>
        </pc:spChg>
        <pc:spChg chg="add mod">
          <ac:chgData name="Clemens Gantert" userId="f9c8bddb-b0b9-4532-b18c-91099c0045dd" providerId="ADAL" clId="{59775C0C-31AC-4A78-95E2-1F62FA58DDCF}" dt="2020-10-16T11:18:58.635" v="32" actId="1037"/>
          <ac:spMkLst>
            <pc:docMk/>
            <pc:sldMk cId="760267427" sldId="846"/>
            <ac:spMk id="18" creationId="{CFE727F9-8EAA-4911-ACA4-7A163ADD69DA}"/>
          </ac:spMkLst>
        </pc:spChg>
        <pc:spChg chg="add mod">
          <ac:chgData name="Clemens Gantert" userId="f9c8bddb-b0b9-4532-b18c-91099c0045dd" providerId="ADAL" clId="{59775C0C-31AC-4A78-95E2-1F62FA58DDCF}" dt="2020-10-16T11:18:58.635" v="32" actId="1037"/>
          <ac:spMkLst>
            <pc:docMk/>
            <pc:sldMk cId="760267427" sldId="846"/>
            <ac:spMk id="19" creationId="{A352238D-1A8E-4082-A040-4731A69A2F2F}"/>
          </ac:spMkLst>
        </pc:spChg>
        <pc:spChg chg="add mod">
          <ac:chgData name="Clemens Gantert" userId="f9c8bddb-b0b9-4532-b18c-91099c0045dd" providerId="ADAL" clId="{59775C0C-31AC-4A78-95E2-1F62FA58DDCF}" dt="2020-10-16T11:18:58.635" v="32" actId="1037"/>
          <ac:spMkLst>
            <pc:docMk/>
            <pc:sldMk cId="760267427" sldId="846"/>
            <ac:spMk id="20" creationId="{A39FE73B-F91A-40F9-A52D-7D747AE60D34}"/>
          </ac:spMkLst>
        </pc:spChg>
        <pc:spChg chg="add mod">
          <ac:chgData name="Clemens Gantert" userId="f9c8bddb-b0b9-4532-b18c-91099c0045dd" providerId="ADAL" clId="{59775C0C-31AC-4A78-95E2-1F62FA58DDCF}" dt="2020-10-16T11:18:58.635" v="32" actId="1037"/>
          <ac:spMkLst>
            <pc:docMk/>
            <pc:sldMk cId="760267427" sldId="846"/>
            <ac:spMk id="21" creationId="{86AFA181-7493-4B42-A8EA-03711595BAC3}"/>
          </ac:spMkLst>
        </pc:spChg>
        <pc:spChg chg="add mod">
          <ac:chgData name="Clemens Gantert" userId="f9c8bddb-b0b9-4532-b18c-91099c0045dd" providerId="ADAL" clId="{59775C0C-31AC-4A78-95E2-1F62FA58DDCF}" dt="2020-10-16T11:18:58.635" v="32" actId="1037"/>
          <ac:spMkLst>
            <pc:docMk/>
            <pc:sldMk cId="760267427" sldId="846"/>
            <ac:spMk id="22" creationId="{50DE8127-9430-4A3D-9F0E-AC5D4895FC35}"/>
          </ac:spMkLst>
        </pc:spChg>
        <pc:spChg chg="add mod">
          <ac:chgData name="Clemens Gantert" userId="f9c8bddb-b0b9-4532-b18c-91099c0045dd" providerId="ADAL" clId="{59775C0C-31AC-4A78-95E2-1F62FA58DDCF}" dt="2020-10-16T11:18:58.635" v="32" actId="1037"/>
          <ac:spMkLst>
            <pc:docMk/>
            <pc:sldMk cId="760267427" sldId="846"/>
            <ac:spMk id="23" creationId="{EBADE372-8268-4620-9247-FDCBEE83D16F}"/>
          </ac:spMkLst>
        </pc:spChg>
        <pc:spChg chg="add mod">
          <ac:chgData name="Clemens Gantert" userId="f9c8bddb-b0b9-4532-b18c-91099c0045dd" providerId="ADAL" clId="{59775C0C-31AC-4A78-95E2-1F62FA58DDCF}" dt="2020-10-16T11:18:58.635" v="32" actId="1037"/>
          <ac:spMkLst>
            <pc:docMk/>
            <pc:sldMk cId="760267427" sldId="846"/>
            <ac:spMk id="26" creationId="{77AAE4B3-9F59-428B-994A-A7AE710E0223}"/>
          </ac:spMkLst>
        </pc:spChg>
        <pc:spChg chg="add mod">
          <ac:chgData name="Clemens Gantert" userId="f9c8bddb-b0b9-4532-b18c-91099c0045dd" providerId="ADAL" clId="{59775C0C-31AC-4A78-95E2-1F62FA58DDCF}" dt="2020-10-16T11:18:58.635" v="32" actId="1037"/>
          <ac:spMkLst>
            <pc:docMk/>
            <pc:sldMk cId="760267427" sldId="846"/>
            <ac:spMk id="27" creationId="{480562B5-43AB-4914-9FFE-F48464DEE5F1}"/>
          </ac:spMkLst>
        </pc:spChg>
        <pc:spChg chg="add mod">
          <ac:chgData name="Clemens Gantert" userId="f9c8bddb-b0b9-4532-b18c-91099c0045dd" providerId="ADAL" clId="{59775C0C-31AC-4A78-95E2-1F62FA58DDCF}" dt="2020-10-16T11:18:58.635" v="32" actId="1037"/>
          <ac:spMkLst>
            <pc:docMk/>
            <pc:sldMk cId="760267427" sldId="846"/>
            <ac:spMk id="28" creationId="{4A3473C0-15F2-4AE0-BBE1-0F527294EE49}"/>
          </ac:spMkLst>
        </pc:spChg>
        <pc:spChg chg="add mod">
          <ac:chgData name="Clemens Gantert" userId="f9c8bddb-b0b9-4532-b18c-91099c0045dd" providerId="ADAL" clId="{59775C0C-31AC-4A78-95E2-1F62FA58DDCF}" dt="2020-10-16T11:18:58.635" v="32" actId="1037"/>
          <ac:spMkLst>
            <pc:docMk/>
            <pc:sldMk cId="760267427" sldId="846"/>
            <ac:spMk id="29" creationId="{8D7BFC76-709F-45DA-BF6F-94E49D248F51}"/>
          </ac:spMkLst>
        </pc:spChg>
        <pc:spChg chg="add mod">
          <ac:chgData name="Clemens Gantert" userId="f9c8bddb-b0b9-4532-b18c-91099c0045dd" providerId="ADAL" clId="{59775C0C-31AC-4A78-95E2-1F62FA58DDCF}" dt="2020-10-16T11:18:58.635" v="32" actId="1037"/>
          <ac:spMkLst>
            <pc:docMk/>
            <pc:sldMk cId="760267427" sldId="846"/>
            <ac:spMk id="30" creationId="{90ECC155-CECA-434A-B7F6-4236001780F1}"/>
          </ac:spMkLst>
        </pc:spChg>
        <pc:spChg chg="add mod">
          <ac:chgData name="Clemens Gantert" userId="f9c8bddb-b0b9-4532-b18c-91099c0045dd" providerId="ADAL" clId="{59775C0C-31AC-4A78-95E2-1F62FA58DDCF}" dt="2020-10-16T11:18:58.635" v="32" actId="1037"/>
          <ac:spMkLst>
            <pc:docMk/>
            <pc:sldMk cId="760267427" sldId="846"/>
            <ac:spMk id="31" creationId="{84ADEB85-51E3-4395-BAC4-C435B8853559}"/>
          </ac:spMkLst>
        </pc:spChg>
        <pc:spChg chg="add mod">
          <ac:chgData name="Clemens Gantert" userId="f9c8bddb-b0b9-4532-b18c-91099c0045dd" providerId="ADAL" clId="{59775C0C-31AC-4A78-95E2-1F62FA58DDCF}" dt="2020-10-16T11:18:58.635" v="32" actId="1037"/>
          <ac:spMkLst>
            <pc:docMk/>
            <pc:sldMk cId="760267427" sldId="846"/>
            <ac:spMk id="32" creationId="{2B8876FC-3D0A-41D2-B85A-928E1A484F0D}"/>
          </ac:spMkLst>
        </pc:spChg>
        <pc:spChg chg="mod">
          <ac:chgData name="Clemens Gantert" userId="f9c8bddb-b0b9-4532-b18c-91099c0045dd" providerId="ADAL" clId="{59775C0C-31AC-4A78-95E2-1F62FA58DDCF}" dt="2020-10-16T11:35:42.098" v="1237"/>
          <ac:spMkLst>
            <pc:docMk/>
            <pc:sldMk cId="760267427" sldId="846"/>
            <ac:spMk id="6149" creationId="{86A1FA9C-8BDD-4FF2-B78E-7C4AC946F3F3}"/>
          </ac:spMkLst>
        </pc:spChg>
        <pc:cxnChg chg="add mod">
          <ac:chgData name="Clemens Gantert" userId="f9c8bddb-b0b9-4532-b18c-91099c0045dd" providerId="ADAL" clId="{59775C0C-31AC-4A78-95E2-1F62FA58DDCF}" dt="2020-10-16T11:18:58.635" v="32" actId="1037"/>
          <ac:cxnSpMkLst>
            <pc:docMk/>
            <pc:sldMk cId="760267427" sldId="846"/>
            <ac:cxnSpMk id="7" creationId="{C1E94BED-BC9F-44E2-B001-B5FED6C04683}"/>
          </ac:cxnSpMkLst>
        </pc:cxnChg>
        <pc:cxnChg chg="add mod">
          <ac:chgData name="Clemens Gantert" userId="f9c8bddb-b0b9-4532-b18c-91099c0045dd" providerId="ADAL" clId="{59775C0C-31AC-4A78-95E2-1F62FA58DDCF}" dt="2020-10-16T11:18:58.635" v="32" actId="1037"/>
          <ac:cxnSpMkLst>
            <pc:docMk/>
            <pc:sldMk cId="760267427" sldId="846"/>
            <ac:cxnSpMk id="12" creationId="{50EC170D-01CE-40CF-BEA1-8F07B2858952}"/>
          </ac:cxnSpMkLst>
        </pc:cxnChg>
        <pc:cxnChg chg="add mod">
          <ac:chgData name="Clemens Gantert" userId="f9c8bddb-b0b9-4532-b18c-91099c0045dd" providerId="ADAL" clId="{59775C0C-31AC-4A78-95E2-1F62FA58DDCF}" dt="2020-10-16T11:18:58.635" v="32" actId="1037"/>
          <ac:cxnSpMkLst>
            <pc:docMk/>
            <pc:sldMk cId="760267427" sldId="846"/>
            <ac:cxnSpMk id="13" creationId="{02EEE0DA-FEB1-4A1D-89F1-83346E0A1C7D}"/>
          </ac:cxnSpMkLst>
        </pc:cxnChg>
        <pc:cxnChg chg="add mod">
          <ac:chgData name="Clemens Gantert" userId="f9c8bddb-b0b9-4532-b18c-91099c0045dd" providerId="ADAL" clId="{59775C0C-31AC-4A78-95E2-1F62FA58DDCF}" dt="2020-10-16T11:18:58.635" v="32" actId="1037"/>
          <ac:cxnSpMkLst>
            <pc:docMk/>
            <pc:sldMk cId="760267427" sldId="846"/>
            <ac:cxnSpMk id="14" creationId="{482C5BB1-440B-4890-8471-6448A7204A22}"/>
          </ac:cxnSpMkLst>
        </pc:cxnChg>
        <pc:cxnChg chg="add mod">
          <ac:chgData name="Clemens Gantert" userId="f9c8bddb-b0b9-4532-b18c-91099c0045dd" providerId="ADAL" clId="{59775C0C-31AC-4A78-95E2-1F62FA58DDCF}" dt="2020-10-16T11:18:58.635" v="32" actId="1037"/>
          <ac:cxnSpMkLst>
            <pc:docMk/>
            <pc:sldMk cId="760267427" sldId="846"/>
            <ac:cxnSpMk id="15" creationId="{D28E4D69-4D95-4FB6-B80D-913E31FC94AF}"/>
          </ac:cxnSpMkLst>
        </pc:cxnChg>
        <pc:cxnChg chg="add mod">
          <ac:chgData name="Clemens Gantert" userId="f9c8bddb-b0b9-4532-b18c-91099c0045dd" providerId="ADAL" clId="{59775C0C-31AC-4A78-95E2-1F62FA58DDCF}" dt="2020-10-16T11:18:58.635" v="32" actId="1037"/>
          <ac:cxnSpMkLst>
            <pc:docMk/>
            <pc:sldMk cId="760267427" sldId="846"/>
            <ac:cxnSpMk id="24" creationId="{7E70B3F5-A0F9-4F19-9D1D-1F6077CAE17E}"/>
          </ac:cxnSpMkLst>
        </pc:cxnChg>
        <pc:cxnChg chg="add mod">
          <ac:chgData name="Clemens Gantert" userId="f9c8bddb-b0b9-4532-b18c-91099c0045dd" providerId="ADAL" clId="{59775C0C-31AC-4A78-95E2-1F62FA58DDCF}" dt="2020-10-16T11:18:58.635" v="32" actId="1037"/>
          <ac:cxnSpMkLst>
            <pc:docMk/>
            <pc:sldMk cId="760267427" sldId="846"/>
            <ac:cxnSpMk id="25" creationId="{AE0ABA72-CD2B-482E-8A06-4C7F832D87B0}"/>
          </ac:cxnSpMkLst>
        </pc:cxnChg>
      </pc:sldChg>
      <pc:sldChg chg="addSp delSp modSp">
        <pc:chgData name="Clemens Gantert" userId="f9c8bddb-b0b9-4532-b18c-91099c0045dd" providerId="ADAL" clId="{59775C0C-31AC-4A78-95E2-1F62FA58DDCF}" dt="2020-10-16T11:35:42.098" v="1237"/>
        <pc:sldMkLst>
          <pc:docMk/>
          <pc:sldMk cId="3832754244" sldId="847"/>
        </pc:sldMkLst>
        <pc:spChg chg="add del mod">
          <ac:chgData name="Clemens Gantert" userId="f9c8bddb-b0b9-4532-b18c-91099c0045dd" providerId="ADAL" clId="{59775C0C-31AC-4A78-95E2-1F62FA58DDCF}" dt="2020-10-16T11:23:01.343" v="306"/>
          <ac:spMkLst>
            <pc:docMk/>
            <pc:sldMk cId="3832754244" sldId="847"/>
            <ac:spMk id="2" creationId="{99BBEC0E-E764-4DA9-97DC-1EDF2BA93EF0}"/>
          </ac:spMkLst>
        </pc:spChg>
        <pc:spChg chg="mod">
          <ac:chgData name="Clemens Gantert" userId="f9c8bddb-b0b9-4532-b18c-91099c0045dd" providerId="ADAL" clId="{59775C0C-31AC-4A78-95E2-1F62FA58DDCF}" dt="2020-10-16T11:35:42.098" v="1237"/>
          <ac:spMkLst>
            <pc:docMk/>
            <pc:sldMk cId="3832754244" sldId="847"/>
            <ac:spMk id="6149" creationId="{86A1FA9C-8BDD-4FF2-B78E-7C4AC946F3F3}"/>
          </ac:spMkLst>
        </pc:spChg>
        <pc:spChg chg="mod">
          <ac:chgData name="Clemens Gantert" userId="f9c8bddb-b0b9-4532-b18c-91099c0045dd" providerId="ADAL" clId="{59775C0C-31AC-4A78-95E2-1F62FA58DDCF}" dt="2020-10-16T11:22:56.293" v="304"/>
          <ac:spMkLst>
            <pc:docMk/>
            <pc:sldMk cId="3832754244" sldId="847"/>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687526202" sldId="848"/>
        </pc:sldMkLst>
        <pc:spChg chg="mod">
          <ac:chgData name="Clemens Gantert" userId="f9c8bddb-b0b9-4532-b18c-91099c0045dd" providerId="ADAL" clId="{59775C0C-31AC-4A78-95E2-1F62FA58DDCF}" dt="2020-10-16T11:26:04.466" v="579" actId="1036"/>
          <ac:spMkLst>
            <pc:docMk/>
            <pc:sldMk cId="2687526202" sldId="848"/>
            <ac:spMk id="3" creationId="{E7426FE9-2D2B-49D6-A135-94C8A674F639}"/>
          </ac:spMkLst>
        </pc:spChg>
        <pc:spChg chg="mod">
          <ac:chgData name="Clemens Gantert" userId="f9c8bddb-b0b9-4532-b18c-91099c0045dd" providerId="ADAL" clId="{59775C0C-31AC-4A78-95E2-1F62FA58DDCF}" dt="2020-10-16T11:35:42.098" v="1237"/>
          <ac:spMkLst>
            <pc:docMk/>
            <pc:sldMk cId="2687526202" sldId="848"/>
            <ac:spMk id="12293" creationId="{3F311346-862E-4B49-AD02-8AFA165E64AB}"/>
          </ac:spMkLst>
        </pc:spChg>
      </pc:sldChg>
      <pc:sldChg chg="delSp modSp">
        <pc:chgData name="Clemens Gantert" userId="f9c8bddb-b0b9-4532-b18c-91099c0045dd" providerId="ADAL" clId="{59775C0C-31AC-4A78-95E2-1F62FA58DDCF}" dt="2020-10-16T11:36:04.582" v="1240" actId="6549"/>
        <pc:sldMkLst>
          <pc:docMk/>
          <pc:sldMk cId="3069435732" sldId="849"/>
        </pc:sldMkLst>
        <pc:spChg chg="del mod">
          <ac:chgData name="Clemens Gantert" userId="f9c8bddb-b0b9-4532-b18c-91099c0045dd" providerId="ADAL" clId="{59775C0C-31AC-4A78-95E2-1F62FA58DDCF}" dt="2020-10-16T11:35:55.177" v="1238" actId="478"/>
          <ac:spMkLst>
            <pc:docMk/>
            <pc:sldMk cId="3069435732" sldId="849"/>
            <ac:spMk id="3" creationId="{07571ADE-061B-4A38-AA21-0AE9BBABBE66}"/>
          </ac:spMkLst>
        </pc:spChg>
        <pc:spChg chg="mod">
          <ac:chgData name="Clemens Gantert" userId="f9c8bddb-b0b9-4532-b18c-91099c0045dd" providerId="ADAL" clId="{59775C0C-31AC-4A78-95E2-1F62FA58DDCF}" dt="2020-10-16T11:35:42.098" v="1237"/>
          <ac:spMkLst>
            <pc:docMk/>
            <pc:sldMk cId="3069435732" sldId="849"/>
            <ac:spMk id="12293" creationId="{3F311346-862E-4B49-AD02-8AFA165E64AB}"/>
          </ac:spMkLst>
        </pc:spChg>
        <pc:spChg chg="mod">
          <ac:chgData name="Clemens Gantert" userId="f9c8bddb-b0b9-4532-b18c-91099c0045dd" providerId="ADAL" clId="{59775C0C-31AC-4A78-95E2-1F62FA58DDCF}" dt="2020-10-16T11:36:04.582" v="1240" actId="6549"/>
          <ac:spMkLst>
            <pc:docMk/>
            <pc:sldMk cId="3069435732" sldId="849"/>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894068853" sldId="850"/>
        </pc:sldMkLst>
        <pc:spChg chg="mod">
          <ac:chgData name="Clemens Gantert" userId="f9c8bddb-b0b9-4532-b18c-91099c0045dd" providerId="ADAL" clId="{59775C0C-31AC-4A78-95E2-1F62FA58DDCF}" dt="2020-10-16T11:35:42.098" v="1237"/>
          <ac:spMkLst>
            <pc:docMk/>
            <pc:sldMk cId="2894068853" sldId="850"/>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381412481" sldId="851"/>
        </pc:sldMkLst>
        <pc:spChg chg="mod">
          <ac:chgData name="Clemens Gantert" userId="f9c8bddb-b0b9-4532-b18c-91099c0045dd" providerId="ADAL" clId="{59775C0C-31AC-4A78-95E2-1F62FA58DDCF}" dt="2020-10-16T11:35:42.098" v="1237"/>
          <ac:spMkLst>
            <pc:docMk/>
            <pc:sldMk cId="381412481" sldId="851"/>
            <ac:spMk id="12293" creationId="{3F311346-862E-4B49-AD02-8AFA165E64AB}"/>
          </ac:spMkLst>
        </pc:spChg>
      </pc:sldChg>
      <pc:sldChg chg="addSp modSp">
        <pc:chgData name="Clemens Gantert" userId="f9c8bddb-b0b9-4532-b18c-91099c0045dd" providerId="ADAL" clId="{59775C0C-31AC-4A78-95E2-1F62FA58DDCF}" dt="2020-10-16T11:37:08.435" v="1263"/>
        <pc:sldMkLst>
          <pc:docMk/>
          <pc:sldMk cId="2454000451" sldId="852"/>
        </pc:sldMkLst>
        <pc:spChg chg="add">
          <ac:chgData name="Clemens Gantert" userId="f9c8bddb-b0b9-4532-b18c-91099c0045dd" providerId="ADAL" clId="{59775C0C-31AC-4A78-95E2-1F62FA58DDCF}" dt="2020-10-16T11:37:08.435" v="1263"/>
          <ac:spMkLst>
            <pc:docMk/>
            <pc:sldMk cId="2454000451" sldId="852"/>
            <ac:spMk id="7" creationId="{F0D6DCF0-696A-44AD-A255-0181571C8736}"/>
          </ac:spMkLst>
        </pc:spChg>
        <pc:spChg chg="add">
          <ac:chgData name="Clemens Gantert" userId="f9c8bddb-b0b9-4532-b18c-91099c0045dd" providerId="ADAL" clId="{59775C0C-31AC-4A78-95E2-1F62FA58DDCF}" dt="2020-10-16T11:37:08.435" v="1263"/>
          <ac:spMkLst>
            <pc:docMk/>
            <pc:sldMk cId="2454000451" sldId="852"/>
            <ac:spMk id="8" creationId="{96D2F595-85EB-4D9B-937B-BC74B733735D}"/>
          </ac:spMkLst>
        </pc:spChg>
        <pc:spChg chg="add">
          <ac:chgData name="Clemens Gantert" userId="f9c8bddb-b0b9-4532-b18c-91099c0045dd" providerId="ADAL" clId="{59775C0C-31AC-4A78-95E2-1F62FA58DDCF}" dt="2020-10-16T11:37:08.435" v="1263"/>
          <ac:spMkLst>
            <pc:docMk/>
            <pc:sldMk cId="2454000451" sldId="852"/>
            <ac:spMk id="10" creationId="{11DDACED-4907-49AC-80B2-49C911F103C7}"/>
          </ac:spMkLst>
        </pc:spChg>
        <pc:spChg chg="add">
          <ac:chgData name="Clemens Gantert" userId="f9c8bddb-b0b9-4532-b18c-91099c0045dd" providerId="ADAL" clId="{59775C0C-31AC-4A78-95E2-1F62FA58DDCF}" dt="2020-10-16T11:37:08.435" v="1263"/>
          <ac:spMkLst>
            <pc:docMk/>
            <pc:sldMk cId="2454000451" sldId="852"/>
            <ac:spMk id="14" creationId="{FB735566-137F-4ECD-B7CF-55CCCE389EE0}"/>
          </ac:spMkLst>
        </pc:spChg>
        <pc:spChg chg="add">
          <ac:chgData name="Clemens Gantert" userId="f9c8bddb-b0b9-4532-b18c-91099c0045dd" providerId="ADAL" clId="{59775C0C-31AC-4A78-95E2-1F62FA58DDCF}" dt="2020-10-16T11:37:08.435" v="1263"/>
          <ac:spMkLst>
            <pc:docMk/>
            <pc:sldMk cId="2454000451" sldId="852"/>
            <ac:spMk id="18" creationId="{14AABCFC-D840-4B28-8DD9-84B452E709E6}"/>
          </ac:spMkLst>
        </pc:spChg>
        <pc:spChg chg="add">
          <ac:chgData name="Clemens Gantert" userId="f9c8bddb-b0b9-4532-b18c-91099c0045dd" providerId="ADAL" clId="{59775C0C-31AC-4A78-95E2-1F62FA58DDCF}" dt="2020-10-16T11:37:08.435" v="1263"/>
          <ac:spMkLst>
            <pc:docMk/>
            <pc:sldMk cId="2454000451" sldId="852"/>
            <ac:spMk id="19" creationId="{426FE2CD-BD65-4701-8C5A-DDE328F2AE44}"/>
          </ac:spMkLst>
        </pc:spChg>
        <pc:spChg chg="add">
          <ac:chgData name="Clemens Gantert" userId="f9c8bddb-b0b9-4532-b18c-91099c0045dd" providerId="ADAL" clId="{59775C0C-31AC-4A78-95E2-1F62FA58DDCF}" dt="2020-10-16T11:37:08.435" v="1263"/>
          <ac:spMkLst>
            <pc:docMk/>
            <pc:sldMk cId="2454000451" sldId="852"/>
            <ac:spMk id="21" creationId="{9B9CC8F4-D0AF-4F85-A8E7-3520E8FCA2B5}"/>
          </ac:spMkLst>
        </pc:spChg>
        <pc:spChg chg="add">
          <ac:chgData name="Clemens Gantert" userId="f9c8bddb-b0b9-4532-b18c-91099c0045dd" providerId="ADAL" clId="{59775C0C-31AC-4A78-95E2-1F62FA58DDCF}" dt="2020-10-16T11:37:08.435" v="1263"/>
          <ac:spMkLst>
            <pc:docMk/>
            <pc:sldMk cId="2454000451" sldId="852"/>
            <ac:spMk id="22" creationId="{F55C39AA-AC9C-4880-A14B-E65D887027E2}"/>
          </ac:spMkLst>
        </pc:spChg>
        <pc:spChg chg="add">
          <ac:chgData name="Clemens Gantert" userId="f9c8bddb-b0b9-4532-b18c-91099c0045dd" providerId="ADAL" clId="{59775C0C-31AC-4A78-95E2-1F62FA58DDCF}" dt="2020-10-16T11:37:08.435" v="1263"/>
          <ac:spMkLst>
            <pc:docMk/>
            <pc:sldMk cId="2454000451" sldId="852"/>
            <ac:spMk id="24" creationId="{FC0A0D69-0119-4459-9E8E-632D1D167424}"/>
          </ac:spMkLst>
        </pc:spChg>
        <pc:spChg chg="add">
          <ac:chgData name="Clemens Gantert" userId="f9c8bddb-b0b9-4532-b18c-91099c0045dd" providerId="ADAL" clId="{59775C0C-31AC-4A78-95E2-1F62FA58DDCF}" dt="2020-10-16T11:37:08.435" v="1263"/>
          <ac:spMkLst>
            <pc:docMk/>
            <pc:sldMk cId="2454000451" sldId="852"/>
            <ac:spMk id="25" creationId="{5FE11693-A6B3-46F8-BFF4-052507D1EBF1}"/>
          </ac:spMkLst>
        </pc:spChg>
        <pc:spChg chg="add">
          <ac:chgData name="Clemens Gantert" userId="f9c8bddb-b0b9-4532-b18c-91099c0045dd" providerId="ADAL" clId="{59775C0C-31AC-4A78-95E2-1F62FA58DDCF}" dt="2020-10-16T11:37:08.435" v="1263"/>
          <ac:spMkLst>
            <pc:docMk/>
            <pc:sldMk cId="2454000451" sldId="852"/>
            <ac:spMk id="27" creationId="{0F53F7BA-9713-45C0-A874-151F46E3162C}"/>
          </ac:spMkLst>
        </pc:spChg>
        <pc:spChg chg="add">
          <ac:chgData name="Clemens Gantert" userId="f9c8bddb-b0b9-4532-b18c-91099c0045dd" providerId="ADAL" clId="{59775C0C-31AC-4A78-95E2-1F62FA58DDCF}" dt="2020-10-16T11:37:08.435" v="1263"/>
          <ac:spMkLst>
            <pc:docMk/>
            <pc:sldMk cId="2454000451" sldId="852"/>
            <ac:spMk id="29" creationId="{65667EC9-A6D4-44C4-B535-192F721D3C1B}"/>
          </ac:spMkLst>
        </pc:spChg>
        <pc:spChg chg="add">
          <ac:chgData name="Clemens Gantert" userId="f9c8bddb-b0b9-4532-b18c-91099c0045dd" providerId="ADAL" clId="{59775C0C-31AC-4A78-95E2-1F62FA58DDCF}" dt="2020-10-16T11:37:08.435" v="1263"/>
          <ac:spMkLst>
            <pc:docMk/>
            <pc:sldMk cId="2454000451" sldId="852"/>
            <ac:spMk id="30" creationId="{F4FEE13D-4BC3-426D-A81D-2D1D7BEEE052}"/>
          </ac:spMkLst>
        </pc:spChg>
        <pc:spChg chg="add">
          <ac:chgData name="Clemens Gantert" userId="f9c8bddb-b0b9-4532-b18c-91099c0045dd" providerId="ADAL" clId="{59775C0C-31AC-4A78-95E2-1F62FA58DDCF}" dt="2020-10-16T11:37:08.435" v="1263"/>
          <ac:spMkLst>
            <pc:docMk/>
            <pc:sldMk cId="2454000451" sldId="852"/>
            <ac:spMk id="32" creationId="{FE0246E0-9167-4589-81ED-51EADD6DB8AF}"/>
          </ac:spMkLst>
        </pc:spChg>
        <pc:spChg chg="add">
          <ac:chgData name="Clemens Gantert" userId="f9c8bddb-b0b9-4532-b18c-91099c0045dd" providerId="ADAL" clId="{59775C0C-31AC-4A78-95E2-1F62FA58DDCF}" dt="2020-10-16T11:37:08.435" v="1263"/>
          <ac:spMkLst>
            <pc:docMk/>
            <pc:sldMk cId="2454000451" sldId="852"/>
            <ac:spMk id="33" creationId="{B33C5BE1-D07F-4CDA-A3F2-CAF845AD2354}"/>
          </ac:spMkLst>
        </pc:spChg>
        <pc:spChg chg="mod">
          <ac:chgData name="Clemens Gantert" userId="f9c8bddb-b0b9-4532-b18c-91099c0045dd" providerId="ADAL" clId="{59775C0C-31AC-4A78-95E2-1F62FA58DDCF}" dt="2020-10-16T11:36:40.314" v="1262" actId="255"/>
          <ac:spMkLst>
            <pc:docMk/>
            <pc:sldMk cId="2454000451" sldId="852"/>
            <ac:spMk id="12291" creationId="{2937047F-7B5C-44C4-97CF-78321A99327A}"/>
          </ac:spMkLst>
        </pc:spChg>
        <pc:spChg chg="mod">
          <ac:chgData name="Clemens Gantert" userId="f9c8bddb-b0b9-4532-b18c-91099c0045dd" providerId="ADAL" clId="{59775C0C-31AC-4A78-95E2-1F62FA58DDCF}" dt="2020-10-16T11:35:42.098" v="1237"/>
          <ac:spMkLst>
            <pc:docMk/>
            <pc:sldMk cId="2454000451" sldId="852"/>
            <ac:spMk id="12293" creationId="{3F311346-862E-4B49-AD02-8AFA165E64AB}"/>
          </ac:spMkLst>
        </pc:spChg>
        <pc:cxnChg chg="add">
          <ac:chgData name="Clemens Gantert" userId="f9c8bddb-b0b9-4532-b18c-91099c0045dd" providerId="ADAL" clId="{59775C0C-31AC-4A78-95E2-1F62FA58DDCF}" dt="2020-10-16T11:37:08.435" v="1263"/>
          <ac:cxnSpMkLst>
            <pc:docMk/>
            <pc:sldMk cId="2454000451" sldId="852"/>
            <ac:cxnSpMk id="9" creationId="{1ED72C2B-ACA7-43B6-9B0F-054C4F625426}"/>
          </ac:cxnSpMkLst>
        </pc:cxnChg>
        <pc:cxnChg chg="add">
          <ac:chgData name="Clemens Gantert" userId="f9c8bddb-b0b9-4532-b18c-91099c0045dd" providerId="ADAL" clId="{59775C0C-31AC-4A78-95E2-1F62FA58DDCF}" dt="2020-10-16T11:37:08.435" v="1263"/>
          <ac:cxnSpMkLst>
            <pc:docMk/>
            <pc:sldMk cId="2454000451" sldId="852"/>
            <ac:cxnSpMk id="11" creationId="{9C5A7DF6-A9C2-445D-A466-6C881F954C7F}"/>
          </ac:cxnSpMkLst>
        </pc:cxnChg>
        <pc:cxnChg chg="add">
          <ac:chgData name="Clemens Gantert" userId="f9c8bddb-b0b9-4532-b18c-91099c0045dd" providerId="ADAL" clId="{59775C0C-31AC-4A78-95E2-1F62FA58DDCF}" dt="2020-10-16T11:37:08.435" v="1263"/>
          <ac:cxnSpMkLst>
            <pc:docMk/>
            <pc:sldMk cId="2454000451" sldId="852"/>
            <ac:cxnSpMk id="12" creationId="{AC155514-19F6-491E-A376-314AACD09EE5}"/>
          </ac:cxnSpMkLst>
        </pc:cxnChg>
        <pc:cxnChg chg="add">
          <ac:chgData name="Clemens Gantert" userId="f9c8bddb-b0b9-4532-b18c-91099c0045dd" providerId="ADAL" clId="{59775C0C-31AC-4A78-95E2-1F62FA58DDCF}" dt="2020-10-16T11:37:08.435" v="1263"/>
          <ac:cxnSpMkLst>
            <pc:docMk/>
            <pc:sldMk cId="2454000451" sldId="852"/>
            <ac:cxnSpMk id="13" creationId="{31FE1677-D4A6-4C99-BA5B-0B1323DBC911}"/>
          </ac:cxnSpMkLst>
        </pc:cxnChg>
        <pc:cxnChg chg="add">
          <ac:chgData name="Clemens Gantert" userId="f9c8bddb-b0b9-4532-b18c-91099c0045dd" providerId="ADAL" clId="{59775C0C-31AC-4A78-95E2-1F62FA58DDCF}" dt="2020-10-16T11:37:08.435" v="1263"/>
          <ac:cxnSpMkLst>
            <pc:docMk/>
            <pc:sldMk cId="2454000451" sldId="852"/>
            <ac:cxnSpMk id="15" creationId="{7D0200F3-C6E0-40FF-B987-860ADA941CAF}"/>
          </ac:cxnSpMkLst>
        </pc:cxnChg>
        <pc:cxnChg chg="add">
          <ac:chgData name="Clemens Gantert" userId="f9c8bddb-b0b9-4532-b18c-91099c0045dd" providerId="ADAL" clId="{59775C0C-31AC-4A78-95E2-1F62FA58DDCF}" dt="2020-10-16T11:37:08.435" v="1263"/>
          <ac:cxnSpMkLst>
            <pc:docMk/>
            <pc:sldMk cId="2454000451" sldId="852"/>
            <ac:cxnSpMk id="16" creationId="{2EC48EA9-A62B-44A8-A85E-4E78CBF077D9}"/>
          </ac:cxnSpMkLst>
        </pc:cxnChg>
        <pc:cxnChg chg="add">
          <ac:chgData name="Clemens Gantert" userId="f9c8bddb-b0b9-4532-b18c-91099c0045dd" providerId="ADAL" clId="{59775C0C-31AC-4A78-95E2-1F62FA58DDCF}" dt="2020-10-16T11:37:08.435" v="1263"/>
          <ac:cxnSpMkLst>
            <pc:docMk/>
            <pc:sldMk cId="2454000451" sldId="852"/>
            <ac:cxnSpMk id="17" creationId="{575E099C-811F-463F-99F9-121E69859407}"/>
          </ac:cxnSpMkLst>
        </pc:cxnChg>
        <pc:cxnChg chg="add">
          <ac:chgData name="Clemens Gantert" userId="f9c8bddb-b0b9-4532-b18c-91099c0045dd" providerId="ADAL" clId="{59775C0C-31AC-4A78-95E2-1F62FA58DDCF}" dt="2020-10-16T11:37:08.435" v="1263"/>
          <ac:cxnSpMkLst>
            <pc:docMk/>
            <pc:sldMk cId="2454000451" sldId="852"/>
            <ac:cxnSpMk id="20" creationId="{DBD310ED-CB9B-4CC9-AA12-05A2B60C66F4}"/>
          </ac:cxnSpMkLst>
        </pc:cxnChg>
        <pc:cxnChg chg="add">
          <ac:chgData name="Clemens Gantert" userId="f9c8bddb-b0b9-4532-b18c-91099c0045dd" providerId="ADAL" clId="{59775C0C-31AC-4A78-95E2-1F62FA58DDCF}" dt="2020-10-16T11:37:08.435" v="1263"/>
          <ac:cxnSpMkLst>
            <pc:docMk/>
            <pc:sldMk cId="2454000451" sldId="852"/>
            <ac:cxnSpMk id="23" creationId="{F77857CD-444B-4A9E-828B-97EA0FDB3548}"/>
          </ac:cxnSpMkLst>
        </pc:cxnChg>
        <pc:cxnChg chg="add">
          <ac:chgData name="Clemens Gantert" userId="f9c8bddb-b0b9-4532-b18c-91099c0045dd" providerId="ADAL" clId="{59775C0C-31AC-4A78-95E2-1F62FA58DDCF}" dt="2020-10-16T11:37:08.435" v="1263"/>
          <ac:cxnSpMkLst>
            <pc:docMk/>
            <pc:sldMk cId="2454000451" sldId="852"/>
            <ac:cxnSpMk id="26" creationId="{79BB1F34-AAB5-4EEF-92C6-AEF955F14C45}"/>
          </ac:cxnSpMkLst>
        </pc:cxnChg>
        <pc:cxnChg chg="add">
          <ac:chgData name="Clemens Gantert" userId="f9c8bddb-b0b9-4532-b18c-91099c0045dd" providerId="ADAL" clId="{59775C0C-31AC-4A78-95E2-1F62FA58DDCF}" dt="2020-10-16T11:37:08.435" v="1263"/>
          <ac:cxnSpMkLst>
            <pc:docMk/>
            <pc:sldMk cId="2454000451" sldId="852"/>
            <ac:cxnSpMk id="28" creationId="{23329C36-3C9B-4044-B287-10D2D4BBAF40}"/>
          </ac:cxnSpMkLst>
        </pc:cxnChg>
        <pc:cxnChg chg="add">
          <ac:chgData name="Clemens Gantert" userId="f9c8bddb-b0b9-4532-b18c-91099c0045dd" providerId="ADAL" clId="{59775C0C-31AC-4A78-95E2-1F62FA58DDCF}" dt="2020-10-16T11:37:08.435" v="1263"/>
          <ac:cxnSpMkLst>
            <pc:docMk/>
            <pc:sldMk cId="2454000451" sldId="852"/>
            <ac:cxnSpMk id="31" creationId="{F42FFCD5-1E0A-4946-9BBC-A158DD82401B}"/>
          </ac:cxnSpMkLst>
        </pc:cxnChg>
      </pc:sldChg>
      <pc:sldChg chg="addSp modSp">
        <pc:chgData name="Clemens Gantert" userId="f9c8bddb-b0b9-4532-b18c-91099c0045dd" providerId="ADAL" clId="{59775C0C-31AC-4A78-95E2-1F62FA58DDCF}" dt="2020-10-16T11:41:19.047" v="1498" actId="20577"/>
        <pc:sldMkLst>
          <pc:docMk/>
          <pc:sldMk cId="3069114411" sldId="853"/>
        </pc:sldMkLst>
        <pc:spChg chg="mod">
          <ac:chgData name="Clemens Gantert" userId="f9c8bddb-b0b9-4532-b18c-91099c0045dd" providerId="ADAL" clId="{59775C0C-31AC-4A78-95E2-1F62FA58DDCF}" dt="2020-10-16T11:38:16.820" v="1309" actId="255"/>
          <ac:spMkLst>
            <pc:docMk/>
            <pc:sldMk cId="3069114411" sldId="853"/>
            <ac:spMk id="12291" creationId="{2937047F-7B5C-44C4-97CF-78321A99327A}"/>
          </ac:spMkLst>
        </pc:spChg>
        <pc:spChg chg="mod">
          <ac:chgData name="Clemens Gantert" userId="f9c8bddb-b0b9-4532-b18c-91099c0045dd" providerId="ADAL" clId="{59775C0C-31AC-4A78-95E2-1F62FA58DDCF}" dt="2020-10-16T11:35:42.098" v="1237"/>
          <ac:spMkLst>
            <pc:docMk/>
            <pc:sldMk cId="3069114411" sldId="853"/>
            <ac:spMk id="12293" creationId="{3F311346-862E-4B49-AD02-8AFA165E64AB}"/>
          </ac:spMkLst>
        </pc:spChg>
        <pc:graphicFrameChg chg="add mod modGraphic">
          <ac:chgData name="Clemens Gantert" userId="f9c8bddb-b0b9-4532-b18c-91099c0045dd" providerId="ADAL" clId="{59775C0C-31AC-4A78-95E2-1F62FA58DDCF}" dt="2020-10-16T11:41:19.047" v="1498" actId="20577"/>
          <ac:graphicFrameMkLst>
            <pc:docMk/>
            <pc:sldMk cId="3069114411" sldId="853"/>
            <ac:graphicFrameMk id="3" creationId="{6B95C83F-9E53-466B-BEC7-76A54EFBC65B}"/>
          </ac:graphicFrameMkLst>
        </pc:graphicFrameChg>
      </pc:sldChg>
      <pc:sldChg chg="modSp">
        <pc:chgData name="Clemens Gantert" userId="f9c8bddb-b0b9-4532-b18c-91099c0045dd" providerId="ADAL" clId="{59775C0C-31AC-4A78-95E2-1F62FA58DDCF}" dt="2020-10-16T11:35:42.098" v="1237"/>
        <pc:sldMkLst>
          <pc:docMk/>
          <pc:sldMk cId="1507246600" sldId="854"/>
        </pc:sldMkLst>
        <pc:spChg chg="mod">
          <ac:chgData name="Clemens Gantert" userId="f9c8bddb-b0b9-4532-b18c-91099c0045dd" providerId="ADAL" clId="{59775C0C-31AC-4A78-95E2-1F62FA58DDCF}" dt="2020-10-16T11:35:42.098" v="1237"/>
          <ac:spMkLst>
            <pc:docMk/>
            <pc:sldMk cId="1507246600" sldId="854"/>
            <ac:spMk id="12293" creationId="{3F311346-862E-4B49-AD02-8AFA165E64AB}"/>
          </ac:spMkLst>
        </pc:spChg>
      </pc:sldChg>
      <pc:sldChg chg="modSp add">
        <pc:chgData name="Clemens Gantert" userId="f9c8bddb-b0b9-4532-b18c-91099c0045dd" providerId="ADAL" clId="{59775C0C-31AC-4A78-95E2-1F62FA58DDCF}" dt="2020-10-16T11:35:42.098" v="1237"/>
        <pc:sldMkLst>
          <pc:docMk/>
          <pc:sldMk cId="2584829392" sldId="855"/>
        </pc:sldMkLst>
        <pc:spChg chg="mod">
          <ac:chgData name="Clemens Gantert" userId="f9c8bddb-b0b9-4532-b18c-91099c0045dd" providerId="ADAL" clId="{59775C0C-31AC-4A78-95E2-1F62FA58DDCF}" dt="2020-10-16T11:35:42.098" v="1237"/>
          <ac:spMkLst>
            <pc:docMk/>
            <pc:sldMk cId="2584829392" sldId="855"/>
            <ac:spMk id="6149" creationId="{86A1FA9C-8BDD-4FF2-B78E-7C4AC946F3F3}"/>
          </ac:spMkLst>
        </pc:spChg>
        <pc:spChg chg="mod">
          <ac:chgData name="Clemens Gantert" userId="f9c8bddb-b0b9-4532-b18c-91099c0045dd" providerId="ADAL" clId="{59775C0C-31AC-4A78-95E2-1F62FA58DDCF}" dt="2020-10-16T11:25:43.689" v="555" actId="20577"/>
          <ac:spMkLst>
            <pc:docMk/>
            <pc:sldMk cId="2584829392" sldId="855"/>
            <ac:spMk id="36868" creationId="{A6089B82-A8AD-483E-9D3E-1DAEA9CB0F31}"/>
          </ac:spMkLst>
        </pc:spChg>
      </pc:sldChg>
      <pc:sldChg chg="modSp add">
        <pc:chgData name="Clemens Gantert" userId="f9c8bddb-b0b9-4532-b18c-91099c0045dd" providerId="ADAL" clId="{59775C0C-31AC-4A78-95E2-1F62FA58DDCF}" dt="2020-10-16T11:46:41.479" v="1761" actId="20577"/>
        <pc:sldMkLst>
          <pc:docMk/>
          <pc:sldMk cId="1956519057" sldId="856"/>
        </pc:sldMkLst>
        <pc:spChg chg="mod">
          <ac:chgData name="Clemens Gantert" userId="f9c8bddb-b0b9-4532-b18c-91099c0045dd" providerId="ADAL" clId="{59775C0C-31AC-4A78-95E2-1F62FA58DDCF}" dt="2020-10-16T11:46:41.479" v="1761" actId="20577"/>
          <ac:spMkLst>
            <pc:docMk/>
            <pc:sldMk cId="1956519057" sldId="856"/>
            <ac:spMk id="6147" creationId="{AE169E65-E947-4106-947A-5022CDC29949}"/>
          </ac:spMkLst>
        </pc:spChg>
        <pc:spChg chg="mod">
          <ac:chgData name="Clemens Gantert" userId="f9c8bddb-b0b9-4532-b18c-91099c0045dd" providerId="ADAL" clId="{59775C0C-31AC-4A78-95E2-1F62FA58DDCF}" dt="2020-10-16T11:35:42.098" v="1237"/>
          <ac:spMkLst>
            <pc:docMk/>
            <pc:sldMk cId="1956519057" sldId="856"/>
            <ac:spMk id="6149" creationId="{86A1FA9C-8BDD-4FF2-B78E-7C4AC946F3F3}"/>
          </ac:spMkLst>
        </pc:spChg>
        <pc:spChg chg="mod">
          <ac:chgData name="Clemens Gantert" userId="f9c8bddb-b0b9-4532-b18c-91099c0045dd" providerId="ADAL" clId="{59775C0C-31AC-4A78-95E2-1F62FA58DDCF}" dt="2020-10-16T11:25:19.911" v="544" actId="6549"/>
          <ac:spMkLst>
            <pc:docMk/>
            <pc:sldMk cId="1956519057" sldId="856"/>
            <ac:spMk id="36868" creationId="{A6089B82-A8AD-483E-9D3E-1DAEA9CB0F31}"/>
          </ac:spMkLst>
        </pc:spChg>
      </pc:sldChg>
      <pc:sldChg chg="modSp add">
        <pc:chgData name="Clemens Gantert" userId="f9c8bddb-b0b9-4532-b18c-91099c0045dd" providerId="ADAL" clId="{59775C0C-31AC-4A78-95E2-1F62FA58DDCF}" dt="2020-10-16T11:44:33.561" v="1721" actId="20577"/>
        <pc:sldMkLst>
          <pc:docMk/>
          <pc:sldMk cId="427416184" sldId="857"/>
        </pc:sldMkLst>
        <pc:spChg chg="mod">
          <ac:chgData name="Clemens Gantert" userId="f9c8bddb-b0b9-4532-b18c-91099c0045dd" providerId="ADAL" clId="{59775C0C-31AC-4A78-95E2-1F62FA58DDCF}" dt="2020-10-16T11:44:33.561" v="1721" actId="20577"/>
          <ac:spMkLst>
            <pc:docMk/>
            <pc:sldMk cId="427416184" sldId="857"/>
            <ac:spMk id="2" creationId="{49906391-FFA3-4364-88BF-719938860112}"/>
          </ac:spMkLst>
        </pc:spChg>
      </pc:sldChg>
      <pc:sldMasterChg chg="modSp modSldLayout">
        <pc:chgData name="Clemens Gantert" userId="f9c8bddb-b0b9-4532-b18c-91099c0045dd" providerId="ADAL" clId="{59775C0C-31AC-4A78-95E2-1F62FA58DDCF}" dt="2020-10-16T11:35:42.098" v="1237"/>
        <pc:sldMasterMkLst>
          <pc:docMk/>
          <pc:sldMasterMk cId="0" sldId="2147483648"/>
        </pc:sldMasterMkLst>
        <pc:spChg chg="mod">
          <ac:chgData name="Clemens Gantert" userId="f9c8bddb-b0b9-4532-b18c-91099c0045dd" providerId="ADAL" clId="{59775C0C-31AC-4A78-95E2-1F62FA58DDCF}" dt="2020-10-16T11:35:42.098" v="1237"/>
          <ac:spMkLst>
            <pc:docMk/>
            <pc:sldMasterMk cId="0" sldId="2147483648"/>
            <ac:spMk id="1032" creationId="{E6C04BE0-875B-4ED5-8F77-F462C8149213}"/>
          </ac:spMkLst>
        </pc:spChg>
        <pc:sldLayoutChg chg="modSp">
          <pc:chgData name="Clemens Gantert" userId="f9c8bddb-b0b9-4532-b18c-91099c0045dd" providerId="ADAL" clId="{59775C0C-31AC-4A78-95E2-1F62FA58DDCF}" dt="2020-10-16T11:35:42.098" v="1237"/>
          <pc:sldLayoutMkLst>
            <pc:docMk/>
            <pc:sldMasterMk cId="0" sldId="2147483648"/>
            <pc:sldLayoutMk cId="2153106251" sldId="2147486235"/>
          </pc:sldLayoutMkLst>
          <pc:spChg chg="mod">
            <ac:chgData name="Clemens Gantert" userId="f9c8bddb-b0b9-4532-b18c-91099c0045dd" providerId="ADAL" clId="{59775C0C-31AC-4A78-95E2-1F62FA58DDCF}" dt="2020-10-16T11:35:42.098" v="1237"/>
            <ac:spMkLst>
              <pc:docMk/>
              <pc:sldMasterMk cId="0" sldId="2147483648"/>
              <pc:sldLayoutMk cId="2153106251" sldId="2147486235"/>
              <ac:spMk id="5" creationId="{FBB931BD-F3DE-464D-9A81-A54328802B3E}"/>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646227254" sldId="2147486236"/>
          </pc:sldLayoutMkLst>
          <pc:spChg chg="mod">
            <ac:chgData name="Clemens Gantert" userId="f9c8bddb-b0b9-4532-b18c-91099c0045dd" providerId="ADAL" clId="{59775C0C-31AC-4A78-95E2-1F62FA58DDCF}" dt="2020-10-16T11:35:42.098" v="1237"/>
            <ac:spMkLst>
              <pc:docMk/>
              <pc:sldMasterMk cId="0" sldId="2147483648"/>
              <pc:sldLayoutMk cId="646227254" sldId="2147486236"/>
              <ac:spMk id="5" creationId="{061855C0-DC12-46AD-97C3-C9276DB58F96}"/>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03353464" sldId="2147486237"/>
          </pc:sldLayoutMkLst>
          <pc:spChg chg="mod">
            <ac:chgData name="Clemens Gantert" userId="f9c8bddb-b0b9-4532-b18c-91099c0045dd" providerId="ADAL" clId="{59775C0C-31AC-4A78-95E2-1F62FA58DDCF}" dt="2020-10-16T11:35:42.098" v="1237"/>
            <ac:spMkLst>
              <pc:docMk/>
              <pc:sldMasterMk cId="0" sldId="2147483648"/>
              <pc:sldLayoutMk cId="803353464" sldId="2147486237"/>
              <ac:spMk id="6" creationId="{DA48178E-D70F-4B5F-9D4C-747C5CE69E84}"/>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19734369" sldId="2147486238"/>
          </pc:sldLayoutMkLst>
          <pc:spChg chg="mod">
            <ac:chgData name="Clemens Gantert" userId="f9c8bddb-b0b9-4532-b18c-91099c0045dd" providerId="ADAL" clId="{59775C0C-31AC-4A78-95E2-1F62FA58DDCF}" dt="2020-10-16T11:35:42.098" v="1237"/>
            <ac:spMkLst>
              <pc:docMk/>
              <pc:sldMasterMk cId="0" sldId="2147483648"/>
              <pc:sldLayoutMk cId="219734369" sldId="2147486238"/>
              <ac:spMk id="8" creationId="{EB9EFF58-D3FE-425D-9013-7EF82BA801C5}"/>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441800822" sldId="2147486239"/>
          </pc:sldLayoutMkLst>
          <pc:spChg chg="mod">
            <ac:chgData name="Clemens Gantert" userId="f9c8bddb-b0b9-4532-b18c-91099c0045dd" providerId="ADAL" clId="{59775C0C-31AC-4A78-95E2-1F62FA58DDCF}" dt="2020-10-16T11:35:42.098" v="1237"/>
            <ac:spMkLst>
              <pc:docMk/>
              <pc:sldMasterMk cId="0" sldId="2147483648"/>
              <pc:sldLayoutMk cId="2441800822" sldId="2147486239"/>
              <ac:spMk id="4" creationId="{7CCFD614-DFA8-474E-A0A0-04F1ACF2A15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748897250" sldId="2147486240"/>
          </pc:sldLayoutMkLst>
          <pc:spChg chg="mod">
            <ac:chgData name="Clemens Gantert" userId="f9c8bddb-b0b9-4532-b18c-91099c0045dd" providerId="ADAL" clId="{59775C0C-31AC-4A78-95E2-1F62FA58DDCF}" dt="2020-10-16T11:35:42.098" v="1237"/>
            <ac:spMkLst>
              <pc:docMk/>
              <pc:sldMasterMk cId="0" sldId="2147483648"/>
              <pc:sldLayoutMk cId="3748897250" sldId="2147486240"/>
              <ac:spMk id="3" creationId="{CE65722D-C25B-4EB9-A218-F9E28FF81B2C}"/>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008543464" sldId="2147486241"/>
          </pc:sldLayoutMkLst>
          <pc:spChg chg="mod">
            <ac:chgData name="Clemens Gantert" userId="f9c8bddb-b0b9-4532-b18c-91099c0045dd" providerId="ADAL" clId="{59775C0C-31AC-4A78-95E2-1F62FA58DDCF}" dt="2020-10-16T11:35:42.098" v="1237"/>
            <ac:spMkLst>
              <pc:docMk/>
              <pc:sldMasterMk cId="0" sldId="2147483648"/>
              <pc:sldLayoutMk cId="3008543464" sldId="2147486241"/>
              <ac:spMk id="6" creationId="{038D0FAF-ED5F-4ED2-B788-D8F1A423199F}"/>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39024497" sldId="2147486242"/>
          </pc:sldLayoutMkLst>
          <pc:spChg chg="mod">
            <ac:chgData name="Clemens Gantert" userId="f9c8bddb-b0b9-4532-b18c-91099c0045dd" providerId="ADAL" clId="{59775C0C-31AC-4A78-95E2-1F62FA58DDCF}" dt="2020-10-16T11:35:42.098" v="1237"/>
            <ac:spMkLst>
              <pc:docMk/>
              <pc:sldMasterMk cId="0" sldId="2147483648"/>
              <pc:sldLayoutMk cId="339024497" sldId="2147486242"/>
              <ac:spMk id="6" creationId="{BA1898FD-DC16-40C0-B688-C8289087A61A}"/>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67901634" sldId="2147486243"/>
          </pc:sldLayoutMkLst>
          <pc:spChg chg="mod">
            <ac:chgData name="Clemens Gantert" userId="f9c8bddb-b0b9-4532-b18c-91099c0045dd" providerId="ADAL" clId="{59775C0C-31AC-4A78-95E2-1F62FA58DDCF}" dt="2020-10-16T11:35:42.098" v="1237"/>
            <ac:spMkLst>
              <pc:docMk/>
              <pc:sldMasterMk cId="0" sldId="2147483648"/>
              <pc:sldLayoutMk cId="867901634" sldId="2147486243"/>
              <ac:spMk id="5" creationId="{B5E77452-6BAB-4407-8781-25BC3E356F8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4258532053" sldId="2147486244"/>
          </pc:sldLayoutMkLst>
          <pc:spChg chg="mod">
            <ac:chgData name="Clemens Gantert" userId="f9c8bddb-b0b9-4532-b18c-91099c0045dd" providerId="ADAL" clId="{59775C0C-31AC-4A78-95E2-1F62FA58DDCF}" dt="2020-10-16T11:35:42.098" v="1237"/>
            <ac:spMkLst>
              <pc:docMk/>
              <pc:sldMasterMk cId="0" sldId="2147483648"/>
              <pc:sldLayoutMk cId="4258532053" sldId="2147486244"/>
              <ac:spMk id="5" creationId="{3F5B3706-69E7-4473-AA47-65BFE557AA50}"/>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068712096" sldId="2147486245"/>
          </pc:sldLayoutMkLst>
          <pc:spChg chg="mod">
            <ac:chgData name="Clemens Gantert" userId="f9c8bddb-b0b9-4532-b18c-91099c0045dd" providerId="ADAL" clId="{59775C0C-31AC-4A78-95E2-1F62FA58DDCF}" dt="2020-10-16T11:35:42.098" v="1237"/>
            <ac:spMkLst>
              <pc:docMk/>
              <pc:sldMasterMk cId="0" sldId="2147483648"/>
              <pc:sldLayoutMk cId="2068712096" sldId="2147486245"/>
              <ac:spMk id="6" creationId="{04B3D66E-8992-4AC9-BBDA-FFF95E16D7C1}"/>
            </ac:spMkLst>
          </pc:spChg>
        </pc:sldLayoutChg>
      </pc:sldMasterChg>
    </pc:docChg>
  </pc:docChgLst>
  <pc:docChgLst>
    <pc:chgData name="Gantert Clemens (IT-SCP-MVD-ETS - Extern)" userId="S::e530083@sbb.ch::f9c8bddb-b0b9-4532-b18c-91099c0045dd" providerId="AD" clId="Web-{836D0BE9-30A9-0EE2-5302-0C1EDABB9082}"/>
    <pc:docChg chg="addSld delSld modSld sldOrd">
      <pc:chgData name="Gantert Clemens (IT-SCP-MVD-ETS - Extern)" userId="S::e530083@sbb.ch::f9c8bddb-b0b9-4532-b18c-91099c0045dd" providerId="AD" clId="Web-{836D0BE9-30A9-0EE2-5302-0C1EDABB9082}" dt="2020-10-22T13:44:44.356" v="165" actId="20577"/>
      <pc:docMkLst>
        <pc:docMk/>
      </pc:docMkLst>
      <pc:sldChg chg="modSp">
        <pc:chgData name="Gantert Clemens (IT-SCP-MVD-ETS - Extern)" userId="S::e530083@sbb.ch::f9c8bddb-b0b9-4532-b18c-91099c0045dd" providerId="AD" clId="Web-{836D0BE9-30A9-0EE2-5302-0C1EDABB9082}" dt="2020-10-22T11:02:20.587" v="17" actId="20577"/>
        <pc:sldMkLst>
          <pc:docMk/>
          <pc:sldMk cId="3532607059" sldId="838"/>
        </pc:sldMkLst>
        <pc:spChg chg="mod">
          <ac:chgData name="Gantert Clemens (IT-SCP-MVD-ETS - Extern)" userId="S::e530083@sbb.ch::f9c8bddb-b0b9-4532-b18c-91099c0045dd" providerId="AD" clId="Web-{836D0BE9-30A9-0EE2-5302-0C1EDABB9082}" dt="2020-10-22T11:02:20.587" v="17"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36D0BE9-30A9-0EE2-5302-0C1EDABB9082}" dt="2020-10-22T11:15:03.730" v="41" actId="20577"/>
        <pc:sldMkLst>
          <pc:docMk/>
          <pc:sldMk cId="2687526202" sldId="848"/>
        </pc:sldMkLst>
        <pc:spChg chg="mod">
          <ac:chgData name="Gantert Clemens (IT-SCP-MVD-ETS - Extern)" userId="S::e530083@sbb.ch::f9c8bddb-b0b9-4532-b18c-91099c0045dd" providerId="AD" clId="Web-{836D0BE9-30A9-0EE2-5302-0C1EDABB9082}" dt="2020-10-22T11:15:03.730" v="41" actId="20577"/>
          <ac:spMkLst>
            <pc:docMk/>
            <pc:sldMk cId="2687526202" sldId="848"/>
            <ac:spMk id="3" creationId="{E7426FE9-2D2B-49D6-A135-94C8A674F639}"/>
          </ac:spMkLst>
        </pc:spChg>
      </pc:sldChg>
      <pc:sldChg chg="modSp">
        <pc:chgData name="Gantert Clemens (IT-SCP-MVD-ETS - Extern)" userId="S::e530083@sbb.ch::f9c8bddb-b0b9-4532-b18c-91099c0045dd" providerId="AD" clId="Web-{836D0BE9-30A9-0EE2-5302-0C1EDABB9082}" dt="2020-10-22T11:13:46.057" v="21" actId="20577"/>
        <pc:sldMkLst>
          <pc:docMk/>
          <pc:sldMk cId="3069435732" sldId="849"/>
        </pc:sldMkLst>
        <pc:spChg chg="mod">
          <ac:chgData name="Gantert Clemens (IT-SCP-MVD-ETS - Extern)" userId="S::e530083@sbb.ch::f9c8bddb-b0b9-4532-b18c-91099c0045dd" providerId="AD" clId="Web-{836D0BE9-30A9-0EE2-5302-0C1EDABB9082}" dt="2020-10-22T11:13:21.212" v="19" actId="20577"/>
          <ac:spMkLst>
            <pc:docMk/>
            <pc:sldMk cId="3069435732" sldId="849"/>
            <ac:spMk id="12291" creationId="{2937047F-7B5C-44C4-97CF-78321A99327A}"/>
          </ac:spMkLst>
        </pc:spChg>
        <pc:spChg chg="mod">
          <ac:chgData name="Gantert Clemens (IT-SCP-MVD-ETS - Extern)" userId="S::e530083@sbb.ch::f9c8bddb-b0b9-4532-b18c-91099c0045dd" providerId="AD" clId="Web-{836D0BE9-30A9-0EE2-5302-0C1EDABB9082}" dt="2020-10-22T11:13:46.057" v="21" actId="20577"/>
          <ac:spMkLst>
            <pc:docMk/>
            <pc:sldMk cId="3069435732" sldId="849"/>
            <ac:spMk id="36868" creationId="{A6089B82-A8AD-483E-9D3E-1DAEA9CB0F31}"/>
          </ac:spMkLst>
        </pc:spChg>
      </pc:sldChg>
      <pc:sldChg chg="del">
        <pc:chgData name="Gantert Clemens (IT-SCP-MVD-ETS - Extern)" userId="S::e530083@sbb.ch::f9c8bddb-b0b9-4532-b18c-91099c0045dd" providerId="AD" clId="Web-{836D0BE9-30A9-0EE2-5302-0C1EDABB9082}" dt="2020-10-22T11:16:25.139" v="42"/>
        <pc:sldMkLst>
          <pc:docMk/>
          <pc:sldMk cId="3644941949" sldId="867"/>
        </pc:sldMkLst>
      </pc:sldChg>
      <pc:sldChg chg="ord">
        <pc:chgData name="Gantert Clemens (IT-SCP-MVD-ETS - Extern)" userId="S::e530083@sbb.ch::f9c8bddb-b0b9-4532-b18c-91099c0045dd" providerId="AD" clId="Web-{836D0BE9-30A9-0EE2-5302-0C1EDABB9082}" dt="2020-10-22T11:03:07.604" v="18"/>
        <pc:sldMkLst>
          <pc:docMk/>
          <pc:sldMk cId="1387037524" sldId="880"/>
        </pc:sldMkLst>
      </pc:sldChg>
      <pc:sldChg chg="addSp delSp modSp">
        <pc:chgData name="Gantert Clemens (IT-SCP-MVD-ETS - Extern)" userId="S::e530083@sbb.ch::f9c8bddb-b0b9-4532-b18c-91099c0045dd" providerId="AD" clId="Web-{836D0BE9-30A9-0EE2-5302-0C1EDABB9082}" dt="2020-10-22T08:39:52.238" v="6" actId="14100"/>
        <pc:sldMkLst>
          <pc:docMk/>
          <pc:sldMk cId="2480487088" sldId="881"/>
        </pc:sldMkLst>
        <pc:picChg chg="add mod">
          <ac:chgData name="Gantert Clemens (IT-SCP-MVD-ETS - Extern)" userId="S::e530083@sbb.ch::f9c8bddb-b0b9-4532-b18c-91099c0045dd" providerId="AD" clId="Web-{836D0BE9-30A9-0EE2-5302-0C1EDABB9082}" dt="2020-10-22T08:39:52.238" v="6" actId="14100"/>
          <ac:picMkLst>
            <pc:docMk/>
            <pc:sldMk cId="2480487088" sldId="881"/>
            <ac:picMk id="2" creationId="{364E1C43-6BC7-4DD4-B122-1BD4A75559CF}"/>
          </ac:picMkLst>
        </pc:picChg>
        <pc:picChg chg="del">
          <ac:chgData name="Gantert Clemens (IT-SCP-MVD-ETS - Extern)" userId="S::e530083@sbb.ch::f9c8bddb-b0b9-4532-b18c-91099c0045dd" providerId="AD" clId="Web-{836D0BE9-30A9-0EE2-5302-0C1EDABB9082}" dt="2020-10-22T08:39:37.737" v="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836D0BE9-30A9-0EE2-5302-0C1EDABB9082}" dt="2020-10-22T13:44:44.356" v="165" actId="20577"/>
        <pc:sldMkLst>
          <pc:docMk/>
          <pc:sldMk cId="2855353060" sldId="883"/>
        </pc:sldMkLst>
        <pc:spChg chg="add mod">
          <ac:chgData name="Gantert Clemens (IT-SCP-MVD-ETS - Extern)" userId="S::e530083@sbb.ch::f9c8bddb-b0b9-4532-b18c-91099c0045dd" providerId="AD" clId="Web-{836D0BE9-30A9-0EE2-5302-0C1EDABB9082}" dt="2020-10-22T13:44:44.356" v="165" actId="20577"/>
          <ac:spMkLst>
            <pc:docMk/>
            <pc:sldMk cId="2855353060" sldId="883"/>
            <ac:spMk id="4" creationId="{E9E2D7C8-E2C6-4EBC-9D18-3F6D8C2FEDC1}"/>
          </ac:spMkLst>
        </pc:spChg>
        <pc:graphicFrameChg chg="del mod modGraphic">
          <ac:chgData name="Gantert Clemens (IT-SCP-MVD-ETS - Extern)" userId="S::e530083@sbb.ch::f9c8bddb-b0b9-4532-b18c-91099c0045dd" providerId="AD" clId="Web-{836D0BE9-30A9-0EE2-5302-0C1EDABB9082}" dt="2020-10-22T13:42:41.838" v="46"/>
          <ac:graphicFrameMkLst>
            <pc:docMk/>
            <pc:sldMk cId="2855353060" sldId="883"/>
            <ac:graphicFrameMk id="3" creationId="{F06997B1-C7AE-432A-8D9D-6B0A30381A55}"/>
          </ac:graphicFrameMkLst>
        </pc:graphicFrameChg>
      </pc:sldChg>
    </pc:docChg>
  </pc:docChgLst>
  <pc:docChgLst>
    <pc:chgData name="Gantert Clemens (IT-SCP-MVD-ETS - Extern)" userId="S::e530083@sbb.ch::f9c8bddb-b0b9-4532-b18c-91099c0045dd" providerId="AD" clId="Web-{50DA0529-2787-3733-DF46-622B6268E9C5}"/>
    <pc:docChg chg="addSld modSld">
      <pc:chgData name="Gantert Clemens (IT-SCP-MVD-ETS - Extern)" userId="S::e530083@sbb.ch::f9c8bddb-b0b9-4532-b18c-91099c0045dd" providerId="AD" clId="Web-{50DA0529-2787-3733-DF46-622B6268E9C5}" dt="2020-10-14T10:01:28.475" v="127" actId="20577"/>
      <pc:docMkLst>
        <pc:docMk/>
      </pc:docMkLst>
      <pc:sldChg chg="modSp">
        <pc:chgData name="Gantert Clemens (IT-SCP-MVD-ETS - Extern)" userId="S::e530083@sbb.ch::f9c8bddb-b0b9-4532-b18c-91099c0045dd" providerId="AD" clId="Web-{50DA0529-2787-3733-DF46-622B6268E9C5}" dt="2020-10-14T09:44:40.570" v="24" actId="20577"/>
        <pc:sldMkLst>
          <pc:docMk/>
          <pc:sldMk cId="0" sldId="792"/>
        </pc:sldMkLst>
        <pc:spChg chg="mod">
          <ac:chgData name="Gantert Clemens (IT-SCP-MVD-ETS - Extern)" userId="S::e530083@sbb.ch::f9c8bddb-b0b9-4532-b18c-91099c0045dd" providerId="AD" clId="Web-{50DA0529-2787-3733-DF46-622B6268E9C5}" dt="2020-10-14T09:41:40.239" v="2" actId="20577"/>
          <ac:spMkLst>
            <pc:docMk/>
            <pc:sldMk cId="0" sldId="792"/>
            <ac:spMk id="6147" creationId="{AE169E65-E947-4106-947A-5022CDC29949}"/>
          </ac:spMkLst>
        </pc:spChg>
        <pc:spChg chg="mod">
          <ac:chgData name="Gantert Clemens (IT-SCP-MVD-ETS - Extern)" userId="S::e530083@sbb.ch::f9c8bddb-b0b9-4532-b18c-91099c0045dd" providerId="AD" clId="Web-{50DA0529-2787-3733-DF46-622B6268E9C5}" dt="2020-10-14T09:44:40.570" v="24" actId="20577"/>
          <ac:spMkLst>
            <pc:docMk/>
            <pc:sldMk cId="0" sldId="792"/>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10:01:28.475" v="127" actId="20577"/>
        <pc:sldMkLst>
          <pc:docMk/>
          <pc:sldMk cId="896384001" sldId="837"/>
        </pc:sldMkLst>
        <pc:spChg chg="mod">
          <ac:chgData name="Gantert Clemens (IT-SCP-MVD-ETS - Extern)" userId="S::e530083@sbb.ch::f9c8bddb-b0b9-4532-b18c-91099c0045dd" providerId="AD" clId="Web-{50DA0529-2787-3733-DF46-622B6268E9C5}" dt="2020-10-14T10:01:28.475" v="127" actId="20577"/>
          <ac:spMkLst>
            <pc:docMk/>
            <pc:sldMk cId="896384001" sldId="837"/>
            <ac:spMk id="6147" creationId="{AE169E65-E947-4106-947A-5022CDC29949}"/>
          </ac:spMkLst>
        </pc:spChg>
      </pc:sldChg>
      <pc:sldChg chg="modSp add replId">
        <pc:chgData name="Gantert Clemens (IT-SCP-MVD-ETS - Extern)" userId="S::e530083@sbb.ch::f9c8bddb-b0b9-4532-b18c-91099c0045dd" providerId="AD" clId="Web-{50DA0529-2787-3733-DF46-622B6268E9C5}" dt="2020-10-14T09:54:32.516" v="122" actId="20577"/>
        <pc:sldMkLst>
          <pc:docMk/>
          <pc:sldMk cId="3532607059" sldId="838"/>
        </pc:sldMkLst>
        <pc:spChg chg="mod">
          <ac:chgData name="Gantert Clemens (IT-SCP-MVD-ETS - Extern)" userId="S::e530083@sbb.ch::f9c8bddb-b0b9-4532-b18c-91099c0045dd" providerId="AD" clId="Web-{50DA0529-2787-3733-DF46-622B6268E9C5}" dt="2020-10-14T09:54:32.516" v="122" actId="20577"/>
          <ac:spMkLst>
            <pc:docMk/>
            <pc:sldMk cId="3532607059" sldId="838"/>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09:45:58.711" v="41" actId="20577"/>
        <pc:sldMkLst>
          <pc:docMk/>
          <pc:sldMk cId="581336279" sldId="839"/>
        </pc:sldMkLst>
        <pc:spChg chg="mod">
          <ac:chgData name="Gantert Clemens (IT-SCP-MVD-ETS - Extern)" userId="S::e530083@sbb.ch::f9c8bddb-b0b9-4532-b18c-91099c0045dd" providerId="AD" clId="Web-{50DA0529-2787-3733-DF46-622B6268E9C5}" dt="2020-10-14T09:45:58.711" v="41" actId="20577"/>
          <ac:spMkLst>
            <pc:docMk/>
            <pc:sldMk cId="581336279" sldId="839"/>
            <ac:spMk id="36868" creationId="{A6089B82-A8AD-483E-9D3E-1DAEA9CB0F31}"/>
          </ac:spMkLst>
        </pc:spChg>
      </pc:sldChg>
    </pc:docChg>
  </pc:docChgLst>
  <pc:docChgLst>
    <pc:chgData name="Schlapbach Andreas (IT-SCP-MVD-ETS)" userId="7563c65f-40d6-4e34-9428-ec2f0e54c891" providerId="ADAL" clId="{2F559093-E20D-4986-98EB-08A542397E13}"/>
    <pc:docChg chg="undo custSel addSld delSld modSld sldOrd modNotesMaster">
      <pc:chgData name="Schlapbach Andreas (IT-SCP-MVD-ETS)" userId="7563c65f-40d6-4e34-9428-ec2f0e54c891" providerId="ADAL" clId="{2F559093-E20D-4986-98EB-08A542397E13}" dt="2020-11-17T13:11:06.828" v="5639" actId="14100"/>
      <pc:docMkLst>
        <pc:docMk/>
      </pc:docMkLst>
      <pc:sldChg chg="addSp modSp">
        <pc:chgData name="Schlapbach Andreas (IT-SCP-MVD-ETS)" userId="7563c65f-40d6-4e34-9428-ec2f0e54c891" providerId="ADAL" clId="{2F559093-E20D-4986-98EB-08A542397E13}" dt="2020-10-19T08:16:26.806" v="2408"/>
        <pc:sldMkLst>
          <pc:docMk/>
          <pc:sldMk cId="0" sldId="256"/>
        </pc:sldMkLst>
        <pc:spChg chg="add mod">
          <ac:chgData name="Schlapbach Andreas (IT-SCP-MVD-ETS)" userId="7563c65f-40d6-4e34-9428-ec2f0e54c891" providerId="ADAL" clId="{2F559093-E20D-4986-98EB-08A542397E13}" dt="2020-10-19T08:16:26.806" v="2408"/>
          <ac:spMkLst>
            <pc:docMk/>
            <pc:sldMk cId="0" sldId="256"/>
            <ac:spMk id="2" creationId="{6DBDB9B9-437D-47E7-8F31-F989BE6D615E}"/>
          </ac:spMkLst>
        </pc:spChg>
        <pc:spChg chg="mod">
          <ac:chgData name="Schlapbach Andreas (IT-SCP-MVD-ETS)" userId="7563c65f-40d6-4e34-9428-ec2f0e54c891" providerId="ADAL" clId="{2F559093-E20D-4986-98EB-08A542397E13}" dt="2020-10-16T14:41:33.820" v="1702" actId="14100"/>
          <ac:spMkLst>
            <pc:docMk/>
            <pc:sldMk cId="0" sldId="256"/>
            <ac:spMk id="4100" creationId="{8F64E4E9-50E7-46A3-8DBF-401470871E54}"/>
          </ac:spMkLst>
        </pc:spChg>
      </pc:sldChg>
      <pc:sldChg chg="addSp modSp">
        <pc:chgData name="Schlapbach Andreas (IT-SCP-MVD-ETS)" userId="7563c65f-40d6-4e34-9428-ec2f0e54c891" providerId="ADAL" clId="{2F559093-E20D-4986-98EB-08A542397E13}" dt="2020-10-19T08:16:26.821" v="2422"/>
        <pc:sldMkLst>
          <pc:docMk/>
          <pc:sldMk cId="0" sldId="792"/>
        </pc:sldMkLst>
        <pc:spChg chg="add mod">
          <ac:chgData name="Schlapbach Andreas (IT-SCP-MVD-ETS)" userId="7563c65f-40d6-4e34-9428-ec2f0e54c891" providerId="ADAL" clId="{2F559093-E20D-4986-98EB-08A542397E13}" dt="2020-10-19T08:16:26.821" v="2422"/>
          <ac:spMkLst>
            <pc:docMk/>
            <pc:sldMk cId="0" sldId="792"/>
            <ac:spMk id="2" creationId="{465F1EB4-5FF9-491D-957F-30F25865C20D}"/>
          </ac:spMkLst>
        </pc:spChg>
        <pc:spChg chg="mod">
          <ac:chgData name="Schlapbach Andreas (IT-SCP-MVD-ETS)" userId="7563c65f-40d6-4e34-9428-ec2f0e54c891" providerId="ADAL" clId="{2F559093-E20D-4986-98EB-08A542397E13}" dt="2020-10-16T14:24:17.030" v="1471" actId="6549"/>
          <ac:spMkLst>
            <pc:docMk/>
            <pc:sldMk cId="0" sldId="792"/>
            <ac:spMk id="6147" creationId="{AE169E65-E947-4106-947A-5022CDC29949}"/>
          </ac:spMkLst>
        </pc:spChg>
        <pc:spChg chg="mod">
          <ac:chgData name="Schlapbach Andreas (IT-SCP-MVD-ETS)" userId="7563c65f-40d6-4e34-9428-ec2f0e54c891" providerId="ADAL" clId="{2F559093-E20D-4986-98EB-08A542397E13}" dt="2020-10-14T09:59:06.651" v="219" actId="15"/>
          <ac:spMkLst>
            <pc:docMk/>
            <pc:sldMk cId="0" sldId="792"/>
            <ac:spMk id="36868" creationId="{A6089B82-A8AD-483E-9D3E-1DAEA9CB0F31}"/>
          </ac:spMkLst>
        </pc:spChg>
      </pc:sldChg>
      <pc:sldChg chg="addSp modSp">
        <pc:chgData name="Schlapbach Andreas (IT-SCP-MVD-ETS)" userId="7563c65f-40d6-4e34-9428-ec2f0e54c891" providerId="ADAL" clId="{2F559093-E20D-4986-98EB-08A542397E13}" dt="2020-10-19T08:16:27.079" v="2660"/>
        <pc:sldMkLst>
          <pc:docMk/>
          <pc:sldMk cId="0" sldId="831"/>
        </pc:sldMkLst>
        <pc:spChg chg="add mod">
          <ac:chgData name="Schlapbach Andreas (IT-SCP-MVD-ETS)" userId="7563c65f-40d6-4e34-9428-ec2f0e54c891" providerId="ADAL" clId="{2F559093-E20D-4986-98EB-08A542397E13}" dt="2020-10-19T08:16:27.079" v="2660"/>
          <ac:spMkLst>
            <pc:docMk/>
            <pc:sldMk cId="0" sldId="831"/>
            <ac:spMk id="2" creationId="{325543BA-1082-4EAA-9FFB-251D4D48A583}"/>
          </ac:spMkLst>
        </pc:spChg>
        <pc:spChg chg="mod">
          <ac:chgData name="Schlapbach Andreas (IT-SCP-MVD-ETS)" userId="7563c65f-40d6-4e34-9428-ec2f0e54c891" providerId="ADAL" clId="{2F559093-E20D-4986-98EB-08A542397E13}" dt="2020-10-16T12:46:23.999" v="639"/>
          <ac:spMkLst>
            <pc:docMk/>
            <pc:sldMk cId="0" sldId="831"/>
            <ac:spMk id="10243" creationId="{A201427E-01BF-4985-9668-307BA732AE96}"/>
          </ac:spMkLst>
        </pc:spChg>
        <pc:spChg chg="mod">
          <ac:chgData name="Schlapbach Andreas (IT-SCP-MVD-ETS)" userId="7563c65f-40d6-4e34-9428-ec2f0e54c891" providerId="ADAL" clId="{2F559093-E20D-4986-98EB-08A542397E13}" dt="2020-10-16T13:25:55.119" v="922" actId="179"/>
          <ac:spMkLst>
            <pc:docMk/>
            <pc:sldMk cId="0" sldId="831"/>
            <ac:spMk id="36868" creationId="{A6089B82-A8AD-483E-9D3E-1DAEA9CB0F31}"/>
          </ac:spMkLst>
        </pc:spChg>
      </pc:sldChg>
      <pc:sldChg chg="addSp modSp">
        <pc:chgData name="Schlapbach Andreas (IT-SCP-MVD-ETS)" userId="7563c65f-40d6-4e34-9428-ec2f0e54c891" providerId="ADAL" clId="{2F559093-E20D-4986-98EB-08A542397E13}" dt="2020-10-19T08:16:27.064" v="2646"/>
        <pc:sldMkLst>
          <pc:docMk/>
          <pc:sldMk cId="0" sldId="832"/>
        </pc:sldMkLst>
        <pc:spChg chg="add mod">
          <ac:chgData name="Schlapbach Andreas (IT-SCP-MVD-ETS)" userId="7563c65f-40d6-4e34-9428-ec2f0e54c891" providerId="ADAL" clId="{2F559093-E20D-4986-98EB-08A542397E13}" dt="2020-10-19T08:16:27.064" v="2646"/>
          <ac:spMkLst>
            <pc:docMk/>
            <pc:sldMk cId="0" sldId="832"/>
            <ac:spMk id="2" creationId="{7B571170-7573-4500-91D0-EFCFC60F91CA}"/>
          </ac:spMkLst>
        </pc:spChg>
        <pc:spChg chg="mod">
          <ac:chgData name="Schlapbach Andreas (IT-SCP-MVD-ETS)" userId="7563c65f-40d6-4e34-9428-ec2f0e54c891" providerId="ADAL" clId="{2F559093-E20D-4986-98EB-08A542397E13}" dt="2020-10-16T12:46:27.926" v="640"/>
          <ac:spMkLst>
            <pc:docMk/>
            <pc:sldMk cId="0" sldId="832"/>
            <ac:spMk id="9219" creationId="{E66B1538-2ACB-46EF-9C82-CB401FB7EB1E}"/>
          </ac:spMkLst>
        </pc:spChg>
        <pc:spChg chg="mod">
          <ac:chgData name="Schlapbach Andreas (IT-SCP-MVD-ETS)" userId="7563c65f-40d6-4e34-9428-ec2f0e54c891" providerId="ADAL" clId="{2F559093-E20D-4986-98EB-08A542397E13}" dt="2020-10-16T15:14:29.106" v="2123" actId="20577"/>
          <ac:spMkLst>
            <pc:docMk/>
            <pc:sldMk cId="0" sldId="832"/>
            <ac:spMk id="36868" creationId="{A6089B82-A8AD-483E-9D3E-1DAEA9CB0F31}"/>
          </ac:spMkLst>
        </pc:spChg>
      </pc:sldChg>
      <pc:sldChg chg="addSp modSp">
        <pc:chgData name="Schlapbach Andreas (IT-SCP-MVD-ETS)" userId="7563c65f-40d6-4e34-9428-ec2f0e54c891" providerId="ADAL" clId="{2F559093-E20D-4986-98EB-08A542397E13}" dt="2020-10-22T13:00:51.121" v="4610" actId="6549"/>
        <pc:sldMkLst>
          <pc:docMk/>
          <pc:sldMk cId="0" sldId="833"/>
        </pc:sldMkLst>
        <pc:spChg chg="add mod">
          <ac:chgData name="Schlapbach Andreas (IT-SCP-MVD-ETS)" userId="7563c65f-40d6-4e34-9428-ec2f0e54c891" providerId="ADAL" clId="{2F559093-E20D-4986-98EB-08A542397E13}" dt="2020-10-19T08:16:27.094" v="2674"/>
          <ac:spMkLst>
            <pc:docMk/>
            <pc:sldMk cId="0" sldId="833"/>
            <ac:spMk id="2" creationId="{9BCEE1D1-CE26-4AD7-85DF-464D4C181DDA}"/>
          </ac:spMkLst>
        </pc:spChg>
        <pc:spChg chg="mod">
          <ac:chgData name="Schlapbach Andreas (IT-SCP-MVD-ETS)" userId="7563c65f-40d6-4e34-9428-ec2f0e54c891" providerId="ADAL" clId="{2F559093-E20D-4986-98EB-08A542397E13}" dt="2020-10-16T12:45:55.369" v="637" actId="20577"/>
          <ac:spMkLst>
            <pc:docMk/>
            <pc:sldMk cId="0" sldId="833"/>
            <ac:spMk id="11267" creationId="{59D2873C-D088-4E6B-9B15-E521F10AB465}"/>
          </ac:spMkLst>
        </pc:spChg>
        <pc:spChg chg="mod">
          <ac:chgData name="Schlapbach Andreas (IT-SCP-MVD-ETS)" userId="7563c65f-40d6-4e34-9428-ec2f0e54c891" providerId="ADAL" clId="{2F559093-E20D-4986-98EB-08A542397E13}" dt="2020-10-22T13:00:51.121" v="4610" actId="6549"/>
          <ac:spMkLst>
            <pc:docMk/>
            <pc:sldMk cId="0" sldId="833"/>
            <ac:spMk id="36868" creationId="{A6089B82-A8AD-483E-9D3E-1DAEA9CB0F31}"/>
          </ac:spMkLst>
        </pc:spChg>
      </pc:sldChg>
      <pc:sldChg chg="addSp modSp">
        <pc:chgData name="Schlapbach Andreas (IT-SCP-MVD-ETS)" userId="7563c65f-40d6-4e34-9428-ec2f0e54c891" providerId="ADAL" clId="{2F559093-E20D-4986-98EB-08A542397E13}" dt="2020-10-19T08:16:27.050" v="2632"/>
        <pc:sldMkLst>
          <pc:docMk/>
          <pc:sldMk cId="0" sldId="834"/>
        </pc:sldMkLst>
        <pc:spChg chg="add mod">
          <ac:chgData name="Schlapbach Andreas (IT-SCP-MVD-ETS)" userId="7563c65f-40d6-4e34-9428-ec2f0e54c891" providerId="ADAL" clId="{2F559093-E20D-4986-98EB-08A542397E13}" dt="2020-10-19T08:16:27.050" v="2632"/>
          <ac:spMkLst>
            <pc:docMk/>
            <pc:sldMk cId="0" sldId="834"/>
            <ac:spMk id="2" creationId="{8B995D61-A828-434A-8351-CACD266A3438}"/>
          </ac:spMkLst>
        </pc:spChg>
        <pc:spChg chg="mod">
          <ac:chgData name="Schlapbach Andreas (IT-SCP-MVD-ETS)" userId="7563c65f-40d6-4e34-9428-ec2f0e54c891" providerId="ADAL" clId="{2F559093-E20D-4986-98EB-08A542397E13}" dt="2020-10-16T12:46:31.657" v="641"/>
          <ac:spMkLst>
            <pc:docMk/>
            <pc:sldMk cId="0" sldId="834"/>
            <ac:spMk id="8195" creationId="{594D3F44-9DF1-4AAA-9F8F-D463C56F60B6}"/>
          </ac:spMkLst>
        </pc:spChg>
        <pc:spChg chg="mod">
          <ac:chgData name="Schlapbach Andreas (IT-SCP-MVD-ETS)" userId="7563c65f-40d6-4e34-9428-ec2f0e54c891" providerId="ADAL" clId="{2F559093-E20D-4986-98EB-08A542397E13}" dt="2020-10-16T12:49:18.133" v="669" actId="20577"/>
          <ac:spMkLst>
            <pc:docMk/>
            <pc:sldMk cId="0" sldId="834"/>
            <ac:spMk id="36868" creationId="{A6089B82-A8AD-483E-9D3E-1DAEA9CB0F31}"/>
          </ac:spMkLst>
        </pc:spChg>
      </pc:sldChg>
      <pc:sldChg chg="modSp del">
        <pc:chgData name="Schlapbach Andreas (IT-SCP-MVD-ETS)" userId="7563c65f-40d6-4e34-9428-ec2f0e54c891" providerId="ADAL" clId="{2F559093-E20D-4986-98EB-08A542397E13}" dt="2020-10-19T07:14:01.788" v="2269" actId="2696"/>
        <pc:sldMkLst>
          <pc:docMk/>
          <pc:sldMk cId="0" sldId="835"/>
        </pc:sldMkLst>
        <pc:spChg chg="mod">
          <ac:chgData name="Schlapbach Andreas (IT-SCP-MVD-ETS)" userId="7563c65f-40d6-4e34-9428-ec2f0e54c891" providerId="ADAL" clId="{2F559093-E20D-4986-98EB-08A542397E13}" dt="2020-10-16T12:46:18.653" v="638"/>
          <ac:spMkLst>
            <pc:docMk/>
            <pc:sldMk cId="0" sldId="835"/>
            <ac:spMk id="12291" creationId="{2937047F-7B5C-44C4-97CF-78321A99327A}"/>
          </ac:spMkLst>
        </pc:spChg>
        <pc:spChg chg="mod">
          <ac:chgData name="Schlapbach Andreas (IT-SCP-MVD-ETS)" userId="7563c65f-40d6-4e34-9428-ec2f0e54c891" providerId="ADAL" clId="{2F559093-E20D-4986-98EB-08A542397E13}" dt="2020-10-19T07:13:26.336" v="2257"/>
          <ac:spMkLst>
            <pc:docMk/>
            <pc:sldMk cId="0" sldId="835"/>
            <ac:spMk id="36868" creationId="{A6089B82-A8AD-483E-9D3E-1DAEA9CB0F31}"/>
          </ac:spMkLst>
        </pc:spChg>
      </pc:sldChg>
      <pc:sldChg chg="modSp del">
        <pc:chgData name="Schlapbach Andreas (IT-SCP-MVD-ETS)" userId="7563c65f-40d6-4e34-9428-ec2f0e54c891" providerId="ADAL" clId="{2F559093-E20D-4986-98EB-08A542397E13}" dt="2020-10-16T12:49:23.455" v="670" actId="2696"/>
        <pc:sldMkLst>
          <pc:docMk/>
          <pc:sldMk cId="0" sldId="836"/>
        </pc:sldMkLst>
        <pc:spChg chg="mod">
          <ac:chgData name="Schlapbach Andreas (IT-SCP-MVD-ETS)" userId="7563c65f-40d6-4e34-9428-ec2f0e54c891" providerId="ADAL" clId="{2F559093-E20D-4986-98EB-08A542397E13}" dt="2020-10-16T12:46:40.616" v="642"/>
          <ac:spMkLst>
            <pc:docMk/>
            <pc:sldMk cId="0" sldId="836"/>
            <ac:spMk id="7171" creationId="{FDE7F8F8-09BE-447C-BFA3-0AEAF4697C66}"/>
          </ac:spMkLst>
        </pc:spChg>
        <pc:spChg chg="mod">
          <ac:chgData name="Schlapbach Andreas (IT-SCP-MVD-ETS)" userId="7563c65f-40d6-4e34-9428-ec2f0e54c891" providerId="ADAL" clId="{2F559093-E20D-4986-98EB-08A542397E13}" dt="2020-10-16T12:48:57.444" v="665"/>
          <ac:spMkLst>
            <pc:docMk/>
            <pc:sldMk cId="0" sldId="836"/>
            <ac:spMk id="36868" creationId="{A6089B82-A8AD-483E-9D3E-1DAEA9CB0F31}"/>
          </ac:spMkLst>
        </pc:spChg>
      </pc:sldChg>
      <pc:sldChg chg="addSp modSp ord">
        <pc:chgData name="Schlapbach Andreas (IT-SCP-MVD-ETS)" userId="7563c65f-40d6-4e34-9428-ec2f0e54c891" providerId="ADAL" clId="{2F559093-E20D-4986-98EB-08A542397E13}" dt="2020-10-19T08:16:27.037" v="2618"/>
        <pc:sldMkLst>
          <pc:docMk/>
          <pc:sldMk cId="896384001" sldId="837"/>
        </pc:sldMkLst>
        <pc:spChg chg="add mod">
          <ac:chgData name="Schlapbach Andreas (IT-SCP-MVD-ETS)" userId="7563c65f-40d6-4e34-9428-ec2f0e54c891" providerId="ADAL" clId="{2F559093-E20D-4986-98EB-08A542397E13}" dt="2020-10-19T08:16:27.037" v="2618"/>
          <ac:spMkLst>
            <pc:docMk/>
            <pc:sldMk cId="896384001" sldId="837"/>
            <ac:spMk id="2" creationId="{2D103236-454E-42D5-B413-4064A5FC2925}"/>
          </ac:spMkLst>
        </pc:spChg>
        <pc:spChg chg="mod">
          <ac:chgData name="Schlapbach Andreas (IT-SCP-MVD-ETS)" userId="7563c65f-40d6-4e34-9428-ec2f0e54c891" providerId="ADAL" clId="{2F559093-E20D-4986-98EB-08A542397E13}" dt="2020-10-19T07:29:14.676" v="2389" actId="20577"/>
          <ac:spMkLst>
            <pc:docMk/>
            <pc:sldMk cId="896384001" sldId="837"/>
            <ac:spMk id="6147" creationId="{AE169E65-E947-4106-947A-5022CDC29949}"/>
          </ac:spMkLst>
        </pc:spChg>
        <pc:spChg chg="mod">
          <ac:chgData name="Schlapbach Andreas (IT-SCP-MVD-ETS)" userId="7563c65f-40d6-4e34-9428-ec2f0e54c891" providerId="ADAL" clId="{2F559093-E20D-4986-98EB-08A542397E13}" dt="2020-10-16T12:48:34.016" v="657" actId="12"/>
          <ac:spMkLst>
            <pc:docMk/>
            <pc:sldMk cId="896384001" sldId="837"/>
            <ac:spMk id="36868" creationId="{A6089B82-A8AD-483E-9D3E-1DAEA9CB0F31}"/>
          </ac:spMkLst>
        </pc:spChg>
      </pc:sldChg>
      <pc:sldChg chg="addSp modSp">
        <pc:chgData name="Schlapbach Andreas (IT-SCP-MVD-ETS)" userId="7563c65f-40d6-4e34-9428-ec2f0e54c891" providerId="ADAL" clId="{2F559093-E20D-4986-98EB-08A542397E13}" dt="2020-10-19T08:16:26.836" v="2436"/>
        <pc:sldMkLst>
          <pc:docMk/>
          <pc:sldMk cId="3532607059" sldId="838"/>
        </pc:sldMkLst>
        <pc:spChg chg="add mod">
          <ac:chgData name="Schlapbach Andreas (IT-SCP-MVD-ETS)" userId="7563c65f-40d6-4e34-9428-ec2f0e54c891" providerId="ADAL" clId="{2F559093-E20D-4986-98EB-08A542397E13}" dt="2020-10-19T08:16:26.836" v="2436"/>
          <ac:spMkLst>
            <pc:docMk/>
            <pc:sldMk cId="3532607059" sldId="838"/>
            <ac:spMk id="2" creationId="{30232B74-3D20-47E1-B473-3C0CAE5AD13D}"/>
          </ac:spMkLst>
        </pc:spChg>
        <pc:spChg chg="mod">
          <ac:chgData name="Schlapbach Andreas (IT-SCP-MVD-ETS)" userId="7563c65f-40d6-4e34-9428-ec2f0e54c891" providerId="ADAL" clId="{2F559093-E20D-4986-98EB-08A542397E13}" dt="2020-10-16T14:24:12.324" v="1470" actId="6549"/>
          <ac:spMkLst>
            <pc:docMk/>
            <pc:sldMk cId="3532607059" sldId="838"/>
            <ac:spMk id="6147" creationId="{AE169E65-E947-4106-947A-5022CDC29949}"/>
          </ac:spMkLst>
        </pc:spChg>
        <pc:spChg chg="mod">
          <ac:chgData name="Schlapbach Andreas (IT-SCP-MVD-ETS)" userId="7563c65f-40d6-4e34-9428-ec2f0e54c891" providerId="ADAL" clId="{2F559093-E20D-4986-98EB-08A542397E13}" dt="2020-10-14T09:59:47.717" v="225" actId="20577"/>
          <ac:spMkLst>
            <pc:docMk/>
            <pc:sldMk cId="3532607059" sldId="838"/>
            <ac:spMk id="36868" creationId="{A6089B82-A8AD-483E-9D3E-1DAEA9CB0F31}"/>
          </ac:spMkLst>
        </pc:spChg>
      </pc:sldChg>
      <pc:sldChg chg="addSp modSp">
        <pc:chgData name="Schlapbach Andreas (IT-SCP-MVD-ETS)" userId="7563c65f-40d6-4e34-9428-ec2f0e54c891" providerId="ADAL" clId="{2F559093-E20D-4986-98EB-08A542397E13}" dt="2020-10-19T08:16:26.851" v="2450"/>
        <pc:sldMkLst>
          <pc:docMk/>
          <pc:sldMk cId="581336279" sldId="839"/>
        </pc:sldMkLst>
        <pc:spChg chg="add mod">
          <ac:chgData name="Schlapbach Andreas (IT-SCP-MVD-ETS)" userId="7563c65f-40d6-4e34-9428-ec2f0e54c891" providerId="ADAL" clId="{2F559093-E20D-4986-98EB-08A542397E13}" dt="2020-10-19T08:16:26.851" v="2450"/>
          <ac:spMkLst>
            <pc:docMk/>
            <pc:sldMk cId="581336279" sldId="839"/>
            <ac:spMk id="2" creationId="{7E9EC027-C5AD-4797-913B-B8760E9C2AAA}"/>
          </ac:spMkLst>
        </pc:spChg>
        <pc:spChg chg="mod">
          <ac:chgData name="Schlapbach Andreas (IT-SCP-MVD-ETS)" userId="7563c65f-40d6-4e34-9428-ec2f0e54c891" providerId="ADAL" clId="{2F559093-E20D-4986-98EB-08A542397E13}" dt="2020-10-16T14:24:06.960" v="1469" actId="6549"/>
          <ac:spMkLst>
            <pc:docMk/>
            <pc:sldMk cId="581336279" sldId="839"/>
            <ac:spMk id="6147" creationId="{AE169E65-E947-4106-947A-5022CDC29949}"/>
          </ac:spMkLst>
        </pc:spChg>
        <pc:spChg chg="mod">
          <ac:chgData name="Schlapbach Andreas (IT-SCP-MVD-ETS)" userId="7563c65f-40d6-4e34-9428-ec2f0e54c891" providerId="ADAL" clId="{2F559093-E20D-4986-98EB-08A542397E13}" dt="2020-10-14T09:58:09.930" v="213" actId="15"/>
          <ac:spMkLst>
            <pc:docMk/>
            <pc:sldMk cId="581336279" sldId="839"/>
            <ac:spMk id="36868" creationId="{A6089B82-A8AD-483E-9D3E-1DAEA9CB0F31}"/>
          </ac:spMkLst>
        </pc:spChg>
      </pc:sldChg>
      <pc:sldChg chg="addSp modSp">
        <pc:chgData name="Schlapbach Andreas (IT-SCP-MVD-ETS)" userId="7563c65f-40d6-4e34-9428-ec2f0e54c891" providerId="ADAL" clId="{2F559093-E20D-4986-98EB-08A542397E13}" dt="2020-10-28T09:53:22.060" v="5167" actId="790"/>
        <pc:sldMkLst>
          <pc:docMk/>
          <pc:sldMk cId="3830792610" sldId="840"/>
        </pc:sldMkLst>
        <pc:spChg chg="add mod">
          <ac:chgData name="Schlapbach Andreas (IT-SCP-MVD-ETS)" userId="7563c65f-40d6-4e34-9428-ec2f0e54c891" providerId="ADAL" clId="{2F559093-E20D-4986-98EB-08A542397E13}" dt="2020-10-19T08:16:27.107" v="2688"/>
          <ac:spMkLst>
            <pc:docMk/>
            <pc:sldMk cId="3830792610" sldId="840"/>
            <ac:spMk id="3" creationId="{4A229259-E270-4B2B-8A72-C9B69D332149}"/>
          </ac:spMkLst>
        </pc:spChg>
        <pc:spChg chg="mod">
          <ac:chgData name="Schlapbach Andreas (IT-SCP-MVD-ETS)" userId="7563c65f-40d6-4e34-9428-ec2f0e54c891" providerId="ADAL" clId="{2F559093-E20D-4986-98EB-08A542397E13}" dt="2020-10-28T09:53:22.060" v="5167" actId="790"/>
          <ac:spMkLst>
            <pc:docMk/>
            <pc:sldMk cId="3830792610" sldId="840"/>
            <ac:spMk id="4" creationId="{D4EC30CF-E377-4D9D-9B97-FD103E1AAA3E}"/>
          </ac:spMkLst>
        </pc:spChg>
        <pc:spChg chg="mod">
          <ac:chgData name="Schlapbach Andreas (IT-SCP-MVD-ETS)" userId="7563c65f-40d6-4e34-9428-ec2f0e54c891" providerId="ADAL" clId="{2F559093-E20D-4986-98EB-08A542397E13}" dt="2020-10-16T14:40:54.876" v="1698" actId="20577"/>
          <ac:spMkLst>
            <pc:docMk/>
            <pc:sldMk cId="3830792610" sldId="840"/>
            <ac:spMk id="12291" creationId="{2937047F-7B5C-44C4-97CF-78321A99327A}"/>
          </ac:spMkLst>
        </pc:spChg>
        <pc:picChg chg="mod">
          <ac:chgData name="Schlapbach Andreas (IT-SCP-MVD-ETS)" userId="7563c65f-40d6-4e34-9428-ec2f0e54c891" providerId="ADAL" clId="{2F559093-E20D-4986-98EB-08A542397E13}" dt="2020-10-19T07:37:24.567" v="2393" actId="1076"/>
          <ac:picMkLst>
            <pc:docMk/>
            <pc:sldMk cId="3830792610" sldId="840"/>
            <ac:picMk id="2" creationId="{635183AC-9EA2-4895-9039-60BD6154BFB4}"/>
          </ac:picMkLst>
        </pc:picChg>
      </pc:sldChg>
      <pc:sldChg chg="addSp delSp modSp add">
        <pc:chgData name="Schlapbach Andreas (IT-SCP-MVD-ETS)" userId="7563c65f-40d6-4e34-9428-ec2f0e54c891" providerId="ADAL" clId="{2F559093-E20D-4986-98EB-08A542397E13}" dt="2020-10-16T12:38:11.949" v="239" actId="20577"/>
        <pc:sldMkLst>
          <pc:docMk/>
          <pc:sldMk cId="4003695608" sldId="840"/>
        </pc:sldMkLst>
        <pc:spChg chg="del">
          <ac:chgData name="Schlapbach Andreas (IT-SCP-MVD-ETS)" userId="7563c65f-40d6-4e34-9428-ec2f0e54c891" providerId="ADAL" clId="{2F559093-E20D-4986-98EB-08A542397E13}" dt="2020-10-16T12:36:46.880" v="232"/>
          <ac:spMkLst>
            <pc:docMk/>
            <pc:sldMk cId="4003695608" sldId="840"/>
            <ac:spMk id="2" creationId="{48FCA79A-190E-48EF-BAAE-8302F5A3F164}"/>
          </ac:spMkLst>
        </pc:spChg>
        <pc:spChg chg="del">
          <ac:chgData name="Schlapbach Andreas (IT-SCP-MVD-ETS)" userId="7563c65f-40d6-4e34-9428-ec2f0e54c891" providerId="ADAL" clId="{2F559093-E20D-4986-98EB-08A542397E13}" dt="2020-10-16T12:36:46.880" v="232"/>
          <ac:spMkLst>
            <pc:docMk/>
            <pc:sldMk cId="4003695608" sldId="840"/>
            <ac:spMk id="3" creationId="{1E009C2A-0E79-4FBA-8D8C-F79F798BF547}"/>
          </ac:spMkLst>
        </pc:spChg>
        <pc:spChg chg="del">
          <ac:chgData name="Schlapbach Andreas (IT-SCP-MVD-ETS)" userId="7563c65f-40d6-4e34-9428-ec2f0e54c891" providerId="ADAL" clId="{2F559093-E20D-4986-98EB-08A542397E13}" dt="2020-10-16T12:36:46.880" v="232"/>
          <ac:spMkLst>
            <pc:docMk/>
            <pc:sldMk cId="4003695608" sldId="840"/>
            <ac:spMk id="4" creationId="{8F88B332-E96A-4643-A6A5-56A9AC485B95}"/>
          </ac:spMkLst>
        </pc:spChg>
        <pc:spChg chg="add mod">
          <ac:chgData name="Schlapbach Andreas (IT-SCP-MVD-ETS)" userId="7563c65f-40d6-4e34-9428-ec2f0e54c891" providerId="ADAL" clId="{2F559093-E20D-4986-98EB-08A542397E13}" dt="2020-10-16T12:38:11.949" v="239" actId="20577"/>
          <ac:spMkLst>
            <pc:docMk/>
            <pc:sldMk cId="4003695608" sldId="840"/>
            <ac:spMk id="7" creationId="{B2D490BE-34D6-4691-B6EE-05E674CB053A}"/>
          </ac:spMkLst>
        </pc:spChg>
        <pc:spChg chg="add mod">
          <ac:chgData name="Schlapbach Andreas (IT-SCP-MVD-ETS)" userId="7563c65f-40d6-4e34-9428-ec2f0e54c891" providerId="ADAL" clId="{2F559093-E20D-4986-98EB-08A542397E13}" dt="2020-10-16T12:36:46.880" v="232"/>
          <ac:spMkLst>
            <pc:docMk/>
            <pc:sldMk cId="4003695608" sldId="840"/>
            <ac:spMk id="8" creationId="{0F83A225-A1B9-48F2-BB09-B98E6ECCB731}"/>
          </ac:spMkLst>
        </pc:spChg>
      </pc:sldChg>
      <pc:sldChg chg="addSp modSp">
        <pc:chgData name="Schlapbach Andreas (IT-SCP-MVD-ETS)" userId="7563c65f-40d6-4e34-9428-ec2f0e54c891" providerId="ADAL" clId="{2F559093-E20D-4986-98EB-08A542397E13}" dt="2020-11-03T14:16:58.393" v="5637" actId="20577"/>
        <pc:sldMkLst>
          <pc:docMk/>
          <pc:sldMk cId="2035115425" sldId="841"/>
        </pc:sldMkLst>
        <pc:spChg chg="add mod">
          <ac:chgData name="Schlapbach Andreas (IT-SCP-MVD-ETS)" userId="7563c65f-40d6-4e34-9428-ec2f0e54c891" providerId="ADAL" clId="{2F559093-E20D-4986-98EB-08A542397E13}" dt="2020-10-19T08:16:27.280" v="2842"/>
          <ac:spMkLst>
            <pc:docMk/>
            <pc:sldMk cId="2035115425" sldId="841"/>
            <ac:spMk id="2" creationId="{9E7B84B4-62CD-474C-A870-F9EC6078042D}"/>
          </ac:spMkLst>
        </pc:spChg>
        <pc:spChg chg="mod">
          <ac:chgData name="Schlapbach Andreas (IT-SCP-MVD-ETS)" userId="7563c65f-40d6-4e34-9428-ec2f0e54c891" providerId="ADAL" clId="{2F559093-E20D-4986-98EB-08A542397E13}" dt="2020-10-16T14:10:52.654" v="1399" actId="6549"/>
          <ac:spMkLst>
            <pc:docMk/>
            <pc:sldMk cId="2035115425" sldId="841"/>
            <ac:spMk id="12291" creationId="{2937047F-7B5C-44C4-97CF-78321A99327A}"/>
          </ac:spMkLst>
        </pc:spChg>
        <pc:spChg chg="mod">
          <ac:chgData name="Schlapbach Andreas (IT-SCP-MVD-ETS)" userId="7563c65f-40d6-4e34-9428-ec2f0e54c891" providerId="ADAL" clId="{2F559093-E20D-4986-98EB-08A542397E13}" dt="2020-11-03T14:16:58.393" v="5637" actId="20577"/>
          <ac:spMkLst>
            <pc:docMk/>
            <pc:sldMk cId="2035115425" sldId="841"/>
            <ac:spMk id="36868" creationId="{A6089B82-A8AD-483E-9D3E-1DAEA9CB0F31}"/>
          </ac:spMkLst>
        </pc:spChg>
      </pc:sldChg>
      <pc:sldChg chg="modSp add">
        <pc:chgData name="Schlapbach Andreas (IT-SCP-MVD-ETS)" userId="7563c65f-40d6-4e34-9428-ec2f0e54c891" providerId="ADAL" clId="{2F559093-E20D-4986-98EB-08A542397E13}" dt="2020-10-16T12:38:42.779" v="246"/>
        <pc:sldMkLst>
          <pc:docMk/>
          <pc:sldMk cId="2725101039" sldId="841"/>
        </pc:sldMkLst>
        <pc:spChg chg="mod">
          <ac:chgData name="Schlapbach Andreas (IT-SCP-MVD-ETS)" userId="7563c65f-40d6-4e34-9428-ec2f0e54c891" providerId="ADAL" clId="{2F559093-E20D-4986-98EB-08A542397E13}" dt="2020-10-16T12:38:42.779" v="246"/>
          <ac:spMkLst>
            <pc:docMk/>
            <pc:sldMk cId="2725101039" sldId="841"/>
            <ac:spMk id="2" creationId="{E3D461D9-2BB9-4C60-901B-85A2DF9FD016}"/>
          </ac:spMkLst>
        </pc:spChg>
      </pc:sldChg>
      <pc:sldChg chg="add del">
        <pc:chgData name="Schlapbach Andreas (IT-SCP-MVD-ETS)" userId="7563c65f-40d6-4e34-9428-ec2f0e54c891" providerId="ADAL" clId="{2F559093-E20D-4986-98EB-08A542397E13}" dt="2020-10-16T13:22:34.042" v="905" actId="2696"/>
        <pc:sldMkLst>
          <pc:docMk/>
          <pc:sldMk cId="896267181" sldId="842"/>
        </pc:sldMkLst>
      </pc:sldChg>
      <pc:sldChg chg="del">
        <pc:chgData name="Schlapbach Andreas (IT-SCP-MVD-ETS)" userId="7563c65f-40d6-4e34-9428-ec2f0e54c891" providerId="ADAL" clId="{2F559093-E20D-4986-98EB-08A542397E13}" dt="2020-10-16T13:16:09.162" v="897" actId="2696"/>
        <pc:sldMkLst>
          <pc:docMk/>
          <pc:sldMk cId="1497740134" sldId="843"/>
        </pc:sldMkLst>
      </pc:sldChg>
      <pc:sldChg chg="addSp delSp modSp add">
        <pc:chgData name="Schlapbach Andreas (IT-SCP-MVD-ETS)" userId="7563c65f-40d6-4e34-9428-ec2f0e54c891" providerId="ADAL" clId="{2F559093-E20D-4986-98EB-08A542397E13}" dt="2020-10-16T12:55:42.604" v="739" actId="12"/>
        <pc:sldMkLst>
          <pc:docMk/>
          <pc:sldMk cId="3288744538" sldId="843"/>
        </pc:sldMkLst>
        <pc:spChg chg="mod">
          <ac:chgData name="Schlapbach Andreas (IT-SCP-MVD-ETS)" userId="7563c65f-40d6-4e34-9428-ec2f0e54c891" providerId="ADAL" clId="{2F559093-E20D-4986-98EB-08A542397E13}" dt="2020-10-16T12:40:30.914" v="342" actId="20577"/>
          <ac:spMkLst>
            <pc:docMk/>
            <pc:sldMk cId="3288744538" sldId="843"/>
            <ac:spMk id="2" creationId="{7FD5FB46-0359-4814-9D02-82A61E8B676B}"/>
          </ac:spMkLst>
        </pc:spChg>
        <pc:spChg chg="del">
          <ac:chgData name="Schlapbach Andreas (IT-SCP-MVD-ETS)" userId="7563c65f-40d6-4e34-9428-ec2f0e54c891" providerId="ADAL" clId="{2F559093-E20D-4986-98EB-08A542397E13}" dt="2020-10-16T12:39:32.855" v="250"/>
          <ac:spMkLst>
            <pc:docMk/>
            <pc:sldMk cId="3288744538" sldId="843"/>
            <ac:spMk id="3" creationId="{44255C18-2851-4628-8AFF-E15AFA8C89FE}"/>
          </ac:spMkLst>
        </pc:spChg>
        <pc:spChg chg="del">
          <ac:chgData name="Schlapbach Andreas (IT-SCP-MVD-ETS)" userId="7563c65f-40d6-4e34-9428-ec2f0e54c891" providerId="ADAL" clId="{2F559093-E20D-4986-98EB-08A542397E13}" dt="2020-10-16T12:39:32.855" v="250"/>
          <ac:spMkLst>
            <pc:docMk/>
            <pc:sldMk cId="3288744538" sldId="843"/>
            <ac:spMk id="4" creationId="{4EE0A0DF-CBA9-4040-9123-3130C74F1EFB}"/>
          </ac:spMkLst>
        </pc:spChg>
        <pc:spChg chg="add mod">
          <ac:chgData name="Schlapbach Andreas (IT-SCP-MVD-ETS)" userId="7563c65f-40d6-4e34-9428-ec2f0e54c891" providerId="ADAL" clId="{2F559093-E20D-4986-98EB-08A542397E13}" dt="2020-10-16T12:55:42.604" v="739" actId="12"/>
          <ac:spMkLst>
            <pc:docMk/>
            <pc:sldMk cId="3288744538" sldId="843"/>
            <ac:spMk id="7" creationId="{AFD2F37C-8B4C-402B-B051-298CEF3377AF}"/>
          </ac:spMkLst>
        </pc:spChg>
      </pc:sldChg>
      <pc:sldChg chg="del">
        <pc:chgData name="Schlapbach Andreas (IT-SCP-MVD-ETS)" userId="7563c65f-40d6-4e34-9428-ec2f0e54c891" providerId="ADAL" clId="{2F559093-E20D-4986-98EB-08A542397E13}" dt="2020-10-16T13:16:06.143" v="896" actId="2696"/>
        <pc:sldMkLst>
          <pc:docMk/>
          <pc:sldMk cId="1198338310" sldId="844"/>
        </pc:sldMkLst>
      </pc:sldChg>
      <pc:sldChg chg="addSp delSp modSp add">
        <pc:chgData name="Schlapbach Andreas (IT-SCP-MVD-ETS)" userId="7563c65f-40d6-4e34-9428-ec2f0e54c891" providerId="ADAL" clId="{2F559093-E20D-4986-98EB-08A542397E13}" dt="2020-10-16T12:54:58.385" v="733" actId="6549"/>
        <pc:sldMkLst>
          <pc:docMk/>
          <pc:sldMk cId="4103474901" sldId="844"/>
        </pc:sldMkLst>
        <pc:spChg chg="mod">
          <ac:chgData name="Schlapbach Andreas (IT-SCP-MVD-ETS)" userId="7563c65f-40d6-4e34-9428-ec2f0e54c891" providerId="ADAL" clId="{2F559093-E20D-4986-98EB-08A542397E13}" dt="2020-10-16T12:41:25.075" v="405" actId="20577"/>
          <ac:spMkLst>
            <pc:docMk/>
            <pc:sldMk cId="4103474901" sldId="844"/>
            <ac:spMk id="2" creationId="{1D74B4F7-A0DD-41B3-A1AC-0684BBF53E71}"/>
          </ac:spMkLst>
        </pc:spChg>
        <pc:spChg chg="del">
          <ac:chgData name="Schlapbach Andreas (IT-SCP-MVD-ETS)" userId="7563c65f-40d6-4e34-9428-ec2f0e54c891" providerId="ADAL" clId="{2F559093-E20D-4986-98EB-08A542397E13}" dt="2020-10-16T12:53:36.792" v="695"/>
          <ac:spMkLst>
            <pc:docMk/>
            <pc:sldMk cId="4103474901" sldId="844"/>
            <ac:spMk id="3" creationId="{FCC5F3D6-D34D-4EFE-BD30-F6575137B26F}"/>
          </ac:spMkLst>
        </pc:spChg>
        <pc:spChg chg="add mod">
          <ac:chgData name="Schlapbach Andreas (IT-SCP-MVD-ETS)" userId="7563c65f-40d6-4e34-9428-ec2f0e54c891" providerId="ADAL" clId="{2F559093-E20D-4986-98EB-08A542397E13}" dt="2020-10-16T12:54:19.278" v="705" actId="14100"/>
          <ac:spMkLst>
            <pc:docMk/>
            <pc:sldMk cId="4103474901" sldId="844"/>
            <ac:spMk id="7" creationId="{6D266A0E-714D-4EED-838B-5D7CD9F7DCFF}"/>
          </ac:spMkLst>
        </pc:spChg>
        <pc:spChg chg="add mod">
          <ac:chgData name="Schlapbach Andreas (IT-SCP-MVD-ETS)" userId="7563c65f-40d6-4e34-9428-ec2f0e54c891" providerId="ADAL" clId="{2F559093-E20D-4986-98EB-08A542397E13}" dt="2020-10-16T12:54:12.890" v="703" actId="1076"/>
          <ac:spMkLst>
            <pc:docMk/>
            <pc:sldMk cId="4103474901" sldId="844"/>
            <ac:spMk id="8" creationId="{D9DC2529-60F4-4FFC-BE70-262F32BE6CA2}"/>
          </ac:spMkLst>
        </pc:spChg>
        <pc:spChg chg="add mod">
          <ac:chgData name="Schlapbach Andreas (IT-SCP-MVD-ETS)" userId="7563c65f-40d6-4e34-9428-ec2f0e54c891" providerId="ADAL" clId="{2F559093-E20D-4986-98EB-08A542397E13}" dt="2020-10-16T12:54:47.106" v="728" actId="1076"/>
          <ac:spMkLst>
            <pc:docMk/>
            <pc:sldMk cId="4103474901" sldId="844"/>
            <ac:spMk id="9" creationId="{37B9DEEA-E62E-42EB-9BDD-47354880EFCB}"/>
          </ac:spMkLst>
        </pc:spChg>
        <pc:spChg chg="add mod">
          <ac:chgData name="Schlapbach Andreas (IT-SCP-MVD-ETS)" userId="7563c65f-40d6-4e34-9428-ec2f0e54c891" providerId="ADAL" clId="{2F559093-E20D-4986-98EB-08A542397E13}" dt="2020-10-16T12:54:58.385" v="733" actId="6549"/>
          <ac:spMkLst>
            <pc:docMk/>
            <pc:sldMk cId="4103474901" sldId="844"/>
            <ac:spMk id="10" creationId="{8793968A-3D27-4ACE-80D4-7F2BCC12A037}"/>
          </ac:spMkLst>
        </pc:spChg>
        <pc:picChg chg="add mod">
          <ac:chgData name="Schlapbach Andreas (IT-SCP-MVD-ETS)" userId="7563c65f-40d6-4e34-9428-ec2f0e54c891" providerId="ADAL" clId="{2F559093-E20D-4986-98EB-08A542397E13}" dt="2020-10-16T12:53:58.846" v="700" actId="1076"/>
          <ac:picMkLst>
            <pc:docMk/>
            <pc:sldMk cId="4103474901" sldId="844"/>
            <ac:picMk id="6" creationId="{51B50BE6-69A1-40B9-B740-28AC9A1985A8}"/>
          </ac:picMkLst>
        </pc:picChg>
      </pc:sldChg>
      <pc:sldChg chg="addSp delSp modSp add">
        <pc:chgData name="Schlapbach Andreas (IT-SCP-MVD-ETS)" userId="7563c65f-40d6-4e34-9428-ec2f0e54c891" providerId="ADAL" clId="{2F559093-E20D-4986-98EB-08A542397E13}" dt="2020-10-16T12:55:21.977" v="735"/>
        <pc:sldMkLst>
          <pc:docMk/>
          <pc:sldMk cId="2361367858" sldId="845"/>
        </pc:sldMkLst>
        <pc:spChg chg="mod">
          <ac:chgData name="Schlapbach Andreas (IT-SCP-MVD-ETS)" userId="7563c65f-40d6-4e34-9428-ec2f0e54c891" providerId="ADAL" clId="{2F559093-E20D-4986-98EB-08A542397E13}" dt="2020-10-16T12:41:51.892" v="436" actId="20577"/>
          <ac:spMkLst>
            <pc:docMk/>
            <pc:sldMk cId="2361367858" sldId="845"/>
            <ac:spMk id="2" creationId="{88EF1D9E-2F15-4923-9AC2-47A4C7318814}"/>
          </ac:spMkLst>
        </pc:spChg>
        <pc:spChg chg="del">
          <ac:chgData name="Schlapbach Andreas (IT-SCP-MVD-ETS)" userId="7563c65f-40d6-4e34-9428-ec2f0e54c891" providerId="ADAL" clId="{2F559093-E20D-4986-98EB-08A542397E13}" dt="2020-10-16T12:43:20.704" v="499"/>
          <ac:spMkLst>
            <pc:docMk/>
            <pc:sldMk cId="2361367858" sldId="845"/>
            <ac:spMk id="3" creationId="{861A4381-86BB-40DD-A397-E5BA1D4846B6}"/>
          </ac:spMkLst>
        </pc:spChg>
        <pc:spChg chg="add mod">
          <ac:chgData name="Schlapbach Andreas (IT-SCP-MVD-ETS)" userId="7563c65f-40d6-4e34-9428-ec2f0e54c891" providerId="ADAL" clId="{2F559093-E20D-4986-98EB-08A542397E13}" dt="2020-10-16T12:55:21.977" v="735"/>
          <ac:spMkLst>
            <pc:docMk/>
            <pc:sldMk cId="2361367858" sldId="845"/>
            <ac:spMk id="7" creationId="{70C28763-9B99-4D21-A89A-6222936C7E1B}"/>
          </ac:spMkLst>
        </pc:spChg>
        <pc:picChg chg="add del mod">
          <ac:chgData name="Schlapbach Andreas (IT-SCP-MVD-ETS)" userId="7563c65f-40d6-4e34-9428-ec2f0e54c891" providerId="ADAL" clId="{2F559093-E20D-4986-98EB-08A542397E13}" dt="2020-10-16T12:55:21.977" v="735"/>
          <ac:picMkLst>
            <pc:docMk/>
            <pc:sldMk cId="2361367858" sldId="845"/>
            <ac:picMk id="6" creationId="{1A6A6E66-2EC0-4F86-A57B-91DA5DFC207D}"/>
          </ac:picMkLst>
        </pc:picChg>
      </pc:sldChg>
      <pc:sldChg chg="addSp modSp ord">
        <pc:chgData name="Schlapbach Andreas (IT-SCP-MVD-ETS)" userId="7563c65f-40d6-4e34-9428-ec2f0e54c891" providerId="ADAL" clId="{2F559093-E20D-4986-98EB-08A542397E13}" dt="2020-10-19T08:16:26.964" v="2548"/>
        <pc:sldMkLst>
          <pc:docMk/>
          <pc:sldMk cId="3533446782" sldId="845"/>
        </pc:sldMkLst>
        <pc:spChg chg="add mod">
          <ac:chgData name="Schlapbach Andreas (IT-SCP-MVD-ETS)" userId="7563c65f-40d6-4e34-9428-ec2f0e54c891" providerId="ADAL" clId="{2F559093-E20D-4986-98EB-08A542397E13}" dt="2020-10-19T08:16:26.964" v="2548"/>
          <ac:spMkLst>
            <pc:docMk/>
            <pc:sldMk cId="3533446782" sldId="845"/>
            <ac:spMk id="2" creationId="{9CE87D63-8FB0-48F7-BDC6-25FB7F55F1E6}"/>
          </ac:spMkLst>
        </pc:spChg>
        <pc:spChg chg="mod">
          <ac:chgData name="Schlapbach Andreas (IT-SCP-MVD-ETS)" userId="7563c65f-40d6-4e34-9428-ec2f0e54c891" providerId="ADAL" clId="{2F559093-E20D-4986-98EB-08A542397E13}" dt="2020-10-16T13:57:22.096" v="1322" actId="20577"/>
          <ac:spMkLst>
            <pc:docMk/>
            <pc:sldMk cId="3533446782" sldId="845"/>
            <ac:spMk id="6147" creationId="{AE169E65-E947-4106-947A-5022CDC29949}"/>
          </ac:spMkLst>
        </pc:spChg>
        <pc:spChg chg="mod">
          <ac:chgData name="Schlapbach Andreas (IT-SCP-MVD-ETS)" userId="7563c65f-40d6-4e34-9428-ec2f0e54c891" providerId="ADAL" clId="{2F559093-E20D-4986-98EB-08A542397E13}" dt="2020-10-19T07:08:31.335" v="2240" actId="313"/>
          <ac:spMkLst>
            <pc:docMk/>
            <pc:sldMk cId="3533446782" sldId="845"/>
            <ac:spMk id="36868" creationId="{A6089B82-A8AD-483E-9D3E-1DAEA9CB0F31}"/>
          </ac:spMkLst>
        </pc:spChg>
      </pc:sldChg>
      <pc:sldChg chg="addSp delSp modSp ord">
        <pc:chgData name="Schlapbach Andreas (IT-SCP-MVD-ETS)" userId="7563c65f-40d6-4e34-9428-ec2f0e54c891" providerId="ADAL" clId="{2F559093-E20D-4986-98EB-08A542397E13}" dt="2020-11-02T13:55:43.644" v="5186" actId="27636"/>
        <pc:sldMkLst>
          <pc:docMk/>
          <pc:sldMk cId="760267427" sldId="846"/>
        </pc:sldMkLst>
        <pc:spChg chg="add mod">
          <ac:chgData name="Schlapbach Andreas (IT-SCP-MVD-ETS)" userId="7563c65f-40d6-4e34-9428-ec2f0e54c891" providerId="ADAL" clId="{2F559093-E20D-4986-98EB-08A542397E13}" dt="2020-10-19T08:16:26.980" v="2562"/>
          <ac:spMkLst>
            <pc:docMk/>
            <pc:sldMk cId="760267427" sldId="846"/>
            <ac:spMk id="2" creationId="{A137BA06-967E-48C5-A2E5-59E1566D096D}"/>
          </ac:spMkLst>
        </pc:spChg>
        <pc:spChg chg="del">
          <ac:chgData name="Schlapbach Andreas (IT-SCP-MVD-ETS)" userId="7563c65f-40d6-4e34-9428-ec2f0e54c891" providerId="ADAL" clId="{2F559093-E20D-4986-98EB-08A542397E13}" dt="2020-10-16T13:29:53.198" v="954" actId="478"/>
          <ac:spMkLst>
            <pc:docMk/>
            <pc:sldMk cId="760267427" sldId="846"/>
            <ac:spMk id="6" creationId="{5946B946-9871-497F-9E4C-5CC75FEBE7B4}"/>
          </ac:spMkLst>
        </pc:spChg>
        <pc:spChg chg="mod">
          <ac:chgData name="Schlapbach Andreas (IT-SCP-MVD-ETS)" userId="7563c65f-40d6-4e34-9428-ec2f0e54c891" providerId="ADAL" clId="{2F559093-E20D-4986-98EB-08A542397E13}" dt="2020-10-23T07:18:22.533" v="4857" actId="1035"/>
          <ac:spMkLst>
            <pc:docMk/>
            <pc:sldMk cId="760267427" sldId="846"/>
            <ac:spMk id="8" creationId="{EAEEC6B3-1A37-4D41-B3E7-4DDD0BC8D0B8}"/>
          </ac:spMkLst>
        </pc:spChg>
        <pc:spChg chg="mod">
          <ac:chgData name="Schlapbach Andreas (IT-SCP-MVD-ETS)" userId="7563c65f-40d6-4e34-9428-ec2f0e54c891" providerId="ADAL" clId="{2F559093-E20D-4986-98EB-08A542397E13}" dt="2020-10-23T07:18:22.533" v="4857" actId="1035"/>
          <ac:spMkLst>
            <pc:docMk/>
            <pc:sldMk cId="760267427" sldId="846"/>
            <ac:spMk id="9" creationId="{1D51C0A3-B4FD-403B-AAC4-4F3E823B799E}"/>
          </ac:spMkLst>
        </pc:spChg>
        <pc:spChg chg="add del mod">
          <ac:chgData name="Schlapbach Andreas (IT-SCP-MVD-ETS)" userId="7563c65f-40d6-4e34-9428-ec2f0e54c891" providerId="ADAL" clId="{2F559093-E20D-4986-98EB-08A542397E13}" dt="2020-10-19T14:53:31.322" v="4237" actId="478"/>
          <ac:spMkLst>
            <pc:docMk/>
            <pc:sldMk cId="760267427" sldId="846"/>
            <ac:spMk id="10" creationId="{03215009-2F59-4D54-8D25-2DACFE9E06B3}"/>
          </ac:spMkLst>
        </pc:spChg>
        <pc:spChg chg="del">
          <ac:chgData name="Schlapbach Andreas (IT-SCP-MVD-ETS)" userId="7563c65f-40d6-4e34-9428-ec2f0e54c891" providerId="ADAL" clId="{2F559093-E20D-4986-98EB-08A542397E13}" dt="2020-10-16T13:32:16.680" v="1012"/>
          <ac:spMkLst>
            <pc:docMk/>
            <pc:sldMk cId="760267427" sldId="846"/>
            <ac:spMk id="10" creationId="{0825645D-76D7-4EBA-9D24-BD0CBE92EADB}"/>
          </ac:spMkLst>
        </pc:spChg>
        <pc:spChg chg="mod">
          <ac:chgData name="Schlapbach Andreas (IT-SCP-MVD-ETS)" userId="7563c65f-40d6-4e34-9428-ec2f0e54c891" providerId="ADAL" clId="{2F559093-E20D-4986-98EB-08A542397E13}" dt="2020-10-23T07:18:22.533" v="4857" actId="1035"/>
          <ac:spMkLst>
            <pc:docMk/>
            <pc:sldMk cId="760267427" sldId="846"/>
            <ac:spMk id="11" creationId="{3A9FA614-C139-47FE-A031-D2A015702FB3}"/>
          </ac:spMkLst>
        </pc:spChg>
        <pc:spChg chg="mod">
          <ac:chgData name="Schlapbach Andreas (IT-SCP-MVD-ETS)" userId="7563c65f-40d6-4e34-9428-ec2f0e54c891" providerId="ADAL" clId="{2F559093-E20D-4986-98EB-08A542397E13}" dt="2020-10-23T07:18:22.533" v="4857" actId="1035"/>
          <ac:spMkLst>
            <pc:docMk/>
            <pc:sldMk cId="760267427" sldId="846"/>
            <ac:spMk id="16" creationId="{9231981A-26B9-462B-AC1B-2DD46EF37C5B}"/>
          </ac:spMkLst>
        </pc:spChg>
        <pc:spChg chg="mod">
          <ac:chgData name="Schlapbach Andreas (IT-SCP-MVD-ETS)" userId="7563c65f-40d6-4e34-9428-ec2f0e54c891" providerId="ADAL" clId="{2F559093-E20D-4986-98EB-08A542397E13}" dt="2020-10-23T07:18:45.087" v="4892" actId="14100"/>
          <ac:spMkLst>
            <pc:docMk/>
            <pc:sldMk cId="760267427" sldId="846"/>
            <ac:spMk id="17" creationId="{CE66FCA5-85D5-40C5-ABEE-C35727380918}"/>
          </ac:spMkLst>
        </pc:spChg>
        <pc:spChg chg="mod">
          <ac:chgData name="Schlapbach Andreas (IT-SCP-MVD-ETS)" userId="7563c65f-40d6-4e34-9428-ec2f0e54c891" providerId="ADAL" clId="{2F559093-E20D-4986-98EB-08A542397E13}" dt="2020-10-23T07:18:39.798" v="4891" actId="1036"/>
          <ac:spMkLst>
            <pc:docMk/>
            <pc:sldMk cId="760267427" sldId="846"/>
            <ac:spMk id="18" creationId="{CFE727F9-8EAA-4911-ACA4-7A163ADD69DA}"/>
          </ac:spMkLst>
        </pc:spChg>
        <pc:spChg chg="mod">
          <ac:chgData name="Schlapbach Andreas (IT-SCP-MVD-ETS)" userId="7563c65f-40d6-4e34-9428-ec2f0e54c891" providerId="ADAL" clId="{2F559093-E20D-4986-98EB-08A542397E13}" dt="2020-10-23T07:18:47.840" v="4893" actId="14100"/>
          <ac:spMkLst>
            <pc:docMk/>
            <pc:sldMk cId="760267427" sldId="846"/>
            <ac:spMk id="19" creationId="{A352238D-1A8E-4082-A040-4731A69A2F2F}"/>
          </ac:spMkLst>
        </pc:spChg>
        <pc:spChg chg="mod">
          <ac:chgData name="Schlapbach Andreas (IT-SCP-MVD-ETS)" userId="7563c65f-40d6-4e34-9428-ec2f0e54c891" providerId="ADAL" clId="{2F559093-E20D-4986-98EB-08A542397E13}" dt="2020-10-23T07:18:22.533" v="4857" actId="1035"/>
          <ac:spMkLst>
            <pc:docMk/>
            <pc:sldMk cId="760267427" sldId="846"/>
            <ac:spMk id="20" creationId="{A39FE73B-F91A-40F9-A52D-7D747AE60D34}"/>
          </ac:spMkLst>
        </pc:spChg>
        <pc:spChg chg="mod">
          <ac:chgData name="Schlapbach Andreas (IT-SCP-MVD-ETS)" userId="7563c65f-40d6-4e34-9428-ec2f0e54c891" providerId="ADAL" clId="{2F559093-E20D-4986-98EB-08A542397E13}" dt="2020-10-26T08:12:11.822" v="5088" actId="1037"/>
          <ac:spMkLst>
            <pc:docMk/>
            <pc:sldMk cId="760267427" sldId="846"/>
            <ac:spMk id="21" creationId="{86AFA181-7493-4B42-A8EA-03711595BAC3}"/>
          </ac:spMkLst>
        </pc:spChg>
        <pc:spChg chg="mod">
          <ac:chgData name="Schlapbach Andreas (IT-SCP-MVD-ETS)" userId="7563c65f-40d6-4e34-9428-ec2f0e54c891" providerId="ADAL" clId="{2F559093-E20D-4986-98EB-08A542397E13}" dt="2020-10-26T08:12:31.224" v="5158" actId="1037"/>
          <ac:spMkLst>
            <pc:docMk/>
            <pc:sldMk cId="760267427" sldId="846"/>
            <ac:spMk id="22" creationId="{50DE8127-9430-4A3D-9F0E-AC5D4895FC35}"/>
          </ac:spMkLst>
        </pc:spChg>
        <pc:spChg chg="mod">
          <ac:chgData name="Schlapbach Andreas (IT-SCP-MVD-ETS)" userId="7563c65f-40d6-4e34-9428-ec2f0e54c891" providerId="ADAL" clId="{2F559093-E20D-4986-98EB-08A542397E13}" dt="2020-11-02T13:55:43.644" v="5186" actId="27636"/>
          <ac:spMkLst>
            <pc:docMk/>
            <pc:sldMk cId="760267427" sldId="846"/>
            <ac:spMk id="23" creationId="{EBADE372-8268-4620-9247-FDCBEE83D16F}"/>
          </ac:spMkLst>
        </pc:spChg>
        <pc:spChg chg="mod">
          <ac:chgData name="Schlapbach Andreas (IT-SCP-MVD-ETS)" userId="7563c65f-40d6-4e34-9428-ec2f0e54c891" providerId="ADAL" clId="{2F559093-E20D-4986-98EB-08A542397E13}" dt="2020-10-23T07:18:30.125" v="4876" actId="1035"/>
          <ac:spMkLst>
            <pc:docMk/>
            <pc:sldMk cId="760267427" sldId="846"/>
            <ac:spMk id="26" creationId="{77AAE4B3-9F59-428B-994A-A7AE710E0223}"/>
          </ac:spMkLst>
        </pc:spChg>
        <pc:spChg chg="mod">
          <ac:chgData name="Schlapbach Andreas (IT-SCP-MVD-ETS)" userId="7563c65f-40d6-4e34-9428-ec2f0e54c891" providerId="ADAL" clId="{2F559093-E20D-4986-98EB-08A542397E13}" dt="2020-10-19T14:52:26.163" v="4235" actId="27636"/>
          <ac:spMkLst>
            <pc:docMk/>
            <pc:sldMk cId="760267427" sldId="846"/>
            <ac:spMk id="27" creationId="{480562B5-43AB-4914-9FFE-F48464DEE5F1}"/>
          </ac:spMkLst>
        </pc:spChg>
        <pc:spChg chg="mod">
          <ac:chgData name="Schlapbach Andreas (IT-SCP-MVD-ETS)" userId="7563c65f-40d6-4e34-9428-ec2f0e54c891" providerId="ADAL" clId="{2F559093-E20D-4986-98EB-08A542397E13}" dt="2020-10-23T07:18:22.533" v="4857" actId="1035"/>
          <ac:spMkLst>
            <pc:docMk/>
            <pc:sldMk cId="760267427" sldId="846"/>
            <ac:spMk id="28" creationId="{4A3473C0-15F2-4AE0-BBE1-0F527294EE49}"/>
          </ac:spMkLst>
        </pc:spChg>
        <pc:spChg chg="mod">
          <ac:chgData name="Schlapbach Andreas (IT-SCP-MVD-ETS)" userId="7563c65f-40d6-4e34-9428-ec2f0e54c891" providerId="ADAL" clId="{2F559093-E20D-4986-98EB-08A542397E13}" dt="2020-10-26T08:12:46.563" v="5160" actId="6549"/>
          <ac:spMkLst>
            <pc:docMk/>
            <pc:sldMk cId="760267427" sldId="846"/>
            <ac:spMk id="29" creationId="{8D7BFC76-709F-45DA-BF6F-94E49D248F51}"/>
          </ac:spMkLst>
        </pc:spChg>
        <pc:spChg chg="mod">
          <ac:chgData name="Schlapbach Andreas (IT-SCP-MVD-ETS)" userId="7563c65f-40d6-4e34-9428-ec2f0e54c891" providerId="ADAL" clId="{2F559093-E20D-4986-98EB-08A542397E13}" dt="2020-10-23T07:18:22.533" v="4857" actId="1035"/>
          <ac:spMkLst>
            <pc:docMk/>
            <pc:sldMk cId="760267427" sldId="846"/>
            <ac:spMk id="30" creationId="{90ECC155-CECA-434A-B7F6-4236001780F1}"/>
          </ac:spMkLst>
        </pc:spChg>
        <pc:spChg chg="mod">
          <ac:chgData name="Schlapbach Andreas (IT-SCP-MVD-ETS)" userId="7563c65f-40d6-4e34-9428-ec2f0e54c891" providerId="ADAL" clId="{2F559093-E20D-4986-98EB-08A542397E13}" dt="2020-10-19T14:54:12.414" v="4246" actId="1038"/>
          <ac:spMkLst>
            <pc:docMk/>
            <pc:sldMk cId="760267427" sldId="846"/>
            <ac:spMk id="31" creationId="{84ADEB85-51E3-4395-BAC4-C435B8853559}"/>
          </ac:spMkLst>
        </pc:spChg>
        <pc:spChg chg="mod">
          <ac:chgData name="Schlapbach Andreas (IT-SCP-MVD-ETS)" userId="7563c65f-40d6-4e34-9428-ec2f0e54c891" providerId="ADAL" clId="{2F559093-E20D-4986-98EB-08A542397E13}" dt="2020-10-19T14:52:16.724" v="4230" actId="403"/>
          <ac:spMkLst>
            <pc:docMk/>
            <pc:sldMk cId="760267427" sldId="846"/>
            <ac:spMk id="32" creationId="{2B8876FC-3D0A-41D2-B85A-928E1A484F0D}"/>
          </ac:spMkLst>
        </pc:spChg>
        <pc:spChg chg="mod">
          <ac:chgData name="Schlapbach Andreas (IT-SCP-MVD-ETS)" userId="7563c65f-40d6-4e34-9428-ec2f0e54c891" providerId="ADAL" clId="{2F559093-E20D-4986-98EB-08A542397E13}" dt="2020-10-26T08:13:32.936" v="5162" actId="20577"/>
          <ac:spMkLst>
            <pc:docMk/>
            <pc:sldMk cId="760267427" sldId="846"/>
            <ac:spMk id="6147" creationId="{AE169E65-E947-4106-947A-5022CDC29949}"/>
          </ac:spMkLst>
        </pc:spChg>
        <pc:spChg chg="mod">
          <ac:chgData name="Schlapbach Andreas (IT-SCP-MVD-ETS)" userId="7563c65f-40d6-4e34-9428-ec2f0e54c891" providerId="ADAL" clId="{2F559093-E20D-4986-98EB-08A542397E13}" dt="2020-10-19T14:56:38.876" v="4270" actId="1076"/>
          <ac:spMkLst>
            <pc:docMk/>
            <pc:sldMk cId="760267427" sldId="846"/>
            <ac:spMk id="36868" creationId="{A6089B82-A8AD-483E-9D3E-1DAEA9CB0F31}"/>
          </ac:spMkLst>
        </pc:spChg>
        <pc:cxnChg chg="mod">
          <ac:chgData name="Schlapbach Andreas (IT-SCP-MVD-ETS)" userId="7563c65f-40d6-4e34-9428-ec2f0e54c891" providerId="ADAL" clId="{2F559093-E20D-4986-98EB-08A542397E13}" dt="2020-10-26T08:13:06.164" v="5161" actId="14100"/>
          <ac:cxnSpMkLst>
            <pc:docMk/>
            <pc:sldMk cId="760267427" sldId="846"/>
            <ac:cxnSpMk id="7" creationId="{C1E94BED-BC9F-44E2-B001-B5FED6C04683}"/>
          </ac:cxnSpMkLst>
        </pc:cxnChg>
        <pc:cxnChg chg="mod">
          <ac:chgData name="Schlapbach Andreas (IT-SCP-MVD-ETS)" userId="7563c65f-40d6-4e34-9428-ec2f0e54c891" providerId="ADAL" clId="{2F559093-E20D-4986-98EB-08A542397E13}" dt="2020-10-23T07:18:22.533" v="4857" actId="1035"/>
          <ac:cxnSpMkLst>
            <pc:docMk/>
            <pc:sldMk cId="760267427" sldId="846"/>
            <ac:cxnSpMk id="12" creationId="{50EC170D-01CE-40CF-BEA1-8F07B2858952}"/>
          </ac:cxnSpMkLst>
        </pc:cxnChg>
        <pc:cxnChg chg="mod">
          <ac:chgData name="Schlapbach Andreas (IT-SCP-MVD-ETS)" userId="7563c65f-40d6-4e34-9428-ec2f0e54c891" providerId="ADAL" clId="{2F559093-E20D-4986-98EB-08A542397E13}" dt="2020-10-23T07:18:22.533" v="4857" actId="1035"/>
          <ac:cxnSpMkLst>
            <pc:docMk/>
            <pc:sldMk cId="760267427" sldId="846"/>
            <ac:cxnSpMk id="13" creationId="{02EEE0DA-FEB1-4A1D-89F1-83346E0A1C7D}"/>
          </ac:cxnSpMkLst>
        </pc:cxnChg>
        <pc:cxnChg chg="del">
          <ac:chgData name="Schlapbach Andreas (IT-SCP-MVD-ETS)" userId="7563c65f-40d6-4e34-9428-ec2f0e54c891" providerId="ADAL" clId="{2F559093-E20D-4986-98EB-08A542397E13}" dt="2020-10-16T13:32:11.459" v="1011" actId="478"/>
          <ac:cxnSpMkLst>
            <pc:docMk/>
            <pc:sldMk cId="760267427" sldId="846"/>
            <ac:cxnSpMk id="14" creationId="{482C5BB1-440B-4890-8471-6448A7204A22}"/>
          </ac:cxnSpMkLst>
        </pc:cxnChg>
        <pc:cxnChg chg="mod">
          <ac:chgData name="Schlapbach Andreas (IT-SCP-MVD-ETS)" userId="7563c65f-40d6-4e34-9428-ec2f0e54c891" providerId="ADAL" clId="{2F559093-E20D-4986-98EB-08A542397E13}" dt="2020-10-23T07:18:22.533" v="4857" actId="1035"/>
          <ac:cxnSpMkLst>
            <pc:docMk/>
            <pc:sldMk cId="760267427" sldId="846"/>
            <ac:cxnSpMk id="15" creationId="{D28E4D69-4D95-4FB6-B80D-913E31FC94AF}"/>
          </ac:cxnSpMkLst>
        </pc:cxnChg>
        <pc:cxnChg chg="mod">
          <ac:chgData name="Schlapbach Andreas (IT-SCP-MVD-ETS)" userId="7563c65f-40d6-4e34-9428-ec2f0e54c891" providerId="ADAL" clId="{2F559093-E20D-4986-98EB-08A542397E13}" dt="2020-10-19T14:52:26.121" v="4234" actId="14100"/>
          <ac:cxnSpMkLst>
            <pc:docMk/>
            <pc:sldMk cId="760267427" sldId="846"/>
            <ac:cxnSpMk id="24" creationId="{7E70B3F5-A0F9-4F19-9D1D-1F6077CAE17E}"/>
          </ac:cxnSpMkLst>
        </pc:cxnChg>
        <pc:cxnChg chg="mod">
          <ac:chgData name="Schlapbach Andreas (IT-SCP-MVD-ETS)" userId="7563c65f-40d6-4e34-9428-ec2f0e54c891" providerId="ADAL" clId="{2F559093-E20D-4986-98EB-08A542397E13}" dt="2020-10-23T07:18:30.125" v="4876" actId="1035"/>
          <ac:cxnSpMkLst>
            <pc:docMk/>
            <pc:sldMk cId="760267427" sldId="846"/>
            <ac:cxnSpMk id="25" creationId="{AE0ABA72-CD2B-482E-8A06-4C7F832D87B0}"/>
          </ac:cxnSpMkLst>
        </pc:cxnChg>
      </pc:sldChg>
      <pc:sldChg chg="addSp delSp modSp add">
        <pc:chgData name="Schlapbach Andreas (IT-SCP-MVD-ETS)" userId="7563c65f-40d6-4e34-9428-ec2f0e54c891" providerId="ADAL" clId="{2F559093-E20D-4986-98EB-08A542397E13}" dt="2020-10-16T12:55:30.255" v="737" actId="1076"/>
        <pc:sldMkLst>
          <pc:docMk/>
          <pc:sldMk cId="2896939697" sldId="846"/>
        </pc:sldMkLst>
        <pc:spChg chg="mod">
          <ac:chgData name="Schlapbach Andreas (IT-SCP-MVD-ETS)" userId="7563c65f-40d6-4e34-9428-ec2f0e54c891" providerId="ADAL" clId="{2F559093-E20D-4986-98EB-08A542397E13}" dt="2020-10-16T12:42:39.134" v="493" actId="20577"/>
          <ac:spMkLst>
            <pc:docMk/>
            <pc:sldMk cId="2896939697" sldId="846"/>
            <ac:spMk id="2" creationId="{9D14D2E6-6628-41F5-90DA-3D0D3E33928E}"/>
          </ac:spMkLst>
        </pc:spChg>
        <pc:spChg chg="del">
          <ac:chgData name="Schlapbach Andreas (IT-SCP-MVD-ETS)" userId="7563c65f-40d6-4e34-9428-ec2f0e54c891" providerId="ADAL" clId="{2F559093-E20D-4986-98EB-08A542397E13}" dt="2020-10-16T12:43:55.198" v="584"/>
          <ac:spMkLst>
            <pc:docMk/>
            <pc:sldMk cId="2896939697" sldId="846"/>
            <ac:spMk id="3" creationId="{EFC489D2-2623-47C5-8688-E06E8E637EF6}"/>
          </ac:spMkLst>
        </pc:spChg>
        <pc:spChg chg="add del mod">
          <ac:chgData name="Schlapbach Andreas (IT-SCP-MVD-ETS)" userId="7563c65f-40d6-4e34-9428-ec2f0e54c891" providerId="ADAL" clId="{2F559093-E20D-4986-98EB-08A542397E13}" dt="2020-10-16T12:55:17.054" v="734" actId="478"/>
          <ac:spMkLst>
            <pc:docMk/>
            <pc:sldMk cId="2896939697" sldId="846"/>
            <ac:spMk id="7" creationId="{164A98F5-D0AC-4F4E-8AB4-556175F8B1F4}"/>
          </ac:spMkLst>
        </pc:spChg>
        <pc:spChg chg="add del mod">
          <ac:chgData name="Schlapbach Andreas (IT-SCP-MVD-ETS)" userId="7563c65f-40d6-4e34-9428-ec2f0e54c891" providerId="ADAL" clId="{2F559093-E20D-4986-98EB-08A542397E13}" dt="2020-10-16T12:55:17.054" v="734" actId="478"/>
          <ac:spMkLst>
            <pc:docMk/>
            <pc:sldMk cId="2896939697" sldId="846"/>
            <ac:spMk id="8" creationId="{84288B5E-FDAD-434B-A3FC-B2D7B4B49BBC}"/>
          </ac:spMkLst>
        </pc:spChg>
        <pc:spChg chg="add del mod">
          <ac:chgData name="Schlapbach Andreas (IT-SCP-MVD-ETS)" userId="7563c65f-40d6-4e34-9428-ec2f0e54c891" providerId="ADAL" clId="{2F559093-E20D-4986-98EB-08A542397E13}" dt="2020-10-16T12:55:17.054" v="734" actId="478"/>
          <ac:spMkLst>
            <pc:docMk/>
            <pc:sldMk cId="2896939697" sldId="846"/>
            <ac:spMk id="9" creationId="{A88E836F-EC4C-4A8F-BB5D-CF00A64A33E7}"/>
          </ac:spMkLst>
        </pc:spChg>
        <pc:spChg chg="add del mod">
          <ac:chgData name="Schlapbach Andreas (IT-SCP-MVD-ETS)" userId="7563c65f-40d6-4e34-9428-ec2f0e54c891" providerId="ADAL" clId="{2F559093-E20D-4986-98EB-08A542397E13}" dt="2020-10-16T12:55:17.054" v="734" actId="478"/>
          <ac:spMkLst>
            <pc:docMk/>
            <pc:sldMk cId="2896939697" sldId="846"/>
            <ac:spMk id="10" creationId="{FCD23D07-BC57-482C-AA52-D284F0EE848F}"/>
          </ac:spMkLst>
        </pc:spChg>
        <pc:spChg chg="add del mod">
          <ac:chgData name="Schlapbach Andreas (IT-SCP-MVD-ETS)" userId="7563c65f-40d6-4e34-9428-ec2f0e54c891" providerId="ADAL" clId="{2F559093-E20D-4986-98EB-08A542397E13}" dt="2020-10-16T12:55:17.054" v="734" actId="478"/>
          <ac:spMkLst>
            <pc:docMk/>
            <pc:sldMk cId="2896939697" sldId="846"/>
            <ac:spMk id="15" creationId="{88E900C4-C255-4288-9902-FBF6225C62CB}"/>
          </ac:spMkLst>
        </pc:spChg>
        <pc:spChg chg="add del mod">
          <ac:chgData name="Schlapbach Andreas (IT-SCP-MVD-ETS)" userId="7563c65f-40d6-4e34-9428-ec2f0e54c891" providerId="ADAL" clId="{2F559093-E20D-4986-98EB-08A542397E13}" dt="2020-10-16T12:55:17.054" v="734" actId="478"/>
          <ac:spMkLst>
            <pc:docMk/>
            <pc:sldMk cId="2896939697" sldId="846"/>
            <ac:spMk id="16" creationId="{E5A59663-0709-42C8-982C-D8BF244E7A0B}"/>
          </ac:spMkLst>
        </pc:spChg>
        <pc:spChg chg="add del mod">
          <ac:chgData name="Schlapbach Andreas (IT-SCP-MVD-ETS)" userId="7563c65f-40d6-4e34-9428-ec2f0e54c891" providerId="ADAL" clId="{2F559093-E20D-4986-98EB-08A542397E13}" dt="2020-10-16T12:55:17.054" v="734" actId="478"/>
          <ac:spMkLst>
            <pc:docMk/>
            <pc:sldMk cId="2896939697" sldId="846"/>
            <ac:spMk id="17" creationId="{493538AB-E32A-4A22-A53E-EF29F032C809}"/>
          </ac:spMkLst>
        </pc:spChg>
        <pc:spChg chg="add del mod">
          <ac:chgData name="Schlapbach Andreas (IT-SCP-MVD-ETS)" userId="7563c65f-40d6-4e34-9428-ec2f0e54c891" providerId="ADAL" clId="{2F559093-E20D-4986-98EB-08A542397E13}" dt="2020-10-16T12:55:17.054" v="734" actId="478"/>
          <ac:spMkLst>
            <pc:docMk/>
            <pc:sldMk cId="2896939697" sldId="846"/>
            <ac:spMk id="18" creationId="{E2CD796E-2931-4996-ADCD-40629AF7AA4F}"/>
          </ac:spMkLst>
        </pc:spChg>
        <pc:spChg chg="add del mod">
          <ac:chgData name="Schlapbach Andreas (IT-SCP-MVD-ETS)" userId="7563c65f-40d6-4e34-9428-ec2f0e54c891" providerId="ADAL" clId="{2F559093-E20D-4986-98EB-08A542397E13}" dt="2020-10-16T12:55:17.054" v="734" actId="478"/>
          <ac:spMkLst>
            <pc:docMk/>
            <pc:sldMk cId="2896939697" sldId="846"/>
            <ac:spMk id="19" creationId="{02BABA93-A651-4F2C-B05A-24A57A3CA9C3}"/>
          </ac:spMkLst>
        </pc:spChg>
        <pc:spChg chg="add del mod">
          <ac:chgData name="Schlapbach Andreas (IT-SCP-MVD-ETS)" userId="7563c65f-40d6-4e34-9428-ec2f0e54c891" providerId="ADAL" clId="{2F559093-E20D-4986-98EB-08A542397E13}" dt="2020-10-16T12:55:17.054" v="734" actId="478"/>
          <ac:spMkLst>
            <pc:docMk/>
            <pc:sldMk cId="2896939697" sldId="846"/>
            <ac:spMk id="20" creationId="{7379F56A-E065-4BF9-A7AF-A842F4B82C1C}"/>
          </ac:spMkLst>
        </pc:spChg>
        <pc:spChg chg="add del mod">
          <ac:chgData name="Schlapbach Andreas (IT-SCP-MVD-ETS)" userId="7563c65f-40d6-4e34-9428-ec2f0e54c891" providerId="ADAL" clId="{2F559093-E20D-4986-98EB-08A542397E13}" dt="2020-10-16T12:55:17.054" v="734" actId="478"/>
          <ac:spMkLst>
            <pc:docMk/>
            <pc:sldMk cId="2896939697" sldId="846"/>
            <ac:spMk id="21" creationId="{9CEE6315-7BF8-4F52-B386-6A16BB3F37D3}"/>
          </ac:spMkLst>
        </pc:spChg>
        <pc:spChg chg="add del mod">
          <ac:chgData name="Schlapbach Andreas (IT-SCP-MVD-ETS)" userId="7563c65f-40d6-4e34-9428-ec2f0e54c891" providerId="ADAL" clId="{2F559093-E20D-4986-98EB-08A542397E13}" dt="2020-10-16T12:55:17.054" v="734" actId="478"/>
          <ac:spMkLst>
            <pc:docMk/>
            <pc:sldMk cId="2896939697" sldId="846"/>
            <ac:spMk id="22" creationId="{73273F45-7569-429C-BB31-F5C3C4DB1C74}"/>
          </ac:spMkLst>
        </pc:spChg>
        <pc:spChg chg="add del mod">
          <ac:chgData name="Schlapbach Andreas (IT-SCP-MVD-ETS)" userId="7563c65f-40d6-4e34-9428-ec2f0e54c891" providerId="ADAL" clId="{2F559093-E20D-4986-98EB-08A542397E13}" dt="2020-10-16T12:55:17.054" v="734" actId="478"/>
          <ac:spMkLst>
            <pc:docMk/>
            <pc:sldMk cId="2896939697" sldId="846"/>
            <ac:spMk id="25" creationId="{1C4145D2-686A-4760-B3E4-C48074B878B9}"/>
          </ac:spMkLst>
        </pc:spChg>
        <pc:spChg chg="add del mod">
          <ac:chgData name="Schlapbach Andreas (IT-SCP-MVD-ETS)" userId="7563c65f-40d6-4e34-9428-ec2f0e54c891" providerId="ADAL" clId="{2F559093-E20D-4986-98EB-08A542397E13}" dt="2020-10-16T12:55:17.054" v="734" actId="478"/>
          <ac:spMkLst>
            <pc:docMk/>
            <pc:sldMk cId="2896939697" sldId="846"/>
            <ac:spMk id="26" creationId="{56B2FC87-72C3-4384-8855-6CB798F926D9}"/>
          </ac:spMkLst>
        </pc:spChg>
        <pc:spChg chg="add del mod">
          <ac:chgData name="Schlapbach Andreas (IT-SCP-MVD-ETS)" userId="7563c65f-40d6-4e34-9428-ec2f0e54c891" providerId="ADAL" clId="{2F559093-E20D-4986-98EB-08A542397E13}" dt="2020-10-16T12:55:17.054" v="734" actId="478"/>
          <ac:spMkLst>
            <pc:docMk/>
            <pc:sldMk cId="2896939697" sldId="846"/>
            <ac:spMk id="27" creationId="{CA80E554-71B2-4DE7-98CF-BB841DC073D1}"/>
          </ac:spMkLst>
        </pc:spChg>
        <pc:spChg chg="add del mod">
          <ac:chgData name="Schlapbach Andreas (IT-SCP-MVD-ETS)" userId="7563c65f-40d6-4e34-9428-ec2f0e54c891" providerId="ADAL" clId="{2F559093-E20D-4986-98EB-08A542397E13}" dt="2020-10-16T12:55:17.054" v="734" actId="478"/>
          <ac:spMkLst>
            <pc:docMk/>
            <pc:sldMk cId="2896939697" sldId="846"/>
            <ac:spMk id="28" creationId="{2BC58DF0-7C3E-413D-919C-3CAD8348FBC6}"/>
          </ac:spMkLst>
        </pc:spChg>
        <pc:spChg chg="add del mod">
          <ac:chgData name="Schlapbach Andreas (IT-SCP-MVD-ETS)" userId="7563c65f-40d6-4e34-9428-ec2f0e54c891" providerId="ADAL" clId="{2F559093-E20D-4986-98EB-08A542397E13}" dt="2020-10-16T12:55:17.054" v="734" actId="478"/>
          <ac:spMkLst>
            <pc:docMk/>
            <pc:sldMk cId="2896939697" sldId="846"/>
            <ac:spMk id="29" creationId="{7DFF55A9-0B04-4E4A-9D20-9EA45FA861AE}"/>
          </ac:spMkLst>
        </pc:spChg>
        <pc:spChg chg="add del mod">
          <ac:chgData name="Schlapbach Andreas (IT-SCP-MVD-ETS)" userId="7563c65f-40d6-4e34-9428-ec2f0e54c891" providerId="ADAL" clId="{2F559093-E20D-4986-98EB-08A542397E13}" dt="2020-10-16T12:55:17.054" v="734" actId="478"/>
          <ac:spMkLst>
            <pc:docMk/>
            <pc:sldMk cId="2896939697" sldId="846"/>
            <ac:spMk id="30" creationId="{D557886E-1D37-4304-BD16-C9BAC6C45F7D}"/>
          </ac:spMkLst>
        </pc:spChg>
        <pc:spChg chg="add del mod">
          <ac:chgData name="Schlapbach Andreas (IT-SCP-MVD-ETS)" userId="7563c65f-40d6-4e34-9428-ec2f0e54c891" providerId="ADAL" clId="{2F559093-E20D-4986-98EB-08A542397E13}" dt="2020-10-16T12:55:17.054" v="734" actId="478"/>
          <ac:spMkLst>
            <pc:docMk/>
            <pc:sldMk cId="2896939697" sldId="846"/>
            <ac:spMk id="31" creationId="{7403D420-1DD7-498F-8578-9405222EFF21}"/>
          </ac:spMkLst>
        </pc:spChg>
        <pc:picChg chg="add del mod">
          <ac:chgData name="Schlapbach Andreas (IT-SCP-MVD-ETS)" userId="7563c65f-40d6-4e34-9428-ec2f0e54c891" providerId="ADAL" clId="{2F559093-E20D-4986-98EB-08A542397E13}" dt="2020-10-16T12:43:17.766" v="498"/>
          <ac:picMkLst>
            <pc:docMk/>
            <pc:sldMk cId="2896939697" sldId="846"/>
            <ac:picMk id="32" creationId="{81E8313C-F963-4183-B510-2E51EDE50C36}"/>
          </ac:picMkLst>
        </pc:picChg>
        <pc:picChg chg="add mod">
          <ac:chgData name="Schlapbach Andreas (IT-SCP-MVD-ETS)" userId="7563c65f-40d6-4e34-9428-ec2f0e54c891" providerId="ADAL" clId="{2F559093-E20D-4986-98EB-08A542397E13}" dt="2020-10-16T12:55:30.255" v="737" actId="1076"/>
          <ac:picMkLst>
            <pc:docMk/>
            <pc:sldMk cId="2896939697" sldId="846"/>
            <ac:picMk id="33" creationId="{7982CDBF-296E-40B6-A546-980442C6BDAE}"/>
          </ac:picMkLst>
        </pc:picChg>
        <pc:cxnChg chg="add del mod">
          <ac:chgData name="Schlapbach Andreas (IT-SCP-MVD-ETS)" userId="7563c65f-40d6-4e34-9428-ec2f0e54c891" providerId="ADAL" clId="{2F559093-E20D-4986-98EB-08A542397E13}" dt="2020-10-16T12:55:17.054" v="734" actId="478"/>
          <ac:cxnSpMkLst>
            <pc:docMk/>
            <pc:sldMk cId="2896939697" sldId="846"/>
            <ac:cxnSpMk id="6" creationId="{B6B330D1-3B23-41BD-B0A7-8F1F4249C9D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1" creationId="{B5A0F31A-A241-4A0D-972D-C70E8BBD1B3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2" creationId="{D353A879-917A-49FC-99E2-1A3756C6016D}"/>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3" creationId="{5326788F-F30F-4C40-AA88-C09FBD6865C4}"/>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4" creationId="{64E692AB-5D9D-4FD0-A9CA-B2B75B028B57}"/>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3" creationId="{15E3B354-0AF4-4032-A8DD-E3CF935D0ECC}"/>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4" creationId="{55F28E34-E97F-4F47-9E3F-C6461C50AB92}"/>
          </ac:cxnSpMkLst>
        </pc:cxnChg>
      </pc:sldChg>
      <pc:sldChg chg="modSp add">
        <pc:chgData name="Schlapbach Andreas (IT-SCP-MVD-ETS)" userId="7563c65f-40d6-4e34-9428-ec2f0e54c891" providerId="ADAL" clId="{2F559093-E20D-4986-98EB-08A542397E13}" dt="2020-10-16T12:44:32.133" v="596" actId="6549"/>
        <pc:sldMkLst>
          <pc:docMk/>
          <pc:sldMk cId="3809651745" sldId="847"/>
        </pc:sldMkLst>
        <pc:spChg chg="mod">
          <ac:chgData name="Schlapbach Andreas (IT-SCP-MVD-ETS)" userId="7563c65f-40d6-4e34-9428-ec2f0e54c891" providerId="ADAL" clId="{2F559093-E20D-4986-98EB-08A542397E13}" dt="2020-10-16T12:44:32.133" v="596" actId="6549"/>
          <ac:spMkLst>
            <pc:docMk/>
            <pc:sldMk cId="3809651745" sldId="847"/>
            <ac:spMk id="2" creationId="{85988788-B829-4C74-A243-523E6CA2CFA6}"/>
          </ac:spMkLst>
        </pc:spChg>
      </pc:sldChg>
      <pc:sldChg chg="addSp modSp">
        <pc:chgData name="Schlapbach Andreas (IT-SCP-MVD-ETS)" userId="7563c65f-40d6-4e34-9428-ec2f0e54c891" providerId="ADAL" clId="{2F559093-E20D-4986-98EB-08A542397E13}" dt="2020-10-19T08:16:26.995" v="2576"/>
        <pc:sldMkLst>
          <pc:docMk/>
          <pc:sldMk cId="3832754244" sldId="847"/>
        </pc:sldMkLst>
        <pc:spChg chg="add mod">
          <ac:chgData name="Schlapbach Andreas (IT-SCP-MVD-ETS)" userId="7563c65f-40d6-4e34-9428-ec2f0e54c891" providerId="ADAL" clId="{2F559093-E20D-4986-98EB-08A542397E13}" dt="2020-10-19T08:16:26.995" v="2576"/>
          <ac:spMkLst>
            <pc:docMk/>
            <pc:sldMk cId="3832754244" sldId="847"/>
            <ac:spMk id="2" creationId="{446FED6C-C4DF-46A7-8BDD-7A5FCE94A0FA}"/>
          </ac:spMkLst>
        </pc:spChg>
        <pc:spChg chg="mod">
          <ac:chgData name="Schlapbach Andreas (IT-SCP-MVD-ETS)" userId="7563c65f-40d6-4e34-9428-ec2f0e54c891" providerId="ADAL" clId="{2F559093-E20D-4986-98EB-08A542397E13}" dt="2020-10-19T07:28:03.817" v="2379" actId="20577"/>
          <ac:spMkLst>
            <pc:docMk/>
            <pc:sldMk cId="3832754244" sldId="847"/>
            <ac:spMk id="6147" creationId="{AE169E65-E947-4106-947A-5022CDC29949}"/>
          </ac:spMkLst>
        </pc:spChg>
        <pc:spChg chg="mod">
          <ac:chgData name="Schlapbach Andreas (IT-SCP-MVD-ETS)" userId="7563c65f-40d6-4e34-9428-ec2f0e54c891" providerId="ADAL" clId="{2F559093-E20D-4986-98EB-08A542397E13}" dt="2020-10-16T13:36:10.093" v="1042" actId="113"/>
          <ac:spMkLst>
            <pc:docMk/>
            <pc:sldMk cId="3832754244" sldId="847"/>
            <ac:spMk id="36868" creationId="{A6089B82-A8AD-483E-9D3E-1DAEA9CB0F31}"/>
          </ac:spMkLst>
        </pc:spChg>
      </pc:sldChg>
      <pc:sldChg chg="addSp delSp modSp add">
        <pc:chgData name="Schlapbach Andreas (IT-SCP-MVD-ETS)" userId="7563c65f-40d6-4e34-9428-ec2f0e54c891" providerId="ADAL" clId="{2F559093-E20D-4986-98EB-08A542397E13}" dt="2020-10-16T13:13:49.095" v="877" actId="1037"/>
        <pc:sldMkLst>
          <pc:docMk/>
          <pc:sldMk cId="1926893984" sldId="848"/>
        </pc:sldMkLst>
        <pc:spChg chg="mod">
          <ac:chgData name="Schlapbach Andreas (IT-SCP-MVD-ETS)" userId="7563c65f-40d6-4e34-9428-ec2f0e54c891" providerId="ADAL" clId="{2F559093-E20D-4986-98EB-08A542397E13}" dt="2020-10-16T13:07:32.853" v="794" actId="255"/>
          <ac:spMkLst>
            <pc:docMk/>
            <pc:sldMk cId="1926893984" sldId="848"/>
            <ac:spMk id="2" creationId="{37E3D6D2-D915-4749-B7E1-82175F45473F}"/>
          </ac:spMkLst>
        </pc:spChg>
        <pc:spChg chg="mod">
          <ac:chgData name="Schlapbach Andreas (IT-SCP-MVD-ETS)" userId="7563c65f-40d6-4e34-9428-ec2f0e54c891" providerId="ADAL" clId="{2F559093-E20D-4986-98EB-08A542397E13}" dt="2020-10-16T13:10:59.093" v="835" actId="113"/>
          <ac:spMkLst>
            <pc:docMk/>
            <pc:sldMk cId="1926893984" sldId="848"/>
            <ac:spMk id="3" creationId="{C7F34961-8C32-404A-8CB0-A4420F4194D4}"/>
          </ac:spMkLst>
        </pc:spChg>
        <pc:spChg chg="del">
          <ac:chgData name="Schlapbach Andreas (IT-SCP-MVD-ETS)" userId="7563c65f-40d6-4e34-9428-ec2f0e54c891" providerId="ADAL" clId="{2F559093-E20D-4986-98EB-08A542397E13}" dt="2020-10-16T12:50:52.540" v="686" actId="478"/>
          <ac:spMkLst>
            <pc:docMk/>
            <pc:sldMk cId="1926893984" sldId="848"/>
            <ac:spMk id="4" creationId="{2E594863-6B65-488D-B11A-9E913194D5A3}"/>
          </ac:spMkLst>
        </pc:spChg>
        <pc:spChg chg="add del">
          <ac:chgData name="Schlapbach Andreas (IT-SCP-MVD-ETS)" userId="7563c65f-40d6-4e34-9428-ec2f0e54c891" providerId="ADAL" clId="{2F559093-E20D-4986-98EB-08A542397E13}" dt="2020-10-16T13:06:50.577" v="767"/>
          <ac:spMkLst>
            <pc:docMk/>
            <pc:sldMk cId="1926893984" sldId="848"/>
            <ac:spMk id="7" creationId="{7D0FD932-7517-4406-840D-70054A11A1D2}"/>
          </ac:spMkLst>
        </pc:spChg>
        <pc:spChg chg="add del">
          <ac:chgData name="Schlapbach Andreas (IT-SCP-MVD-ETS)" userId="7563c65f-40d6-4e34-9428-ec2f0e54c891" providerId="ADAL" clId="{2F559093-E20D-4986-98EB-08A542397E13}" dt="2020-10-16T13:06:50.577" v="767"/>
          <ac:spMkLst>
            <pc:docMk/>
            <pc:sldMk cId="1926893984" sldId="848"/>
            <ac:spMk id="8" creationId="{169FDE07-319D-493C-A3C9-5D0F380EBCF4}"/>
          </ac:spMkLst>
        </pc:spChg>
        <pc:picChg chg="add mod">
          <ac:chgData name="Schlapbach Andreas (IT-SCP-MVD-ETS)" userId="7563c65f-40d6-4e34-9428-ec2f0e54c891" providerId="ADAL" clId="{2F559093-E20D-4986-98EB-08A542397E13}" dt="2020-10-16T13:13:49.095" v="877" actId="1037"/>
          <ac:picMkLst>
            <pc:docMk/>
            <pc:sldMk cId="1926893984" sldId="848"/>
            <ac:picMk id="9" creationId="{ACADE743-CEF8-4824-8CAC-63D87667D92B}"/>
          </ac:picMkLst>
        </pc:picChg>
      </pc:sldChg>
      <pc:sldChg chg="addSp modSp">
        <pc:chgData name="Schlapbach Andreas (IT-SCP-MVD-ETS)" userId="7563c65f-40d6-4e34-9428-ec2f0e54c891" providerId="ADAL" clId="{2F559093-E20D-4986-98EB-08A542397E13}" dt="2020-10-19T08:16:27.123" v="2702"/>
        <pc:sldMkLst>
          <pc:docMk/>
          <pc:sldMk cId="2687526202" sldId="848"/>
        </pc:sldMkLst>
        <pc:spChg chg="add mod">
          <ac:chgData name="Schlapbach Andreas (IT-SCP-MVD-ETS)" userId="7563c65f-40d6-4e34-9428-ec2f0e54c891" providerId="ADAL" clId="{2F559093-E20D-4986-98EB-08A542397E13}" dt="2020-10-19T08:16:27.123" v="2702"/>
          <ac:spMkLst>
            <pc:docMk/>
            <pc:sldMk cId="2687526202" sldId="848"/>
            <ac:spMk id="2" creationId="{2D2A502B-FA11-45CF-A224-39463D7CECAB}"/>
          </ac:spMkLst>
        </pc:spChg>
        <pc:spChg chg="mod">
          <ac:chgData name="Schlapbach Andreas (IT-SCP-MVD-ETS)" userId="7563c65f-40d6-4e34-9428-ec2f0e54c891" providerId="ADAL" clId="{2F559093-E20D-4986-98EB-08A542397E13}" dt="2020-10-16T14:38:18.954" v="1685" actId="179"/>
          <ac:spMkLst>
            <pc:docMk/>
            <pc:sldMk cId="2687526202" sldId="848"/>
            <ac:spMk id="3" creationId="{E7426FE9-2D2B-49D6-A135-94C8A674F639}"/>
          </ac:spMkLst>
        </pc:spChg>
        <pc:spChg chg="mod">
          <ac:chgData name="Schlapbach Andreas (IT-SCP-MVD-ETS)" userId="7563c65f-40d6-4e34-9428-ec2f0e54c891" providerId="ADAL" clId="{2F559093-E20D-4986-98EB-08A542397E13}" dt="2020-10-19T07:28:27.325" v="2380" actId="6549"/>
          <ac:spMkLst>
            <pc:docMk/>
            <pc:sldMk cId="2687526202" sldId="848"/>
            <ac:spMk id="12291" creationId="{2937047F-7B5C-44C4-97CF-78321A99327A}"/>
          </ac:spMkLst>
        </pc:spChg>
      </pc:sldChg>
      <pc:sldChg chg="addSp modSp">
        <pc:chgData name="Schlapbach Andreas (IT-SCP-MVD-ETS)" userId="7563c65f-40d6-4e34-9428-ec2f0e54c891" providerId="ADAL" clId="{2F559093-E20D-4986-98EB-08A542397E13}" dt="2020-10-22T13:01:50.535" v="4612" actId="20577"/>
        <pc:sldMkLst>
          <pc:docMk/>
          <pc:sldMk cId="3069435732" sldId="849"/>
        </pc:sldMkLst>
        <pc:spChg chg="add mod">
          <ac:chgData name="Schlapbach Andreas (IT-SCP-MVD-ETS)" userId="7563c65f-40d6-4e34-9428-ec2f0e54c891" providerId="ADAL" clId="{2F559093-E20D-4986-98EB-08A542397E13}" dt="2020-10-19T08:16:27.140" v="2716"/>
          <ac:spMkLst>
            <pc:docMk/>
            <pc:sldMk cId="3069435732" sldId="849"/>
            <ac:spMk id="2" creationId="{3E30C944-0D80-49BA-A337-D027A4B47964}"/>
          </ac:spMkLst>
        </pc:spChg>
        <pc:spChg chg="mod">
          <ac:chgData name="Schlapbach Andreas (IT-SCP-MVD-ETS)" userId="7563c65f-40d6-4e34-9428-ec2f0e54c891" providerId="ADAL" clId="{2F559093-E20D-4986-98EB-08A542397E13}" dt="2020-10-19T07:28:33.286" v="2381" actId="6549"/>
          <ac:spMkLst>
            <pc:docMk/>
            <pc:sldMk cId="3069435732" sldId="849"/>
            <ac:spMk id="12291" creationId="{2937047F-7B5C-44C4-97CF-78321A99327A}"/>
          </ac:spMkLst>
        </pc:spChg>
        <pc:spChg chg="mod">
          <ac:chgData name="Schlapbach Andreas (IT-SCP-MVD-ETS)" userId="7563c65f-40d6-4e34-9428-ec2f0e54c891" providerId="ADAL" clId="{2F559093-E20D-4986-98EB-08A542397E13}" dt="2020-10-22T13:01:50.535" v="4612" actId="20577"/>
          <ac:spMkLst>
            <pc:docMk/>
            <pc:sldMk cId="3069435732" sldId="849"/>
            <ac:spMk id="36868" creationId="{A6089B82-A8AD-483E-9D3E-1DAEA9CB0F31}"/>
          </ac:spMkLst>
        </pc:spChg>
      </pc:sldChg>
      <pc:sldChg chg="modSp add del">
        <pc:chgData name="Schlapbach Andreas (IT-SCP-MVD-ETS)" userId="7563c65f-40d6-4e34-9428-ec2f0e54c891" providerId="ADAL" clId="{2F559093-E20D-4986-98EB-08A542397E13}" dt="2020-10-16T12:50:35.197" v="685" actId="2696"/>
        <pc:sldMkLst>
          <pc:docMk/>
          <pc:sldMk cId="3831582239" sldId="849"/>
        </pc:sldMkLst>
        <pc:spChg chg="mod">
          <ac:chgData name="Schlapbach Andreas (IT-SCP-MVD-ETS)" userId="7563c65f-40d6-4e34-9428-ec2f0e54c891" providerId="ADAL" clId="{2F559093-E20D-4986-98EB-08A542397E13}" dt="2020-10-16T12:50:26.715" v="683"/>
          <ac:spMkLst>
            <pc:docMk/>
            <pc:sldMk cId="3831582239" sldId="849"/>
            <ac:spMk id="2" creationId="{78F315BC-9CAC-41F8-829E-153BD157FCFC}"/>
          </ac:spMkLst>
        </pc:spChg>
      </pc:sldChg>
      <pc:sldChg chg="del">
        <pc:chgData name="Schlapbach Andreas (IT-SCP-MVD-ETS)" userId="7563c65f-40d6-4e34-9428-ec2f0e54c891" providerId="ADAL" clId="{2F559093-E20D-4986-98EB-08A542397E13}" dt="2020-10-16T13:22:23.454" v="904" actId="2696"/>
        <pc:sldMkLst>
          <pc:docMk/>
          <pc:sldMk cId="2894068853" sldId="850"/>
        </pc:sldMkLst>
      </pc:sldChg>
      <pc:sldChg chg="modSp add ord">
        <pc:chgData name="Schlapbach Andreas (IT-SCP-MVD-ETS)" userId="7563c65f-40d6-4e34-9428-ec2f0e54c891" providerId="ADAL" clId="{2F559093-E20D-4986-98EB-08A542397E13}" dt="2020-10-16T12:52:05.398" v="694" actId="5793"/>
        <pc:sldMkLst>
          <pc:docMk/>
          <pc:sldMk cId="3644941949" sldId="850"/>
        </pc:sldMkLst>
        <pc:spChg chg="mod">
          <ac:chgData name="Schlapbach Andreas (IT-SCP-MVD-ETS)" userId="7563c65f-40d6-4e34-9428-ec2f0e54c891" providerId="ADAL" clId="{2F559093-E20D-4986-98EB-08A542397E13}" dt="2020-10-16T12:50:30.271" v="684"/>
          <ac:spMkLst>
            <pc:docMk/>
            <pc:sldMk cId="3644941949" sldId="850"/>
            <ac:spMk id="2" creationId="{05892158-FF58-43AD-ABBF-592ADB244895}"/>
          </ac:spMkLst>
        </pc:spChg>
        <pc:spChg chg="mod">
          <ac:chgData name="Schlapbach Andreas (IT-SCP-MVD-ETS)" userId="7563c65f-40d6-4e34-9428-ec2f0e54c891" providerId="ADAL" clId="{2F559093-E20D-4986-98EB-08A542397E13}" dt="2020-10-16T12:52:05.398" v="694" actId="5793"/>
          <ac:spMkLst>
            <pc:docMk/>
            <pc:sldMk cId="3644941949" sldId="850"/>
            <ac:spMk id="3" creationId="{1131BC89-661D-4BCA-902A-23A9B57A21FB}"/>
          </ac:spMkLst>
        </pc:spChg>
      </pc:sldChg>
      <pc:sldChg chg="addSp delSp modSp">
        <pc:chgData name="Schlapbach Andreas (IT-SCP-MVD-ETS)" userId="7563c65f-40d6-4e34-9428-ec2f0e54c891" providerId="ADAL" clId="{2F559093-E20D-4986-98EB-08A542397E13}" dt="2020-11-02T14:14:31.125" v="5270" actId="14100"/>
        <pc:sldMkLst>
          <pc:docMk/>
          <pc:sldMk cId="381412481" sldId="851"/>
        </pc:sldMkLst>
        <pc:spChg chg="del mod">
          <ac:chgData name="Schlapbach Andreas (IT-SCP-MVD-ETS)" userId="7563c65f-40d6-4e34-9428-ec2f0e54c891" providerId="ADAL" clId="{2F559093-E20D-4986-98EB-08A542397E13}" dt="2020-10-16T14:00:51.715" v="1337" actId="478"/>
          <ac:spMkLst>
            <pc:docMk/>
            <pc:sldMk cId="381412481" sldId="851"/>
            <ac:spMk id="2" creationId="{49906391-FFA3-4364-88BF-719938860112}"/>
          </ac:spMkLst>
        </pc:spChg>
        <pc:spChg chg="add mod">
          <ac:chgData name="Schlapbach Andreas (IT-SCP-MVD-ETS)" userId="7563c65f-40d6-4e34-9428-ec2f0e54c891" providerId="ADAL" clId="{2F559093-E20D-4986-98EB-08A542397E13}" dt="2020-10-19T08:16:27.202" v="2772"/>
          <ac:spMkLst>
            <pc:docMk/>
            <pc:sldMk cId="381412481" sldId="851"/>
            <ac:spMk id="2" creationId="{9C03815E-E8D7-4277-AF49-0EEB75EFC47E}"/>
          </ac:spMkLst>
        </pc:spChg>
        <pc:spChg chg="add del mod">
          <ac:chgData name="Schlapbach Andreas (IT-SCP-MVD-ETS)" userId="7563c65f-40d6-4e34-9428-ec2f0e54c891" providerId="ADAL" clId="{2F559093-E20D-4986-98EB-08A542397E13}" dt="2020-10-16T14:04:42.110" v="1343" actId="478"/>
          <ac:spMkLst>
            <pc:docMk/>
            <pc:sldMk cId="381412481" sldId="851"/>
            <ac:spMk id="4" creationId="{7CFF4EB2-BDAF-4ADF-8366-B30A30ADAA98}"/>
          </ac:spMkLst>
        </pc:spChg>
        <pc:spChg chg="mod">
          <ac:chgData name="Schlapbach Andreas (IT-SCP-MVD-ETS)" userId="7563c65f-40d6-4e34-9428-ec2f0e54c891" providerId="ADAL" clId="{2F559093-E20D-4986-98EB-08A542397E13}" dt="2020-10-16T14:09:58.615" v="1398" actId="20577"/>
          <ac:spMkLst>
            <pc:docMk/>
            <pc:sldMk cId="381412481" sldId="851"/>
            <ac:spMk id="12291" creationId="{2937047F-7B5C-44C4-97CF-78321A99327A}"/>
          </ac:spMkLst>
        </pc:spChg>
        <pc:spChg chg="del mod">
          <ac:chgData name="Schlapbach Andreas (IT-SCP-MVD-ETS)" userId="7563c65f-40d6-4e34-9428-ec2f0e54c891" providerId="ADAL" clId="{2F559093-E20D-4986-98EB-08A542397E13}" dt="2020-10-16T14:04:30.007" v="1340" actId="478"/>
          <ac:spMkLst>
            <pc:docMk/>
            <pc:sldMk cId="381412481" sldId="851"/>
            <ac:spMk id="36868" creationId="{A6089B82-A8AD-483E-9D3E-1DAEA9CB0F31}"/>
          </ac:spMkLst>
        </pc:spChg>
        <pc:graphicFrameChg chg="add mod modGraphic">
          <ac:chgData name="Schlapbach Andreas (IT-SCP-MVD-ETS)" userId="7563c65f-40d6-4e34-9428-ec2f0e54c891" providerId="ADAL" clId="{2F559093-E20D-4986-98EB-08A542397E13}" dt="2020-11-02T14:14:31.125" v="5270" actId="14100"/>
          <ac:graphicFrameMkLst>
            <pc:docMk/>
            <pc:sldMk cId="381412481" sldId="851"/>
            <ac:graphicFrameMk id="3" creationId="{F06997B1-C7AE-432A-8D9D-6B0A30381A55}"/>
          </ac:graphicFrameMkLst>
        </pc:graphicFrameChg>
      </pc:sldChg>
      <pc:sldChg chg="add">
        <pc:chgData name="Schlapbach Andreas (IT-SCP-MVD-ETS)" userId="7563c65f-40d6-4e34-9428-ec2f0e54c891" providerId="ADAL" clId="{2F559093-E20D-4986-98EB-08A542397E13}" dt="2020-10-16T13:08:14.291" v="797"/>
        <pc:sldMkLst>
          <pc:docMk/>
          <pc:sldMk cId="2120368967" sldId="851"/>
        </pc:sldMkLst>
      </pc:sldChg>
      <pc:sldChg chg="addSp delSp modSp">
        <pc:chgData name="Schlapbach Andreas (IT-SCP-MVD-ETS)" userId="7563c65f-40d6-4e34-9428-ec2f0e54c891" providerId="ADAL" clId="{2F559093-E20D-4986-98EB-08A542397E13}" dt="2020-11-02T14:51:55.284" v="5635" actId="1038"/>
        <pc:sldMkLst>
          <pc:docMk/>
          <pc:sldMk cId="2454000451" sldId="852"/>
        </pc:sldMkLst>
        <pc:spChg chg="mod">
          <ac:chgData name="Schlapbach Andreas (IT-SCP-MVD-ETS)" userId="7563c65f-40d6-4e34-9428-ec2f0e54c891" providerId="ADAL" clId="{2F559093-E20D-4986-98EB-08A542397E13}" dt="2020-10-19T11:15:31.754" v="4014" actId="255"/>
          <ac:spMkLst>
            <pc:docMk/>
            <pc:sldMk cId="2454000451" sldId="852"/>
            <ac:spMk id="2" creationId="{49906391-FFA3-4364-88BF-719938860112}"/>
          </ac:spMkLst>
        </pc:spChg>
        <pc:spChg chg="add mod">
          <ac:chgData name="Schlapbach Andreas (IT-SCP-MVD-ETS)" userId="7563c65f-40d6-4e34-9428-ec2f0e54c891" providerId="ADAL" clId="{2F559093-E20D-4986-98EB-08A542397E13}" dt="2020-10-21T07:14:56.246" v="4582" actId="403"/>
          <ac:spMkLst>
            <pc:docMk/>
            <pc:sldMk cId="2454000451" sldId="852"/>
            <ac:spMk id="6" creationId="{0FB7746B-3E21-4428-86BC-5C396C78EC55}"/>
          </ac:spMkLst>
        </pc:spChg>
        <pc:spChg chg="del">
          <ac:chgData name="Schlapbach Andreas (IT-SCP-MVD-ETS)" userId="7563c65f-40d6-4e34-9428-ec2f0e54c891" providerId="ADAL" clId="{2F559093-E20D-4986-98EB-08A542397E13}" dt="2020-10-19T10:45:06.449" v="3417" actId="478"/>
          <ac:spMkLst>
            <pc:docMk/>
            <pc:sldMk cId="2454000451" sldId="852"/>
            <ac:spMk id="7" creationId="{F0D6DCF0-696A-44AD-A255-0181571C8736}"/>
          </ac:spMkLst>
        </pc:spChg>
        <pc:spChg chg="del mod">
          <ac:chgData name="Schlapbach Andreas (IT-SCP-MVD-ETS)" userId="7563c65f-40d6-4e34-9428-ec2f0e54c891" providerId="ADAL" clId="{2F559093-E20D-4986-98EB-08A542397E13}" dt="2020-10-19T11:04:11.124" v="3468" actId="478"/>
          <ac:spMkLst>
            <pc:docMk/>
            <pc:sldMk cId="2454000451" sldId="852"/>
            <ac:spMk id="8" creationId="{96D2F595-85EB-4D9B-937B-BC74B733735D}"/>
          </ac:spMkLst>
        </pc:spChg>
        <pc:spChg chg="del">
          <ac:chgData name="Schlapbach Andreas (IT-SCP-MVD-ETS)" userId="7563c65f-40d6-4e34-9428-ec2f0e54c891" providerId="ADAL" clId="{2F559093-E20D-4986-98EB-08A542397E13}" dt="2020-10-19T10:35:14.856" v="3019" actId="478"/>
          <ac:spMkLst>
            <pc:docMk/>
            <pc:sldMk cId="2454000451" sldId="852"/>
            <ac:spMk id="10" creationId="{11DDACED-4907-49AC-80B2-49C911F103C7}"/>
          </ac:spMkLst>
        </pc:spChg>
        <pc:spChg chg="mod">
          <ac:chgData name="Schlapbach Andreas (IT-SCP-MVD-ETS)" userId="7563c65f-40d6-4e34-9428-ec2f0e54c891" providerId="ADAL" clId="{2F559093-E20D-4986-98EB-08A542397E13}" dt="2020-10-19T11:11:05.719" v="3753" actId="14100"/>
          <ac:spMkLst>
            <pc:docMk/>
            <pc:sldMk cId="2454000451" sldId="852"/>
            <ac:spMk id="14" creationId="{FB735566-137F-4ECD-B7CF-55CCCE389EE0}"/>
          </ac:spMkLst>
        </pc:spChg>
        <pc:spChg chg="del">
          <ac:chgData name="Schlapbach Andreas (IT-SCP-MVD-ETS)" userId="7563c65f-40d6-4e34-9428-ec2f0e54c891" providerId="ADAL" clId="{2F559093-E20D-4986-98EB-08A542397E13}" dt="2020-10-19T10:42:19.994" v="3240" actId="478"/>
          <ac:spMkLst>
            <pc:docMk/>
            <pc:sldMk cId="2454000451" sldId="852"/>
            <ac:spMk id="18" creationId="{14AABCFC-D840-4B28-8DD9-84B452E709E6}"/>
          </ac:spMkLst>
        </pc:spChg>
        <pc:spChg chg="del mod">
          <ac:chgData name="Schlapbach Andreas (IT-SCP-MVD-ETS)" userId="7563c65f-40d6-4e34-9428-ec2f0e54c891" providerId="ADAL" clId="{2F559093-E20D-4986-98EB-08A542397E13}" dt="2020-10-19T11:05:55.723" v="3507" actId="478"/>
          <ac:spMkLst>
            <pc:docMk/>
            <pc:sldMk cId="2454000451" sldId="852"/>
            <ac:spMk id="19" creationId="{426FE2CD-BD65-4701-8C5A-DDE328F2AE44}"/>
          </ac:spMkLst>
        </pc:spChg>
        <pc:spChg chg="del mod">
          <ac:chgData name="Schlapbach Andreas (IT-SCP-MVD-ETS)" userId="7563c65f-40d6-4e34-9428-ec2f0e54c891" providerId="ADAL" clId="{2F559093-E20D-4986-98EB-08A542397E13}" dt="2020-10-19T10:36:13.001" v="3039" actId="478"/>
          <ac:spMkLst>
            <pc:docMk/>
            <pc:sldMk cId="2454000451" sldId="852"/>
            <ac:spMk id="21" creationId="{9B9CC8F4-D0AF-4F85-A8E7-3520E8FCA2B5}"/>
          </ac:spMkLst>
        </pc:spChg>
        <pc:spChg chg="del mod">
          <ac:chgData name="Schlapbach Andreas (IT-SCP-MVD-ETS)" userId="7563c65f-40d6-4e34-9428-ec2f0e54c891" providerId="ADAL" clId="{2F559093-E20D-4986-98EB-08A542397E13}" dt="2020-10-19T10:43:54.362" v="3400" actId="478"/>
          <ac:spMkLst>
            <pc:docMk/>
            <pc:sldMk cId="2454000451" sldId="852"/>
            <ac:spMk id="22" creationId="{F55C39AA-AC9C-4880-A14B-E65D887027E2}"/>
          </ac:spMkLst>
        </pc:spChg>
        <pc:spChg chg="del mod">
          <ac:chgData name="Schlapbach Andreas (IT-SCP-MVD-ETS)" userId="7563c65f-40d6-4e34-9428-ec2f0e54c891" providerId="ADAL" clId="{2F559093-E20D-4986-98EB-08A542397E13}" dt="2020-10-19T10:36:15.624" v="3040" actId="478"/>
          <ac:spMkLst>
            <pc:docMk/>
            <pc:sldMk cId="2454000451" sldId="852"/>
            <ac:spMk id="24" creationId="{FC0A0D69-0119-4459-9E8E-632D1D167424}"/>
          </ac:spMkLst>
        </pc:spChg>
        <pc:spChg chg="mod">
          <ac:chgData name="Schlapbach Andreas (IT-SCP-MVD-ETS)" userId="7563c65f-40d6-4e34-9428-ec2f0e54c891" providerId="ADAL" clId="{2F559093-E20D-4986-98EB-08A542397E13}" dt="2020-10-19T11:11:05.719" v="3753" actId="14100"/>
          <ac:spMkLst>
            <pc:docMk/>
            <pc:sldMk cId="2454000451" sldId="852"/>
            <ac:spMk id="25" creationId="{5FE11693-A6B3-46F8-BFF4-052507D1EBF1}"/>
          </ac:spMkLst>
        </pc:spChg>
        <pc:spChg chg="del">
          <ac:chgData name="Schlapbach Andreas (IT-SCP-MVD-ETS)" userId="7563c65f-40d6-4e34-9428-ec2f0e54c891" providerId="ADAL" clId="{2F559093-E20D-4986-98EB-08A542397E13}" dt="2020-10-19T10:42:47.100" v="3244" actId="478"/>
          <ac:spMkLst>
            <pc:docMk/>
            <pc:sldMk cId="2454000451" sldId="852"/>
            <ac:spMk id="27" creationId="{0F53F7BA-9713-45C0-A874-151F46E3162C}"/>
          </ac:spMkLst>
        </pc:spChg>
        <pc:spChg chg="del">
          <ac:chgData name="Schlapbach Andreas (IT-SCP-MVD-ETS)" userId="7563c65f-40d6-4e34-9428-ec2f0e54c891" providerId="ADAL" clId="{2F559093-E20D-4986-98EB-08A542397E13}" dt="2020-10-19T10:42:56.153" v="3247" actId="478"/>
          <ac:spMkLst>
            <pc:docMk/>
            <pc:sldMk cId="2454000451" sldId="852"/>
            <ac:spMk id="29" creationId="{65667EC9-A6D4-44C4-B535-192F721D3C1B}"/>
          </ac:spMkLst>
        </pc:spChg>
        <pc:spChg chg="mod">
          <ac:chgData name="Schlapbach Andreas (IT-SCP-MVD-ETS)" userId="7563c65f-40d6-4e34-9428-ec2f0e54c891" providerId="ADAL" clId="{2F559093-E20D-4986-98EB-08A542397E13}" dt="2020-10-19T11:11:05.719" v="3753" actId="14100"/>
          <ac:spMkLst>
            <pc:docMk/>
            <pc:sldMk cId="2454000451" sldId="852"/>
            <ac:spMk id="30" creationId="{F4FEE13D-4BC3-426D-A81D-2D1D7BEEE052}"/>
          </ac:spMkLst>
        </pc:spChg>
        <pc:spChg chg="del">
          <ac:chgData name="Schlapbach Andreas (IT-SCP-MVD-ETS)" userId="7563c65f-40d6-4e34-9428-ec2f0e54c891" providerId="ADAL" clId="{2F559093-E20D-4986-98EB-08A542397E13}" dt="2020-10-19T10:42:51.178" v="3246" actId="478"/>
          <ac:spMkLst>
            <pc:docMk/>
            <pc:sldMk cId="2454000451" sldId="852"/>
            <ac:spMk id="32" creationId="{FE0246E0-9167-4589-81ED-51EADD6DB8AF}"/>
          </ac:spMkLst>
        </pc:spChg>
        <pc:spChg chg="del">
          <ac:chgData name="Schlapbach Andreas (IT-SCP-MVD-ETS)" userId="7563c65f-40d6-4e34-9428-ec2f0e54c891" providerId="ADAL" clId="{2F559093-E20D-4986-98EB-08A542397E13}" dt="2020-10-19T10:42:58.780" v="3248" actId="478"/>
          <ac:spMkLst>
            <pc:docMk/>
            <pc:sldMk cId="2454000451" sldId="852"/>
            <ac:spMk id="33" creationId="{B33C5BE1-D07F-4CDA-A3F2-CAF845AD2354}"/>
          </ac:spMkLst>
        </pc:spChg>
        <pc:spChg chg="add mod">
          <ac:chgData name="Schlapbach Andreas (IT-SCP-MVD-ETS)" userId="7563c65f-40d6-4e34-9428-ec2f0e54c891" providerId="ADAL" clId="{2F559093-E20D-4986-98EB-08A542397E13}" dt="2020-10-19T08:16:27.235" v="2800"/>
          <ac:spMkLst>
            <pc:docMk/>
            <pc:sldMk cId="2454000451" sldId="852"/>
            <ac:spMk id="34" creationId="{3F689F46-9F9B-415A-86ED-3C38B2EBD166}"/>
          </ac:spMkLst>
        </pc:spChg>
        <pc:spChg chg="add mod">
          <ac:chgData name="Schlapbach Andreas (IT-SCP-MVD-ETS)" userId="7563c65f-40d6-4e34-9428-ec2f0e54c891" providerId="ADAL" clId="{2F559093-E20D-4986-98EB-08A542397E13}" dt="2020-10-19T11:18:22.637" v="4015" actId="20577"/>
          <ac:spMkLst>
            <pc:docMk/>
            <pc:sldMk cId="2454000451" sldId="852"/>
            <ac:spMk id="36" creationId="{CDE7920B-4A52-4999-B73E-B730D26B8ACB}"/>
          </ac:spMkLst>
        </pc:spChg>
        <pc:spChg chg="add mod">
          <ac:chgData name="Schlapbach Andreas (IT-SCP-MVD-ETS)" userId="7563c65f-40d6-4e34-9428-ec2f0e54c891" providerId="ADAL" clId="{2F559093-E20D-4986-98EB-08A542397E13}" dt="2020-10-19T11:11:05.719" v="3753" actId="14100"/>
          <ac:spMkLst>
            <pc:docMk/>
            <pc:sldMk cId="2454000451" sldId="852"/>
            <ac:spMk id="37" creationId="{B9AD4F51-973F-444F-AAE9-77F936A96DE6}"/>
          </ac:spMkLst>
        </pc:spChg>
        <pc:spChg chg="add mod">
          <ac:chgData name="Schlapbach Andreas (IT-SCP-MVD-ETS)" userId="7563c65f-40d6-4e34-9428-ec2f0e54c891" providerId="ADAL" clId="{2F559093-E20D-4986-98EB-08A542397E13}" dt="2020-10-19T11:18:25.998" v="4016" actId="20577"/>
          <ac:spMkLst>
            <pc:docMk/>
            <pc:sldMk cId="2454000451" sldId="852"/>
            <ac:spMk id="38" creationId="{2D86EEDC-C552-4F47-BF4F-11E159D1095E}"/>
          </ac:spMkLst>
        </pc:spChg>
        <pc:spChg chg="add mod">
          <ac:chgData name="Schlapbach Andreas (IT-SCP-MVD-ETS)" userId="7563c65f-40d6-4e34-9428-ec2f0e54c891" providerId="ADAL" clId="{2F559093-E20D-4986-98EB-08A542397E13}" dt="2020-10-19T12:05:27.007" v="4020" actId="207"/>
          <ac:spMkLst>
            <pc:docMk/>
            <pc:sldMk cId="2454000451" sldId="852"/>
            <ac:spMk id="40" creationId="{2937B2EB-2792-4A28-9667-865C9163C963}"/>
          </ac:spMkLst>
        </pc:spChg>
        <pc:spChg chg="add mod">
          <ac:chgData name="Schlapbach Andreas (IT-SCP-MVD-ETS)" userId="7563c65f-40d6-4e34-9428-ec2f0e54c891" providerId="ADAL" clId="{2F559093-E20D-4986-98EB-08A542397E13}" dt="2020-11-02T14:51:55.284" v="5635" actId="1038"/>
          <ac:spMkLst>
            <pc:docMk/>
            <pc:sldMk cId="2454000451" sldId="852"/>
            <ac:spMk id="41" creationId="{3A4C7462-E2D8-4042-BC55-07A8156C4018}"/>
          </ac:spMkLst>
        </pc:spChg>
        <pc:spChg chg="add mod">
          <ac:chgData name="Schlapbach Andreas (IT-SCP-MVD-ETS)" userId="7563c65f-40d6-4e34-9428-ec2f0e54c891" providerId="ADAL" clId="{2F559093-E20D-4986-98EB-08A542397E13}" dt="2020-10-19T11:11:05.719" v="3753" actId="14100"/>
          <ac:spMkLst>
            <pc:docMk/>
            <pc:sldMk cId="2454000451" sldId="852"/>
            <ac:spMk id="42" creationId="{1D4FF56D-9A19-4E9E-9AE3-4691C124652D}"/>
          </ac:spMkLst>
        </pc:spChg>
        <pc:spChg chg="add mod">
          <ac:chgData name="Schlapbach Andreas (IT-SCP-MVD-ETS)" userId="7563c65f-40d6-4e34-9428-ec2f0e54c891" providerId="ADAL" clId="{2F559093-E20D-4986-98EB-08A542397E13}" dt="2020-10-19T11:11:05.719" v="3753" actId="14100"/>
          <ac:spMkLst>
            <pc:docMk/>
            <pc:sldMk cId="2454000451" sldId="852"/>
            <ac:spMk id="43" creationId="{D2C43125-E74A-46E3-96E2-E51AAA4717EF}"/>
          </ac:spMkLst>
        </pc:spChg>
        <pc:spChg chg="add mod">
          <ac:chgData name="Schlapbach Andreas (IT-SCP-MVD-ETS)" userId="7563c65f-40d6-4e34-9428-ec2f0e54c891" providerId="ADAL" clId="{2F559093-E20D-4986-98EB-08A542397E13}" dt="2020-10-19T12:05:20.442" v="4019" actId="1076"/>
          <ac:spMkLst>
            <pc:docMk/>
            <pc:sldMk cId="2454000451" sldId="852"/>
            <ac:spMk id="44" creationId="{F07684FF-0234-4F07-A991-CBB16F710A61}"/>
          </ac:spMkLst>
        </pc:spChg>
        <pc:spChg chg="add mod">
          <ac:chgData name="Schlapbach Andreas (IT-SCP-MVD-ETS)" userId="7563c65f-40d6-4e34-9428-ec2f0e54c891" providerId="ADAL" clId="{2F559093-E20D-4986-98EB-08A542397E13}" dt="2020-10-19T11:11:25.122" v="3772" actId="20577"/>
          <ac:spMkLst>
            <pc:docMk/>
            <pc:sldMk cId="2454000451" sldId="852"/>
            <ac:spMk id="49" creationId="{F7C69B06-65BC-4B0B-A1B1-BA6BEC3606DE}"/>
          </ac:spMkLst>
        </pc:spChg>
        <pc:spChg chg="add mod">
          <ac:chgData name="Schlapbach Andreas (IT-SCP-MVD-ETS)" userId="7563c65f-40d6-4e34-9428-ec2f0e54c891" providerId="ADAL" clId="{2F559093-E20D-4986-98EB-08A542397E13}" dt="2020-10-19T11:11:05.719" v="3753" actId="14100"/>
          <ac:spMkLst>
            <pc:docMk/>
            <pc:sldMk cId="2454000451" sldId="852"/>
            <ac:spMk id="50" creationId="{F319337B-A31E-4D9E-B01F-09C1664F72F0}"/>
          </ac:spMkLst>
        </pc:spChg>
        <pc:spChg chg="add mod">
          <ac:chgData name="Schlapbach Andreas (IT-SCP-MVD-ETS)" userId="7563c65f-40d6-4e34-9428-ec2f0e54c891" providerId="ADAL" clId="{2F559093-E20D-4986-98EB-08A542397E13}" dt="2020-11-02T13:58:57.671" v="5216" actId="1037"/>
          <ac:spMkLst>
            <pc:docMk/>
            <pc:sldMk cId="2454000451" sldId="852"/>
            <ac:spMk id="51" creationId="{84035391-9B3A-45F9-A998-92EA40E38F79}"/>
          </ac:spMkLst>
        </pc:spChg>
        <pc:spChg chg="mod">
          <ac:chgData name="Schlapbach Andreas (IT-SCP-MVD-ETS)" userId="7563c65f-40d6-4e34-9428-ec2f0e54c891" providerId="ADAL" clId="{2F559093-E20D-4986-98EB-08A542397E13}" dt="2020-10-16T15:23:17.799" v="2221" actId="20577"/>
          <ac:spMkLst>
            <pc:docMk/>
            <pc:sldMk cId="2454000451" sldId="852"/>
            <ac:spMk id="12291" creationId="{2937047F-7B5C-44C4-97CF-78321A99327A}"/>
          </ac:spMkLst>
        </pc:spChg>
        <pc:spChg chg="mod">
          <ac:chgData name="Schlapbach Andreas (IT-SCP-MVD-ETS)" userId="7563c65f-40d6-4e34-9428-ec2f0e54c891" providerId="ADAL" clId="{2F559093-E20D-4986-98EB-08A542397E13}" dt="2020-10-19T11:10:55.912" v="3734" actId="14100"/>
          <ac:spMkLst>
            <pc:docMk/>
            <pc:sldMk cId="2454000451" sldId="852"/>
            <ac:spMk id="36868" creationId="{A6089B82-A8AD-483E-9D3E-1DAEA9CB0F31}"/>
          </ac:spMkLst>
        </pc:spChg>
        <pc:picChg chg="add del mod">
          <ac:chgData name="Schlapbach Andreas (IT-SCP-MVD-ETS)" userId="7563c65f-40d6-4e34-9428-ec2f0e54c891" providerId="ADAL" clId="{2F559093-E20D-4986-98EB-08A542397E13}" dt="2020-10-19T10:45:15.786" v="3419" actId="478"/>
          <ac:picMkLst>
            <pc:docMk/>
            <pc:sldMk cId="2454000451" sldId="852"/>
            <ac:picMk id="4" creationId="{4FC7E847-BBC7-4534-91D9-4F4EC2AAC033}"/>
          </ac:picMkLst>
        </pc:picChg>
        <pc:picChg chg="add del mod">
          <ac:chgData name="Schlapbach Andreas (IT-SCP-MVD-ETS)" userId="7563c65f-40d6-4e34-9428-ec2f0e54c891" providerId="ADAL" clId="{2F559093-E20D-4986-98EB-08A542397E13}" dt="2020-10-19T10:45:45.938" v="3425" actId="478"/>
          <ac:picMkLst>
            <pc:docMk/>
            <pc:sldMk cId="2454000451" sldId="852"/>
            <ac:picMk id="5" creationId="{D871E8B7-9D1A-428E-A474-230F3475073A}"/>
          </ac:picMkLst>
        </pc:picChg>
        <pc:cxnChg chg="del">
          <ac:chgData name="Schlapbach Andreas (IT-SCP-MVD-ETS)" userId="7563c65f-40d6-4e34-9428-ec2f0e54c891" providerId="ADAL" clId="{2F559093-E20D-4986-98EB-08A542397E13}" dt="2020-10-19T10:42:24.489" v="3241" actId="478"/>
          <ac:cxnSpMkLst>
            <pc:docMk/>
            <pc:sldMk cId="2454000451" sldId="852"/>
            <ac:cxnSpMk id="9" creationId="{1ED72C2B-ACA7-43B6-9B0F-054C4F625426}"/>
          </ac:cxnSpMkLst>
        </pc:cxnChg>
        <pc:cxnChg chg="del">
          <ac:chgData name="Schlapbach Andreas (IT-SCP-MVD-ETS)" userId="7563c65f-40d6-4e34-9428-ec2f0e54c891" providerId="ADAL" clId="{2F559093-E20D-4986-98EB-08A542397E13}" dt="2020-10-19T10:38:17.432" v="3094" actId="478"/>
          <ac:cxnSpMkLst>
            <pc:docMk/>
            <pc:sldMk cId="2454000451" sldId="852"/>
            <ac:cxnSpMk id="11" creationId="{9C5A7DF6-A9C2-445D-A466-6C881F954C7F}"/>
          </ac:cxnSpMkLst>
        </pc:cxnChg>
        <pc:cxnChg chg="del">
          <ac:chgData name="Schlapbach Andreas (IT-SCP-MVD-ETS)" userId="7563c65f-40d6-4e34-9428-ec2f0e54c891" providerId="ADAL" clId="{2F559093-E20D-4986-98EB-08A542397E13}" dt="2020-10-19T11:06:00.664" v="3508" actId="478"/>
          <ac:cxnSpMkLst>
            <pc:docMk/>
            <pc:sldMk cId="2454000451" sldId="852"/>
            <ac:cxnSpMk id="12" creationId="{AC155514-19F6-491E-A376-314AACD09EE5}"/>
          </ac:cxnSpMkLst>
        </pc:cxnChg>
        <pc:cxnChg chg="del mod">
          <ac:chgData name="Schlapbach Andreas (IT-SCP-MVD-ETS)" userId="7563c65f-40d6-4e34-9428-ec2f0e54c891" providerId="ADAL" clId="{2F559093-E20D-4986-98EB-08A542397E13}" dt="2020-10-19T10:42:42.457" v="3242" actId="478"/>
          <ac:cxnSpMkLst>
            <pc:docMk/>
            <pc:sldMk cId="2454000451" sldId="852"/>
            <ac:cxnSpMk id="13" creationId="{31FE1677-D4A6-4C99-BA5B-0B1323DBC911}"/>
          </ac:cxnSpMkLst>
        </pc:cxnChg>
        <pc:cxnChg chg="del">
          <ac:chgData name="Schlapbach Andreas (IT-SCP-MVD-ETS)" userId="7563c65f-40d6-4e34-9428-ec2f0e54c891" providerId="ADAL" clId="{2F559093-E20D-4986-98EB-08A542397E13}" dt="2020-10-19T11:05:51.974" v="3506" actId="478"/>
          <ac:cxnSpMkLst>
            <pc:docMk/>
            <pc:sldMk cId="2454000451" sldId="852"/>
            <ac:cxnSpMk id="15" creationId="{7D0200F3-C6E0-40FF-B987-860ADA941CAF}"/>
          </ac:cxnSpMkLst>
        </pc:cxnChg>
        <pc:cxnChg chg="del mod">
          <ac:chgData name="Schlapbach Andreas (IT-SCP-MVD-ETS)" userId="7563c65f-40d6-4e34-9428-ec2f0e54c891" providerId="ADAL" clId="{2F559093-E20D-4986-98EB-08A542397E13}" dt="2020-10-19T10:43:39.834" v="3397" actId="478"/>
          <ac:cxnSpMkLst>
            <pc:docMk/>
            <pc:sldMk cId="2454000451" sldId="852"/>
            <ac:cxnSpMk id="16" creationId="{2EC48EA9-A62B-44A8-A85E-4E78CBF077D9}"/>
          </ac:cxnSpMkLst>
        </pc:cxnChg>
        <pc:cxnChg chg="del">
          <ac:chgData name="Schlapbach Andreas (IT-SCP-MVD-ETS)" userId="7563c65f-40d6-4e34-9428-ec2f0e54c891" providerId="ADAL" clId="{2F559093-E20D-4986-98EB-08A542397E13}" dt="2020-10-19T10:43:43.305" v="3398" actId="478"/>
          <ac:cxnSpMkLst>
            <pc:docMk/>
            <pc:sldMk cId="2454000451" sldId="852"/>
            <ac:cxnSpMk id="17" creationId="{575E099C-811F-463F-99F9-121E69859407}"/>
          </ac:cxnSpMkLst>
        </pc:cxnChg>
        <pc:cxnChg chg="del">
          <ac:chgData name="Schlapbach Andreas (IT-SCP-MVD-ETS)" userId="7563c65f-40d6-4e34-9428-ec2f0e54c891" providerId="ADAL" clId="{2F559093-E20D-4986-98EB-08A542397E13}" dt="2020-10-19T10:38:15.488" v="3093" actId="478"/>
          <ac:cxnSpMkLst>
            <pc:docMk/>
            <pc:sldMk cId="2454000451" sldId="852"/>
            <ac:cxnSpMk id="20" creationId="{DBD310ED-CB9B-4CC9-AA12-05A2B60C66F4}"/>
          </ac:cxnSpMkLst>
        </pc:cxnChg>
        <pc:cxnChg chg="del">
          <ac:chgData name="Schlapbach Andreas (IT-SCP-MVD-ETS)" userId="7563c65f-40d6-4e34-9428-ec2f0e54c891" providerId="ADAL" clId="{2F559093-E20D-4986-98EB-08A542397E13}" dt="2020-10-19T10:38:13.768" v="3092" actId="478"/>
          <ac:cxnSpMkLst>
            <pc:docMk/>
            <pc:sldMk cId="2454000451" sldId="852"/>
            <ac:cxnSpMk id="23" creationId="{F77857CD-444B-4A9E-828B-97EA0FDB3548}"/>
          </ac:cxnSpMkLst>
        </pc:cxnChg>
        <pc:cxnChg chg="del mod">
          <ac:chgData name="Schlapbach Andreas (IT-SCP-MVD-ETS)" userId="7563c65f-40d6-4e34-9428-ec2f0e54c891" providerId="ADAL" clId="{2F559093-E20D-4986-98EB-08A542397E13}" dt="2020-10-19T10:42:44.537" v="3243" actId="478"/>
          <ac:cxnSpMkLst>
            <pc:docMk/>
            <pc:sldMk cId="2454000451" sldId="852"/>
            <ac:cxnSpMk id="26" creationId="{79BB1F34-AAB5-4EEF-92C6-AEF955F14C45}"/>
          </ac:cxnSpMkLst>
        </pc:cxnChg>
        <pc:cxnChg chg="del mod">
          <ac:chgData name="Schlapbach Andreas (IT-SCP-MVD-ETS)" userId="7563c65f-40d6-4e34-9428-ec2f0e54c891" providerId="ADAL" clId="{2F559093-E20D-4986-98EB-08A542397E13}" dt="2020-10-19T10:43:00.953" v="3249" actId="478"/>
          <ac:cxnSpMkLst>
            <pc:docMk/>
            <pc:sldMk cId="2454000451" sldId="852"/>
            <ac:cxnSpMk id="28" creationId="{23329C36-3C9B-4044-B287-10D2D4BBAF40}"/>
          </ac:cxnSpMkLst>
        </pc:cxnChg>
        <pc:cxnChg chg="del mod">
          <ac:chgData name="Schlapbach Andreas (IT-SCP-MVD-ETS)" userId="7563c65f-40d6-4e34-9428-ec2f0e54c891" providerId="ADAL" clId="{2F559093-E20D-4986-98EB-08A542397E13}" dt="2020-10-19T10:42:49.321" v="3245" actId="478"/>
          <ac:cxnSpMkLst>
            <pc:docMk/>
            <pc:sldMk cId="2454000451" sldId="852"/>
            <ac:cxnSpMk id="31" creationId="{F42FFCD5-1E0A-4946-9BBC-A158DD82401B}"/>
          </ac:cxnSpMkLst>
        </pc:cxnChg>
        <pc:cxnChg chg="add mod">
          <ac:chgData name="Schlapbach Andreas (IT-SCP-MVD-ETS)" userId="7563c65f-40d6-4e34-9428-ec2f0e54c891" providerId="ADAL" clId="{2F559093-E20D-4986-98EB-08A542397E13}" dt="2020-10-19T11:11:30.163" v="3773" actId="14100"/>
          <ac:cxnSpMkLst>
            <pc:docMk/>
            <pc:sldMk cId="2454000451" sldId="852"/>
            <ac:cxnSpMk id="35" creationId="{77BB0A26-BFAD-4EE0-B277-5D3997F16A32}"/>
          </ac:cxnSpMkLst>
        </pc:cxnChg>
      </pc:sldChg>
      <pc:sldChg chg="addSp delSp modSp add">
        <pc:chgData name="Schlapbach Andreas (IT-SCP-MVD-ETS)" userId="7563c65f-40d6-4e34-9428-ec2f0e54c891" providerId="ADAL" clId="{2F559093-E20D-4986-98EB-08A542397E13}" dt="2020-10-16T13:13:53.477" v="885" actId="1037"/>
        <pc:sldMkLst>
          <pc:docMk/>
          <pc:sldMk cId="3721925150" sldId="852"/>
        </pc:sldMkLst>
        <pc:spChg chg="mod">
          <ac:chgData name="Schlapbach Andreas (IT-SCP-MVD-ETS)" userId="7563c65f-40d6-4e34-9428-ec2f0e54c891" providerId="ADAL" clId="{2F559093-E20D-4986-98EB-08A542397E13}" dt="2020-10-16T13:13:40.933" v="871" actId="20577"/>
          <ac:spMkLst>
            <pc:docMk/>
            <pc:sldMk cId="3721925150" sldId="852"/>
            <ac:spMk id="2" creationId="{37E3D6D2-D915-4749-B7E1-82175F45473F}"/>
          </ac:spMkLst>
        </pc:spChg>
        <pc:spChg chg="mod">
          <ac:chgData name="Schlapbach Andreas (IT-SCP-MVD-ETS)" userId="7563c65f-40d6-4e34-9428-ec2f0e54c891" providerId="ADAL" clId="{2F559093-E20D-4986-98EB-08A542397E13}" dt="2020-10-16T13:13:21.981" v="852" actId="5793"/>
          <ac:spMkLst>
            <pc:docMk/>
            <pc:sldMk cId="3721925150" sldId="852"/>
            <ac:spMk id="3" creationId="{C7F34961-8C32-404A-8CB0-A4420F4194D4}"/>
          </ac:spMkLst>
        </pc:spChg>
        <pc:picChg chg="add del mod">
          <ac:chgData name="Schlapbach Andreas (IT-SCP-MVD-ETS)" userId="7563c65f-40d6-4e34-9428-ec2f0e54c891" providerId="ADAL" clId="{2F559093-E20D-4986-98EB-08A542397E13}" dt="2020-10-16T13:10:17.734" v="829" actId="478"/>
          <ac:picMkLst>
            <pc:docMk/>
            <pc:sldMk cId="3721925150" sldId="852"/>
            <ac:picMk id="4" creationId="{421CEC79-F2E8-4105-8D23-96B250C14B11}"/>
          </ac:picMkLst>
        </pc:picChg>
        <pc:picChg chg="add mod">
          <ac:chgData name="Schlapbach Andreas (IT-SCP-MVD-ETS)" userId="7563c65f-40d6-4e34-9428-ec2f0e54c891" providerId="ADAL" clId="{2F559093-E20D-4986-98EB-08A542397E13}" dt="2020-10-16T13:13:53.477" v="885" actId="1037"/>
          <ac:picMkLst>
            <pc:docMk/>
            <pc:sldMk cId="3721925150" sldId="852"/>
            <ac:picMk id="7" creationId="{EBA825DA-74EA-418E-8CE4-ACA49EB7D647}"/>
          </ac:picMkLst>
        </pc:picChg>
      </pc:sldChg>
      <pc:sldChg chg="modSp add">
        <pc:chgData name="Schlapbach Andreas (IT-SCP-MVD-ETS)" userId="7563c65f-40d6-4e34-9428-ec2f0e54c891" providerId="ADAL" clId="{2F559093-E20D-4986-98EB-08A542397E13}" dt="2020-10-16T13:14:13.972" v="895" actId="20577"/>
        <pc:sldMkLst>
          <pc:docMk/>
          <pc:sldMk cId="791864356" sldId="853"/>
        </pc:sldMkLst>
        <pc:spChg chg="mod">
          <ac:chgData name="Schlapbach Andreas (IT-SCP-MVD-ETS)" userId="7563c65f-40d6-4e34-9428-ec2f0e54c891" providerId="ADAL" clId="{2F559093-E20D-4986-98EB-08A542397E13}" dt="2020-10-16T13:13:30.154" v="856" actId="20577"/>
          <ac:spMkLst>
            <pc:docMk/>
            <pc:sldMk cId="791864356" sldId="853"/>
            <ac:spMk id="2" creationId="{37E3D6D2-D915-4749-B7E1-82175F45473F}"/>
          </ac:spMkLst>
        </pc:spChg>
        <pc:spChg chg="mod">
          <ac:chgData name="Schlapbach Andreas (IT-SCP-MVD-ETS)" userId="7563c65f-40d6-4e34-9428-ec2f0e54c891" providerId="ADAL" clId="{2F559093-E20D-4986-98EB-08A542397E13}" dt="2020-10-16T13:14:13.972" v="895" actId="20577"/>
          <ac:spMkLst>
            <pc:docMk/>
            <pc:sldMk cId="791864356" sldId="853"/>
            <ac:spMk id="3" creationId="{C7F34961-8C32-404A-8CB0-A4420F4194D4}"/>
          </ac:spMkLst>
        </pc:spChg>
        <pc:picChg chg="mod">
          <ac:chgData name="Schlapbach Andreas (IT-SCP-MVD-ETS)" userId="7563c65f-40d6-4e34-9428-ec2f0e54c891" providerId="ADAL" clId="{2F559093-E20D-4986-98EB-08A542397E13}" dt="2020-10-16T13:13:58.172" v="892" actId="1037"/>
          <ac:picMkLst>
            <pc:docMk/>
            <pc:sldMk cId="791864356" sldId="853"/>
            <ac:picMk id="7" creationId="{EBA825DA-74EA-418E-8CE4-ACA49EB7D647}"/>
          </ac:picMkLst>
        </pc:picChg>
      </pc:sldChg>
      <pc:sldChg chg="addSp delSp modSp">
        <pc:chgData name="Schlapbach Andreas (IT-SCP-MVD-ETS)" userId="7563c65f-40d6-4e34-9428-ec2f0e54c891" providerId="ADAL" clId="{2F559093-E20D-4986-98EB-08A542397E13}" dt="2020-10-22T14:41:25.209" v="4819" actId="6549"/>
        <pc:sldMkLst>
          <pc:docMk/>
          <pc:sldMk cId="3069114411" sldId="853"/>
        </pc:sldMkLst>
        <pc:spChg chg="add mod">
          <ac:chgData name="Schlapbach Andreas (IT-SCP-MVD-ETS)" userId="7563c65f-40d6-4e34-9428-ec2f0e54c891" providerId="ADAL" clId="{2F559093-E20D-4986-98EB-08A542397E13}" dt="2020-10-19T08:16:27.250" v="2814"/>
          <ac:spMkLst>
            <pc:docMk/>
            <pc:sldMk cId="3069114411" sldId="853"/>
            <ac:spMk id="4" creationId="{4E3C1176-D70C-4210-B790-088DD6607D47}"/>
          </ac:spMkLst>
        </pc:spChg>
        <pc:spChg chg="add del mod">
          <ac:chgData name="Schlapbach Andreas (IT-SCP-MVD-ETS)" userId="7563c65f-40d6-4e34-9428-ec2f0e54c891" providerId="ADAL" clId="{2F559093-E20D-4986-98EB-08A542397E13}" dt="2020-10-16T15:26:41.185" v="2224" actId="478"/>
          <ac:spMkLst>
            <pc:docMk/>
            <pc:sldMk cId="3069114411" sldId="853"/>
            <ac:spMk id="4" creationId="{9062C935-6FE9-4271-8004-95BFA775B3FA}"/>
          </ac:spMkLst>
        </pc:spChg>
        <pc:spChg chg="mod">
          <ac:chgData name="Schlapbach Andreas (IT-SCP-MVD-ETS)" userId="7563c65f-40d6-4e34-9428-ec2f0e54c891" providerId="ADAL" clId="{2F559093-E20D-4986-98EB-08A542397E13}" dt="2020-10-19T07:18:38.261" v="2294" actId="6549"/>
          <ac:spMkLst>
            <pc:docMk/>
            <pc:sldMk cId="3069114411" sldId="853"/>
            <ac:spMk id="12291" creationId="{2937047F-7B5C-44C4-97CF-78321A99327A}"/>
          </ac:spMkLst>
        </pc:spChg>
        <pc:graphicFrameChg chg="mod modGraphic">
          <ac:chgData name="Schlapbach Andreas (IT-SCP-MVD-ETS)" userId="7563c65f-40d6-4e34-9428-ec2f0e54c891" providerId="ADAL" clId="{2F559093-E20D-4986-98EB-08A542397E13}" dt="2020-10-22T14:41:25.209" v="4819" actId="6549"/>
          <ac:graphicFrameMkLst>
            <pc:docMk/>
            <pc:sldMk cId="3069114411" sldId="853"/>
            <ac:graphicFrameMk id="3" creationId="{6B95C83F-9E53-466B-BEC7-76A54EFBC65B}"/>
          </ac:graphicFrameMkLst>
        </pc:graphicFrameChg>
      </pc:sldChg>
      <pc:sldChg chg="del">
        <pc:chgData name="Schlapbach Andreas (IT-SCP-MVD-ETS)" userId="7563c65f-40d6-4e34-9428-ec2f0e54c891" providerId="ADAL" clId="{2F559093-E20D-4986-98EB-08A542397E13}" dt="2020-10-16T13:21:25.116" v="898" actId="2696"/>
        <pc:sldMkLst>
          <pc:docMk/>
          <pc:sldMk cId="1507246600" sldId="854"/>
        </pc:sldMkLst>
      </pc:sldChg>
      <pc:sldChg chg="addSp delSp modSp ord">
        <pc:chgData name="Schlapbach Andreas (IT-SCP-MVD-ETS)" userId="7563c65f-40d6-4e34-9428-ec2f0e54c891" providerId="ADAL" clId="{2F559093-E20D-4986-98EB-08A542397E13}" dt="2020-10-19T08:16:27.023" v="2604"/>
        <pc:sldMkLst>
          <pc:docMk/>
          <pc:sldMk cId="2584829392" sldId="855"/>
        </pc:sldMkLst>
        <pc:spChg chg="add mod">
          <ac:chgData name="Schlapbach Andreas (IT-SCP-MVD-ETS)" userId="7563c65f-40d6-4e34-9428-ec2f0e54c891" providerId="ADAL" clId="{2F559093-E20D-4986-98EB-08A542397E13}" dt="2020-10-19T08:16:27.023" v="2604"/>
          <ac:spMkLst>
            <pc:docMk/>
            <pc:sldMk cId="2584829392" sldId="855"/>
            <ac:spMk id="2" creationId="{3951B5FE-3712-44E3-A3BA-6D17BAC62AAE}"/>
          </ac:spMkLst>
        </pc:spChg>
        <pc:spChg chg="mod">
          <ac:chgData name="Schlapbach Andreas (IT-SCP-MVD-ETS)" userId="7563c65f-40d6-4e34-9428-ec2f0e54c891" providerId="ADAL" clId="{2F559093-E20D-4986-98EB-08A542397E13}" dt="2020-10-19T07:27:41.224" v="2373" actId="20577"/>
          <ac:spMkLst>
            <pc:docMk/>
            <pc:sldMk cId="2584829392" sldId="855"/>
            <ac:spMk id="6147" creationId="{AE169E65-E947-4106-947A-5022CDC29949}"/>
          </ac:spMkLst>
        </pc:spChg>
        <pc:spChg chg="mod">
          <ac:chgData name="Schlapbach Andreas (IT-SCP-MVD-ETS)" userId="7563c65f-40d6-4e34-9428-ec2f0e54c891" providerId="ADAL" clId="{2F559093-E20D-4986-98EB-08A542397E13}" dt="2020-10-16T14:57:36.989" v="1896" actId="20577"/>
          <ac:spMkLst>
            <pc:docMk/>
            <pc:sldMk cId="2584829392" sldId="855"/>
            <ac:spMk id="36868" creationId="{A6089B82-A8AD-483E-9D3E-1DAEA9CB0F31}"/>
          </ac:spMkLst>
        </pc:spChg>
        <pc:picChg chg="add del mod">
          <ac:chgData name="Schlapbach Andreas (IT-SCP-MVD-ETS)" userId="7563c65f-40d6-4e34-9428-ec2f0e54c891" providerId="ADAL" clId="{2F559093-E20D-4986-98EB-08A542397E13}" dt="2020-10-16T13:39:04.026" v="1067" actId="478"/>
          <ac:picMkLst>
            <pc:docMk/>
            <pc:sldMk cId="2584829392" sldId="855"/>
            <ac:picMk id="2" creationId="{E1E29582-391B-4A34-9BDB-4C437D5AB173}"/>
          </ac:picMkLst>
        </pc:picChg>
        <pc:picChg chg="add del mod">
          <ac:chgData name="Schlapbach Andreas (IT-SCP-MVD-ETS)" userId="7563c65f-40d6-4e34-9428-ec2f0e54c891" providerId="ADAL" clId="{2F559093-E20D-4986-98EB-08A542397E13}" dt="2020-10-16T14:54:02.956" v="1761"/>
          <ac:picMkLst>
            <pc:docMk/>
            <pc:sldMk cId="2584829392" sldId="855"/>
            <ac:picMk id="3" creationId="{6F3F0319-DCBB-42D8-B270-74ACE19B587B}"/>
          </ac:picMkLst>
        </pc:picChg>
      </pc:sldChg>
      <pc:sldChg chg="del">
        <pc:chgData name="Schlapbach Andreas (IT-SCP-MVD-ETS)" userId="7563c65f-40d6-4e34-9428-ec2f0e54c891" providerId="ADAL" clId="{2F559093-E20D-4986-98EB-08A542397E13}" dt="2020-10-16T13:30:34.300" v="957" actId="2696"/>
        <pc:sldMkLst>
          <pc:docMk/>
          <pc:sldMk cId="1956519057" sldId="856"/>
        </pc:sldMkLst>
      </pc:sldChg>
      <pc:sldChg chg="addSp modSp ord">
        <pc:chgData name="Schlapbach Andreas (IT-SCP-MVD-ETS)" userId="7563c65f-40d6-4e34-9428-ec2f0e54c891" providerId="ADAL" clId="{2F559093-E20D-4986-98EB-08A542397E13}" dt="2020-10-19T08:16:27.265" v="2828"/>
        <pc:sldMkLst>
          <pc:docMk/>
          <pc:sldMk cId="427416184" sldId="857"/>
        </pc:sldMkLst>
        <pc:spChg chg="mod">
          <ac:chgData name="Schlapbach Andreas (IT-SCP-MVD-ETS)" userId="7563c65f-40d6-4e34-9428-ec2f0e54c891" providerId="ADAL" clId="{2F559093-E20D-4986-98EB-08A542397E13}" dt="2020-10-16T14:40:19.656" v="1694" actId="6549"/>
          <ac:spMkLst>
            <pc:docMk/>
            <pc:sldMk cId="427416184" sldId="857"/>
            <ac:spMk id="2" creationId="{49906391-FFA3-4364-88BF-719938860112}"/>
          </ac:spMkLst>
        </pc:spChg>
        <pc:spChg chg="add mod">
          <ac:chgData name="Schlapbach Andreas (IT-SCP-MVD-ETS)" userId="7563c65f-40d6-4e34-9428-ec2f0e54c891" providerId="ADAL" clId="{2F559093-E20D-4986-98EB-08A542397E13}" dt="2020-10-19T08:16:27.265" v="2828"/>
          <ac:spMkLst>
            <pc:docMk/>
            <pc:sldMk cId="427416184" sldId="857"/>
            <ac:spMk id="3" creationId="{ABF7D9CA-3B59-4732-AC4B-921E55C734DE}"/>
          </ac:spMkLst>
        </pc:spChg>
        <pc:spChg chg="mod">
          <ac:chgData name="Schlapbach Andreas (IT-SCP-MVD-ETS)" userId="7563c65f-40d6-4e34-9428-ec2f0e54c891" providerId="ADAL" clId="{2F559093-E20D-4986-98EB-08A542397E13}" dt="2020-10-16T15:23:27.671" v="2223" actId="20577"/>
          <ac:spMkLst>
            <pc:docMk/>
            <pc:sldMk cId="427416184" sldId="857"/>
            <ac:spMk id="12291" creationId="{2937047F-7B5C-44C4-97CF-78321A99327A}"/>
          </ac:spMkLst>
        </pc:spChg>
      </pc:sldChg>
      <pc:sldChg chg="addSp modSp">
        <pc:chgData name="Schlapbach Andreas (IT-SCP-MVD-ETS)" userId="7563c65f-40d6-4e34-9428-ec2f0e54c891" providerId="ADAL" clId="{2F559093-E20D-4986-98EB-08A542397E13}" dt="2020-10-22T12:03:57.440" v="4604" actId="20577"/>
        <pc:sldMkLst>
          <pc:docMk/>
          <pc:sldMk cId="3288744538" sldId="858"/>
        </pc:sldMkLst>
        <pc:spChg chg="mod">
          <ac:chgData name="Schlapbach Andreas (IT-SCP-MVD-ETS)" userId="7563c65f-40d6-4e34-9428-ec2f0e54c891" providerId="ADAL" clId="{2F559093-E20D-4986-98EB-08A542397E13}" dt="2020-10-16T13:33:50.805" v="1019" actId="20577"/>
          <ac:spMkLst>
            <pc:docMk/>
            <pc:sldMk cId="3288744538" sldId="858"/>
            <ac:spMk id="2" creationId="{7FD5FB46-0359-4814-9D02-82A61E8B676B}"/>
          </ac:spMkLst>
        </pc:spChg>
        <pc:spChg chg="add mod">
          <ac:chgData name="Schlapbach Andreas (IT-SCP-MVD-ETS)" userId="7563c65f-40d6-4e34-9428-ec2f0e54c891" providerId="ADAL" clId="{2F559093-E20D-4986-98EB-08A542397E13}" dt="2020-10-19T08:16:26.866" v="2464"/>
          <ac:spMkLst>
            <pc:docMk/>
            <pc:sldMk cId="3288744538" sldId="858"/>
            <ac:spMk id="3" creationId="{B0ED227D-B05C-4E80-AFE0-662ABFBDDFF7}"/>
          </ac:spMkLst>
        </pc:spChg>
        <pc:spChg chg="mod">
          <ac:chgData name="Schlapbach Andreas (IT-SCP-MVD-ETS)" userId="7563c65f-40d6-4e34-9428-ec2f0e54c891" providerId="ADAL" clId="{2F559093-E20D-4986-98EB-08A542397E13}" dt="2020-10-22T12:03:57.440" v="4604" actId="20577"/>
          <ac:spMkLst>
            <pc:docMk/>
            <pc:sldMk cId="3288744538" sldId="858"/>
            <ac:spMk id="7" creationId="{AFD2F37C-8B4C-402B-B051-298CEF3377AF}"/>
          </ac:spMkLst>
        </pc:spChg>
      </pc:sldChg>
      <pc:sldChg chg="addSp delSp modSp">
        <pc:chgData name="Schlapbach Andreas (IT-SCP-MVD-ETS)" userId="7563c65f-40d6-4e34-9428-ec2f0e54c891" providerId="ADAL" clId="{2F559093-E20D-4986-98EB-08A542397E13}" dt="2020-10-28T09:57:37.746" v="5173"/>
        <pc:sldMkLst>
          <pc:docMk/>
          <pc:sldMk cId="4103474901" sldId="859"/>
        </pc:sldMkLst>
        <pc:spChg chg="mod">
          <ac:chgData name="Schlapbach Andreas (IT-SCP-MVD-ETS)" userId="7563c65f-40d6-4e34-9428-ec2f0e54c891" providerId="ADAL" clId="{2F559093-E20D-4986-98EB-08A542397E13}" dt="2020-10-21T09:45:11.379" v="4584" actId="255"/>
          <ac:spMkLst>
            <pc:docMk/>
            <pc:sldMk cId="4103474901" sldId="859"/>
            <ac:spMk id="2" creationId="{1D74B4F7-A0DD-41B3-A1AC-0684BBF53E71}"/>
          </ac:spMkLst>
        </pc:spChg>
        <pc:spChg chg="add mod">
          <ac:chgData name="Schlapbach Andreas (IT-SCP-MVD-ETS)" userId="7563c65f-40d6-4e34-9428-ec2f0e54c891" providerId="ADAL" clId="{2F559093-E20D-4986-98EB-08A542397E13}" dt="2020-10-19T08:16:26.881" v="2478"/>
          <ac:spMkLst>
            <pc:docMk/>
            <pc:sldMk cId="4103474901" sldId="859"/>
            <ac:spMk id="3" creationId="{E82FD1E8-D035-4DA6-908F-29F338509F16}"/>
          </ac:spMkLst>
        </pc:spChg>
        <pc:spChg chg="mod">
          <ac:chgData name="Schlapbach Andreas (IT-SCP-MVD-ETS)" userId="7563c65f-40d6-4e34-9428-ec2f0e54c891" providerId="ADAL" clId="{2F559093-E20D-4986-98EB-08A542397E13}" dt="2020-10-19T10:10:48.585" v="2926" actId="20577"/>
          <ac:spMkLst>
            <pc:docMk/>
            <pc:sldMk cId="4103474901" sldId="859"/>
            <ac:spMk id="5" creationId="{33B0A06D-72B4-4A20-BBAD-9917A0941C2D}"/>
          </ac:spMkLst>
        </pc:spChg>
        <pc:spChg chg="del mod">
          <ac:chgData name="Schlapbach Andreas (IT-SCP-MVD-ETS)" userId="7563c65f-40d6-4e34-9428-ec2f0e54c891" providerId="ADAL" clId="{2F559093-E20D-4986-98EB-08A542397E13}" dt="2020-10-16T13:46:12.311" v="1148" actId="478"/>
          <ac:spMkLst>
            <pc:docMk/>
            <pc:sldMk cId="4103474901" sldId="859"/>
            <ac:spMk id="7" creationId="{6D266A0E-714D-4EED-838B-5D7CD9F7DCFF}"/>
          </ac:spMkLst>
        </pc:spChg>
        <pc:spChg chg="del mod">
          <ac:chgData name="Schlapbach Andreas (IT-SCP-MVD-ETS)" userId="7563c65f-40d6-4e34-9428-ec2f0e54c891" providerId="ADAL" clId="{2F559093-E20D-4986-98EB-08A542397E13}" dt="2020-10-16T13:46:12.311" v="1148" actId="478"/>
          <ac:spMkLst>
            <pc:docMk/>
            <pc:sldMk cId="4103474901" sldId="859"/>
            <ac:spMk id="8" creationId="{D9DC2529-60F4-4FFC-BE70-262F32BE6CA2}"/>
          </ac:spMkLst>
        </pc:spChg>
        <pc:spChg chg="del mod">
          <ac:chgData name="Schlapbach Andreas (IT-SCP-MVD-ETS)" userId="7563c65f-40d6-4e34-9428-ec2f0e54c891" providerId="ADAL" clId="{2F559093-E20D-4986-98EB-08A542397E13}" dt="2020-10-16T13:46:12.311" v="1148" actId="478"/>
          <ac:spMkLst>
            <pc:docMk/>
            <pc:sldMk cId="4103474901" sldId="859"/>
            <ac:spMk id="9" creationId="{37B9DEEA-E62E-42EB-9BDD-47354880EFCB}"/>
          </ac:spMkLst>
        </pc:spChg>
        <pc:spChg chg="del mod">
          <ac:chgData name="Schlapbach Andreas (IT-SCP-MVD-ETS)" userId="7563c65f-40d6-4e34-9428-ec2f0e54c891" providerId="ADAL" clId="{2F559093-E20D-4986-98EB-08A542397E13}" dt="2020-10-16T13:46:12.311" v="1148" actId="478"/>
          <ac:spMkLst>
            <pc:docMk/>
            <pc:sldMk cId="4103474901" sldId="859"/>
            <ac:spMk id="10" creationId="{8793968A-3D27-4ACE-80D4-7F2BCC12A037}"/>
          </ac:spMkLst>
        </pc:spChg>
        <pc:spChg chg="add mod">
          <ac:chgData name="Schlapbach Andreas (IT-SCP-MVD-ETS)" userId="7563c65f-40d6-4e34-9428-ec2f0e54c891" providerId="ADAL" clId="{2F559093-E20D-4986-98EB-08A542397E13}" dt="2020-10-28T09:57:37.746" v="5173"/>
          <ac:spMkLst>
            <pc:docMk/>
            <pc:sldMk cId="4103474901" sldId="859"/>
            <ac:spMk id="11" creationId="{FDC144F5-D3C5-495A-A2E8-C73DCC489FFC}"/>
          </ac:spMkLst>
        </pc:spChg>
        <pc:spChg chg="add del mod">
          <ac:chgData name="Schlapbach Andreas (IT-SCP-MVD-ETS)" userId="7563c65f-40d6-4e34-9428-ec2f0e54c891" providerId="ADAL" clId="{2F559093-E20D-4986-98EB-08A542397E13}" dt="2020-10-16T13:46:31.722" v="1151" actId="478"/>
          <ac:spMkLst>
            <pc:docMk/>
            <pc:sldMk cId="4103474901" sldId="859"/>
            <ac:spMk id="12" creationId="{83D5A8DC-B657-4D8A-810D-7947FAE783EF}"/>
          </ac:spMkLst>
        </pc:spChg>
        <pc:picChg chg="del mod">
          <ac:chgData name="Schlapbach Andreas (IT-SCP-MVD-ETS)" userId="7563c65f-40d6-4e34-9428-ec2f0e54c891" providerId="ADAL" clId="{2F559093-E20D-4986-98EB-08A542397E13}" dt="2020-10-16T13:46:07.379" v="1147" actId="478"/>
          <ac:picMkLst>
            <pc:docMk/>
            <pc:sldMk cId="4103474901" sldId="859"/>
            <ac:picMk id="6" creationId="{51B50BE6-69A1-40B9-B740-28AC9A1985A8}"/>
          </ac:picMkLst>
        </pc:picChg>
      </pc:sldChg>
      <pc:sldChg chg="modSp del">
        <pc:chgData name="Schlapbach Andreas (IT-SCP-MVD-ETS)" userId="7563c65f-40d6-4e34-9428-ec2f0e54c891" providerId="ADAL" clId="{2F559093-E20D-4986-98EB-08A542397E13}" dt="2020-10-16T13:28:17.554" v="940" actId="2696"/>
        <pc:sldMkLst>
          <pc:docMk/>
          <pc:sldMk cId="2361367858" sldId="860"/>
        </pc:sldMkLst>
        <pc:spChg chg="mod">
          <ac:chgData name="Schlapbach Andreas (IT-SCP-MVD-ETS)" userId="7563c65f-40d6-4e34-9428-ec2f0e54c891" providerId="ADAL" clId="{2F559093-E20D-4986-98EB-08A542397E13}" dt="2020-10-16T13:27:57.393" v="938" actId="1076"/>
          <ac:spMkLst>
            <pc:docMk/>
            <pc:sldMk cId="2361367858" sldId="860"/>
            <ac:spMk id="7" creationId="{70C28763-9B99-4D21-A89A-6222936C7E1B}"/>
          </ac:spMkLst>
        </pc:spChg>
      </pc:sldChg>
      <pc:sldChg chg="add del">
        <pc:chgData name="Schlapbach Andreas (IT-SCP-MVD-ETS)" userId="7563c65f-40d6-4e34-9428-ec2f0e54c891" providerId="ADAL" clId="{2F559093-E20D-4986-98EB-08A542397E13}" dt="2020-10-16T13:29:47.441" v="953" actId="2696"/>
        <pc:sldMkLst>
          <pc:docMk/>
          <pc:sldMk cId="2896939697" sldId="861"/>
        </pc:sldMkLst>
      </pc:sldChg>
      <pc:sldChg chg="del">
        <pc:chgData name="Schlapbach Andreas (IT-SCP-MVD-ETS)" userId="7563c65f-40d6-4e34-9428-ec2f0e54c891" providerId="ADAL" clId="{2F559093-E20D-4986-98EB-08A542397E13}" dt="2020-10-16T13:30:21.056" v="956" actId="2696"/>
        <pc:sldMkLst>
          <pc:docMk/>
          <pc:sldMk cId="3809651745" sldId="862"/>
        </pc:sldMkLst>
      </pc:sldChg>
      <pc:sldChg chg="addSp delSp modSp ord">
        <pc:chgData name="Schlapbach Andreas (IT-SCP-MVD-ETS)" userId="7563c65f-40d6-4e34-9428-ec2f0e54c891" providerId="ADAL" clId="{2F559093-E20D-4986-98EB-08A542397E13}" dt="2020-10-19T10:11:22.474" v="2934" actId="20577"/>
        <pc:sldMkLst>
          <pc:docMk/>
          <pc:sldMk cId="1926893984" sldId="863"/>
        </pc:sldMkLst>
        <pc:spChg chg="mod">
          <ac:chgData name="Schlapbach Andreas (IT-SCP-MVD-ETS)" userId="7563c65f-40d6-4e34-9428-ec2f0e54c891" providerId="ADAL" clId="{2F559093-E20D-4986-98EB-08A542397E13}" dt="2020-10-16T15:00:06.366" v="1906" actId="404"/>
          <ac:spMkLst>
            <pc:docMk/>
            <pc:sldMk cId="1926893984" sldId="863"/>
            <ac:spMk id="3" creationId="{C7F34961-8C32-404A-8CB0-A4420F4194D4}"/>
          </ac:spMkLst>
        </pc:spChg>
        <pc:spChg chg="add mod">
          <ac:chgData name="Schlapbach Andreas (IT-SCP-MVD-ETS)" userId="7563c65f-40d6-4e34-9428-ec2f0e54c891" providerId="ADAL" clId="{2F559093-E20D-4986-98EB-08A542397E13}" dt="2020-10-19T08:16:27.157" v="2730"/>
          <ac:spMkLst>
            <pc:docMk/>
            <pc:sldMk cId="1926893984" sldId="863"/>
            <ac:spMk id="4" creationId="{15BE7E05-F02E-4D52-A75B-FF1BBC8EBA22}"/>
          </ac:spMkLst>
        </pc:spChg>
        <pc:spChg chg="mod">
          <ac:chgData name="Schlapbach Andreas (IT-SCP-MVD-ETS)" userId="7563c65f-40d6-4e34-9428-ec2f0e54c891" providerId="ADAL" clId="{2F559093-E20D-4986-98EB-08A542397E13}" dt="2020-10-19T10:11:22.474" v="2934" actId="20577"/>
          <ac:spMkLst>
            <pc:docMk/>
            <pc:sldMk cId="1926893984" sldId="863"/>
            <ac:spMk id="6" creationId="{603F0AE4-2CF0-4620-9038-73DCCDD3CA2A}"/>
          </ac:spMkLst>
        </pc:spChg>
        <pc:picChg chg="add">
          <ac:chgData name="Schlapbach Andreas (IT-SCP-MVD-ETS)" userId="7563c65f-40d6-4e34-9428-ec2f0e54c891" providerId="ADAL" clId="{2F559093-E20D-4986-98EB-08A542397E13}" dt="2020-10-16T14:59:01.204" v="1900"/>
          <ac:picMkLst>
            <pc:docMk/>
            <pc:sldMk cId="1926893984" sldId="863"/>
            <ac:picMk id="7" creationId="{B8D59CC3-F7F7-4417-90D0-F0D13965617E}"/>
          </ac:picMkLst>
        </pc:picChg>
        <pc:picChg chg="del">
          <ac:chgData name="Schlapbach Andreas (IT-SCP-MVD-ETS)" userId="7563c65f-40d6-4e34-9428-ec2f0e54c891" providerId="ADAL" clId="{2F559093-E20D-4986-98EB-08A542397E13}" dt="2020-10-16T14:58:52.847" v="1898" actId="478"/>
          <ac:picMkLst>
            <pc:docMk/>
            <pc:sldMk cId="1926893984" sldId="863"/>
            <ac:picMk id="9" creationId="{ACADE743-CEF8-4824-8CAC-63D87667D92B}"/>
          </ac:picMkLst>
        </pc:picChg>
      </pc:sldChg>
      <pc:sldChg chg="addSp modSp ord">
        <pc:chgData name="Schlapbach Andreas (IT-SCP-MVD-ETS)" userId="7563c65f-40d6-4e34-9428-ec2f0e54c891" providerId="ADAL" clId="{2F559093-E20D-4986-98EB-08A542397E13}" dt="2020-10-19T10:11:30.004" v="2938" actId="20577"/>
        <pc:sldMkLst>
          <pc:docMk/>
          <pc:sldMk cId="3721925150" sldId="864"/>
        </pc:sldMkLst>
        <pc:spChg chg="mod">
          <ac:chgData name="Schlapbach Andreas (IT-SCP-MVD-ETS)" userId="7563c65f-40d6-4e34-9428-ec2f0e54c891" providerId="ADAL" clId="{2F559093-E20D-4986-98EB-08A542397E13}" dt="2020-10-16T14:59:52.141" v="1904" actId="12"/>
          <ac:spMkLst>
            <pc:docMk/>
            <pc:sldMk cId="3721925150" sldId="864"/>
            <ac:spMk id="3" creationId="{C7F34961-8C32-404A-8CB0-A4420F4194D4}"/>
          </ac:spMkLst>
        </pc:spChg>
        <pc:spChg chg="add mod">
          <ac:chgData name="Schlapbach Andreas (IT-SCP-MVD-ETS)" userId="7563c65f-40d6-4e34-9428-ec2f0e54c891" providerId="ADAL" clId="{2F559093-E20D-4986-98EB-08A542397E13}" dt="2020-10-19T08:16:27.172" v="2744"/>
          <ac:spMkLst>
            <pc:docMk/>
            <pc:sldMk cId="3721925150" sldId="864"/>
            <ac:spMk id="4" creationId="{F52A2FF9-F076-427A-A795-383505702906}"/>
          </ac:spMkLst>
        </pc:spChg>
        <pc:spChg chg="mod">
          <ac:chgData name="Schlapbach Andreas (IT-SCP-MVD-ETS)" userId="7563c65f-40d6-4e34-9428-ec2f0e54c891" providerId="ADAL" clId="{2F559093-E20D-4986-98EB-08A542397E13}" dt="2020-10-19T10:11:30.004" v="2938" actId="20577"/>
          <ac:spMkLst>
            <pc:docMk/>
            <pc:sldMk cId="3721925150" sldId="864"/>
            <ac:spMk id="6" creationId="{603F0AE4-2CF0-4620-9038-73DCCDD3CA2A}"/>
          </ac:spMkLst>
        </pc:spChg>
        <pc:picChg chg="mod">
          <ac:chgData name="Schlapbach Andreas (IT-SCP-MVD-ETS)" userId="7563c65f-40d6-4e34-9428-ec2f0e54c891" providerId="ADAL" clId="{2F559093-E20D-4986-98EB-08A542397E13}" dt="2020-10-16T14:58:48.188" v="1897" actId="1076"/>
          <ac:picMkLst>
            <pc:docMk/>
            <pc:sldMk cId="3721925150" sldId="864"/>
            <ac:picMk id="7" creationId="{EBA825DA-74EA-418E-8CE4-ACA49EB7D647}"/>
          </ac:picMkLst>
        </pc:picChg>
      </pc:sldChg>
      <pc:sldChg chg="addSp delSp modSp ord">
        <pc:chgData name="Schlapbach Andreas (IT-SCP-MVD-ETS)" userId="7563c65f-40d6-4e34-9428-ec2f0e54c891" providerId="ADAL" clId="{2F559093-E20D-4986-98EB-08A542397E13}" dt="2020-10-19T10:11:37.749" v="2942" actId="20577"/>
        <pc:sldMkLst>
          <pc:docMk/>
          <pc:sldMk cId="791864356" sldId="865"/>
        </pc:sldMkLst>
        <pc:spChg chg="mod">
          <ac:chgData name="Schlapbach Andreas (IT-SCP-MVD-ETS)" userId="7563c65f-40d6-4e34-9428-ec2f0e54c891" providerId="ADAL" clId="{2F559093-E20D-4986-98EB-08A542397E13}" dt="2020-10-19T07:29:38.156" v="2392" actId="20577"/>
          <ac:spMkLst>
            <pc:docMk/>
            <pc:sldMk cId="791864356" sldId="865"/>
            <ac:spMk id="2" creationId="{37E3D6D2-D915-4749-B7E1-82175F45473F}"/>
          </ac:spMkLst>
        </pc:spChg>
        <pc:spChg chg="mod">
          <ac:chgData name="Schlapbach Andreas (IT-SCP-MVD-ETS)" userId="7563c65f-40d6-4e34-9428-ec2f0e54c891" providerId="ADAL" clId="{2F559093-E20D-4986-98EB-08A542397E13}" dt="2020-10-19T07:15:35.449" v="2271" actId="113"/>
          <ac:spMkLst>
            <pc:docMk/>
            <pc:sldMk cId="791864356" sldId="865"/>
            <ac:spMk id="3" creationId="{C7F34961-8C32-404A-8CB0-A4420F4194D4}"/>
          </ac:spMkLst>
        </pc:spChg>
        <pc:spChg chg="add mod">
          <ac:chgData name="Schlapbach Andreas (IT-SCP-MVD-ETS)" userId="7563c65f-40d6-4e34-9428-ec2f0e54c891" providerId="ADAL" clId="{2F559093-E20D-4986-98EB-08A542397E13}" dt="2020-10-19T08:16:27.187" v="2758"/>
          <ac:spMkLst>
            <pc:docMk/>
            <pc:sldMk cId="791864356" sldId="865"/>
            <ac:spMk id="4" creationId="{FDC0ACD3-1061-4778-8B27-1FF822BC9441}"/>
          </ac:spMkLst>
        </pc:spChg>
        <pc:spChg chg="mod">
          <ac:chgData name="Schlapbach Andreas (IT-SCP-MVD-ETS)" userId="7563c65f-40d6-4e34-9428-ec2f0e54c891" providerId="ADAL" clId="{2F559093-E20D-4986-98EB-08A542397E13}" dt="2020-10-19T10:11:37.749" v="2942" actId="20577"/>
          <ac:spMkLst>
            <pc:docMk/>
            <pc:sldMk cId="791864356" sldId="865"/>
            <ac:spMk id="6" creationId="{603F0AE4-2CF0-4620-9038-73DCCDD3CA2A}"/>
          </ac:spMkLst>
        </pc:spChg>
        <pc:picChg chg="del">
          <ac:chgData name="Schlapbach Andreas (IT-SCP-MVD-ETS)" userId="7563c65f-40d6-4e34-9428-ec2f0e54c891" providerId="ADAL" clId="{2F559093-E20D-4986-98EB-08A542397E13}" dt="2020-10-16T14:58:55.935" v="1899" actId="478"/>
          <ac:picMkLst>
            <pc:docMk/>
            <pc:sldMk cId="791864356" sldId="865"/>
            <ac:picMk id="7" creationId="{EBA825DA-74EA-418E-8CE4-ACA49EB7D647}"/>
          </ac:picMkLst>
        </pc:picChg>
        <pc:picChg chg="add">
          <ac:chgData name="Schlapbach Andreas (IT-SCP-MVD-ETS)" userId="7563c65f-40d6-4e34-9428-ec2f0e54c891" providerId="ADAL" clId="{2F559093-E20D-4986-98EB-08A542397E13}" dt="2020-10-16T14:59:02.636" v="1901"/>
          <ac:picMkLst>
            <pc:docMk/>
            <pc:sldMk cId="791864356" sldId="865"/>
            <ac:picMk id="8" creationId="{9B53BE53-4860-40E6-804E-20365C5C34D2}"/>
          </ac:picMkLst>
        </pc:picChg>
      </pc:sldChg>
      <pc:sldChg chg="del">
        <pc:chgData name="Schlapbach Andreas (IT-SCP-MVD-ETS)" userId="7563c65f-40d6-4e34-9428-ec2f0e54c891" providerId="ADAL" clId="{2F559093-E20D-4986-98EB-08A542397E13}" dt="2020-10-16T13:22:44.538" v="906" actId="2696"/>
        <pc:sldMkLst>
          <pc:docMk/>
          <pc:sldMk cId="2120368967" sldId="866"/>
        </pc:sldMkLst>
      </pc:sldChg>
      <pc:sldChg chg="addSp modSp ord">
        <pc:chgData name="Schlapbach Andreas (IT-SCP-MVD-ETS)" userId="7563c65f-40d6-4e34-9428-ec2f0e54c891" providerId="ADAL" clId="{2F559093-E20D-4986-98EB-08A542397E13}" dt="2020-10-19T10:11:50.898" v="2946" actId="20577"/>
        <pc:sldMkLst>
          <pc:docMk/>
          <pc:sldMk cId="3644941949" sldId="867"/>
        </pc:sldMkLst>
        <pc:spChg chg="mod">
          <ac:chgData name="Schlapbach Andreas (IT-SCP-MVD-ETS)" userId="7563c65f-40d6-4e34-9428-ec2f0e54c891" providerId="ADAL" clId="{2F559093-E20D-4986-98EB-08A542397E13}" dt="2020-10-16T14:40:31.920" v="1696" actId="6549"/>
          <ac:spMkLst>
            <pc:docMk/>
            <pc:sldMk cId="3644941949" sldId="867"/>
            <ac:spMk id="2" creationId="{05892158-FF58-43AD-ABBF-592ADB244895}"/>
          </ac:spMkLst>
        </pc:spChg>
        <pc:spChg chg="mod">
          <ac:chgData name="Schlapbach Andreas (IT-SCP-MVD-ETS)" userId="7563c65f-40d6-4e34-9428-ec2f0e54c891" providerId="ADAL" clId="{2F559093-E20D-4986-98EB-08A542397E13}" dt="2020-10-16T13:26:49.020" v="930" actId="11"/>
          <ac:spMkLst>
            <pc:docMk/>
            <pc:sldMk cId="3644941949" sldId="867"/>
            <ac:spMk id="3" creationId="{1131BC89-661D-4BCA-902A-23A9B57A21FB}"/>
          </ac:spMkLst>
        </pc:spChg>
        <pc:spChg chg="mod">
          <ac:chgData name="Schlapbach Andreas (IT-SCP-MVD-ETS)" userId="7563c65f-40d6-4e34-9428-ec2f0e54c891" providerId="ADAL" clId="{2F559093-E20D-4986-98EB-08A542397E13}" dt="2020-10-19T10:11:50.898" v="2946" actId="20577"/>
          <ac:spMkLst>
            <pc:docMk/>
            <pc:sldMk cId="3644941949" sldId="867"/>
            <ac:spMk id="5" creationId="{652B91F8-AB61-46A1-ACC3-E6240C5ADFDC}"/>
          </ac:spMkLst>
        </pc:spChg>
        <pc:spChg chg="add mod">
          <ac:chgData name="Schlapbach Andreas (IT-SCP-MVD-ETS)" userId="7563c65f-40d6-4e34-9428-ec2f0e54c891" providerId="ADAL" clId="{2F559093-E20D-4986-98EB-08A542397E13}" dt="2020-10-19T08:16:27.217" v="2786"/>
          <ac:spMkLst>
            <pc:docMk/>
            <pc:sldMk cId="3644941949" sldId="867"/>
            <ac:spMk id="6" creationId="{CB732EB0-4D55-4D0A-8A8D-D59D9BE6DBC2}"/>
          </ac:spMkLst>
        </pc:spChg>
      </pc:sldChg>
      <pc:sldChg chg="del">
        <pc:chgData name="Schlapbach Andreas (IT-SCP-MVD-ETS)" userId="7563c65f-40d6-4e34-9428-ec2f0e54c891" providerId="ADAL" clId="{2F559093-E20D-4986-98EB-08A542397E13}" dt="2020-10-16T13:21:37.810" v="900" actId="2696"/>
        <pc:sldMkLst>
          <pc:docMk/>
          <pc:sldMk cId="4003695608" sldId="868"/>
        </pc:sldMkLst>
      </pc:sldChg>
      <pc:sldChg chg="del">
        <pc:chgData name="Schlapbach Andreas (IT-SCP-MVD-ETS)" userId="7563c65f-40d6-4e34-9428-ec2f0e54c891" providerId="ADAL" clId="{2F559093-E20D-4986-98EB-08A542397E13}" dt="2020-10-16T14:25:02.421" v="1473" actId="2696"/>
        <pc:sldMkLst>
          <pc:docMk/>
          <pc:sldMk cId="2725101039" sldId="869"/>
        </pc:sldMkLst>
      </pc:sldChg>
      <pc:sldChg chg="addSp delSp modSp add">
        <pc:chgData name="Schlapbach Andreas (IT-SCP-MVD-ETS)" userId="7563c65f-40d6-4e34-9428-ec2f0e54c891" providerId="ADAL" clId="{2F559093-E20D-4986-98EB-08A542397E13}" dt="2020-10-20T06:36:10.710" v="4291" actId="1076"/>
        <pc:sldMkLst>
          <pc:docMk/>
          <pc:sldMk cId="3655042515" sldId="870"/>
        </pc:sldMkLst>
        <pc:spChg chg="del">
          <ac:chgData name="Schlapbach Andreas (IT-SCP-MVD-ETS)" userId="7563c65f-40d6-4e34-9428-ec2f0e54c891" providerId="ADAL" clId="{2F559093-E20D-4986-98EB-08A542397E13}" dt="2020-10-16T13:51:58.204" v="1267"/>
          <ac:spMkLst>
            <pc:docMk/>
            <pc:sldMk cId="3655042515" sldId="870"/>
            <ac:spMk id="2" creationId="{A876B287-BEF2-440A-80EA-8659DF38788C}"/>
          </ac:spMkLst>
        </pc:spChg>
        <pc:spChg chg="add mod">
          <ac:chgData name="Schlapbach Andreas (IT-SCP-MVD-ETS)" userId="7563c65f-40d6-4e34-9428-ec2f0e54c891" providerId="ADAL" clId="{2F559093-E20D-4986-98EB-08A542397E13}" dt="2020-10-19T08:16:26.934" v="2520"/>
          <ac:spMkLst>
            <pc:docMk/>
            <pc:sldMk cId="3655042515" sldId="870"/>
            <ac:spMk id="3" creationId="{767DCE4D-8C9F-4AE6-B708-1236ED73689D}"/>
          </ac:spMkLst>
        </pc:spChg>
        <pc:spChg chg="del">
          <ac:chgData name="Schlapbach Andreas (IT-SCP-MVD-ETS)" userId="7563c65f-40d6-4e34-9428-ec2f0e54c891" providerId="ADAL" clId="{2F559093-E20D-4986-98EB-08A542397E13}" dt="2020-10-16T13:51:58.204" v="1267"/>
          <ac:spMkLst>
            <pc:docMk/>
            <pc:sldMk cId="3655042515" sldId="870"/>
            <ac:spMk id="3" creationId="{B27FD67C-5969-4D8E-A0CF-6543D8460F95}"/>
          </ac:spMkLst>
        </pc:spChg>
        <pc:spChg chg="del">
          <ac:chgData name="Schlapbach Andreas (IT-SCP-MVD-ETS)" userId="7563c65f-40d6-4e34-9428-ec2f0e54c891" providerId="ADAL" clId="{2F559093-E20D-4986-98EB-08A542397E13}" dt="2020-10-16T13:51:58.204" v="1267"/>
          <ac:spMkLst>
            <pc:docMk/>
            <pc:sldMk cId="3655042515" sldId="870"/>
            <ac:spMk id="4" creationId="{A4D57DC7-D66A-4B9C-A1FB-E6665D969A4F}"/>
          </ac:spMkLst>
        </pc:spChg>
        <pc:spChg chg="add del mod">
          <ac:chgData name="Schlapbach Andreas (IT-SCP-MVD-ETS)" userId="7563c65f-40d6-4e34-9428-ec2f0e54c891" providerId="ADAL" clId="{2F559093-E20D-4986-98EB-08A542397E13}" dt="2020-10-16T13:52:41.285" v="1271"/>
          <ac:spMkLst>
            <pc:docMk/>
            <pc:sldMk cId="3655042515" sldId="870"/>
            <ac:spMk id="7" creationId="{5D049749-7B1A-4489-9BE5-2AF6DFCC4C7E}"/>
          </ac:spMkLst>
        </pc:spChg>
        <pc:spChg chg="add del mod">
          <ac:chgData name="Schlapbach Andreas (IT-SCP-MVD-ETS)" userId="7563c65f-40d6-4e34-9428-ec2f0e54c891" providerId="ADAL" clId="{2F559093-E20D-4986-98EB-08A542397E13}" dt="2020-10-19T07:06:28.108" v="2233"/>
          <ac:spMkLst>
            <pc:docMk/>
            <pc:sldMk cId="3655042515" sldId="870"/>
            <ac:spMk id="10" creationId="{E8BDC2A1-8D90-4663-A868-C78C63F1D82D}"/>
          </ac:spMkLst>
        </pc:spChg>
        <pc:spChg chg="add del mod">
          <ac:chgData name="Schlapbach Andreas (IT-SCP-MVD-ETS)" userId="7563c65f-40d6-4e34-9428-ec2f0e54c891" providerId="ADAL" clId="{2F559093-E20D-4986-98EB-08A542397E13}" dt="2020-10-16T13:56:58.302" v="1303" actId="478"/>
          <ac:spMkLst>
            <pc:docMk/>
            <pc:sldMk cId="3655042515" sldId="870"/>
            <ac:spMk id="11" creationId="{19FE1C69-9A5C-4325-B9D6-031DD5C673B9}"/>
          </ac:spMkLst>
        </pc:spChg>
        <pc:picChg chg="add del mod">
          <ac:chgData name="Schlapbach Andreas (IT-SCP-MVD-ETS)" userId="7563c65f-40d6-4e34-9428-ec2f0e54c891" providerId="ADAL" clId="{2F559093-E20D-4986-98EB-08A542397E13}" dt="2020-10-20T06:35:57.355" v="4289" actId="478"/>
          <ac:picMkLst>
            <pc:docMk/>
            <pc:sldMk cId="3655042515" sldId="870"/>
            <ac:picMk id="2" creationId="{CB9FD758-4742-4568-9711-293D586F2952}"/>
          </ac:picMkLst>
        </pc:picChg>
        <pc:picChg chg="add">
          <ac:chgData name="Schlapbach Andreas (IT-SCP-MVD-ETS)" userId="7563c65f-40d6-4e34-9428-ec2f0e54c891" providerId="ADAL" clId="{2F559093-E20D-4986-98EB-08A542397E13}" dt="2020-10-20T06:36:06.885" v="4290"/>
          <ac:picMkLst>
            <pc:docMk/>
            <pc:sldMk cId="3655042515" sldId="870"/>
            <ac:picMk id="7" creationId="{15ABCBD3-850C-44A3-B02B-4C7063AEAFCD}"/>
          </ac:picMkLst>
        </pc:picChg>
        <pc:picChg chg="add del mod">
          <ac:chgData name="Schlapbach Andreas (IT-SCP-MVD-ETS)" userId="7563c65f-40d6-4e34-9428-ec2f0e54c891" providerId="ADAL" clId="{2F559093-E20D-4986-98EB-08A542397E13}" dt="2020-10-16T13:53:43.057" v="1279"/>
          <ac:picMkLst>
            <pc:docMk/>
            <pc:sldMk cId="3655042515" sldId="870"/>
            <ac:picMk id="8" creationId="{65459AFE-818D-429E-8C2F-765BD2FC4A86}"/>
          </ac:picMkLst>
        </pc:picChg>
        <pc:picChg chg="add mod">
          <ac:chgData name="Schlapbach Andreas (IT-SCP-MVD-ETS)" userId="7563c65f-40d6-4e34-9428-ec2f0e54c891" providerId="ADAL" clId="{2F559093-E20D-4986-98EB-08A542397E13}" dt="2020-10-20T06:36:10.710" v="4291" actId="1076"/>
          <ac:picMkLst>
            <pc:docMk/>
            <pc:sldMk cId="3655042515" sldId="870"/>
            <ac:picMk id="9" creationId="{9D7E2BC0-4E50-4935-AE8B-CE5630F8F59A}"/>
          </ac:picMkLst>
        </pc:picChg>
      </pc:sldChg>
      <pc:sldChg chg="addSp delSp modSp add">
        <pc:chgData name="Schlapbach Andreas (IT-SCP-MVD-ETS)" userId="7563c65f-40d6-4e34-9428-ec2f0e54c891" providerId="ADAL" clId="{2F559093-E20D-4986-98EB-08A542397E13}" dt="2020-11-17T13:11:06.828" v="5639" actId="14100"/>
        <pc:sldMkLst>
          <pc:docMk/>
          <pc:sldMk cId="2781328284" sldId="871"/>
        </pc:sldMkLst>
        <pc:spChg chg="mod">
          <ac:chgData name="Schlapbach Andreas (IT-SCP-MVD-ETS)" userId="7563c65f-40d6-4e34-9428-ec2f0e54c891" providerId="ADAL" clId="{2F559093-E20D-4986-98EB-08A542397E13}" dt="2020-10-16T14:52:09.456" v="1757" actId="255"/>
          <ac:spMkLst>
            <pc:docMk/>
            <pc:sldMk cId="2781328284" sldId="871"/>
            <ac:spMk id="2" creationId="{1D74B4F7-A0DD-41B3-A1AC-0684BBF53E71}"/>
          </ac:spMkLst>
        </pc:spChg>
        <pc:spChg chg="add mod">
          <ac:chgData name="Schlapbach Andreas (IT-SCP-MVD-ETS)" userId="7563c65f-40d6-4e34-9428-ec2f0e54c891" providerId="ADAL" clId="{2F559093-E20D-4986-98EB-08A542397E13}" dt="2020-10-19T08:16:26.897" v="2492"/>
          <ac:spMkLst>
            <pc:docMk/>
            <pc:sldMk cId="2781328284" sldId="871"/>
            <ac:spMk id="3" creationId="{618A7D7C-ACEB-4EF1-A652-754FDE481143}"/>
          </ac:spMkLst>
        </pc:spChg>
        <pc:spChg chg="mod">
          <ac:chgData name="Schlapbach Andreas (IT-SCP-MVD-ETS)" userId="7563c65f-40d6-4e34-9428-ec2f0e54c891" providerId="ADAL" clId="{2F559093-E20D-4986-98EB-08A542397E13}" dt="2020-10-19T10:10:56.737" v="2930" actId="20577"/>
          <ac:spMkLst>
            <pc:docMk/>
            <pc:sldMk cId="2781328284" sldId="871"/>
            <ac:spMk id="5" creationId="{33B0A06D-72B4-4A20-BBAD-9917A0941C2D}"/>
          </ac:spMkLst>
        </pc:spChg>
        <pc:spChg chg="mod">
          <ac:chgData name="Schlapbach Andreas (IT-SCP-MVD-ETS)" userId="7563c65f-40d6-4e34-9428-ec2f0e54c891" providerId="ADAL" clId="{2F559093-E20D-4986-98EB-08A542397E13}" dt="2020-10-19T07:05:36.608" v="2227" actId="14100"/>
          <ac:spMkLst>
            <pc:docMk/>
            <pc:sldMk cId="2781328284" sldId="871"/>
            <ac:spMk id="7" creationId="{6D266A0E-714D-4EED-838B-5D7CD9F7DCFF}"/>
          </ac:spMkLst>
        </pc:spChg>
        <pc:spChg chg="mod">
          <ac:chgData name="Schlapbach Andreas (IT-SCP-MVD-ETS)" userId="7563c65f-40d6-4e34-9428-ec2f0e54c891" providerId="ADAL" clId="{2F559093-E20D-4986-98EB-08A542397E13}" dt="2020-10-19T07:05:40.859" v="2232" actId="1038"/>
          <ac:spMkLst>
            <pc:docMk/>
            <pc:sldMk cId="2781328284" sldId="871"/>
            <ac:spMk id="8" creationId="{D9DC2529-60F4-4FFC-BE70-262F32BE6CA2}"/>
          </ac:spMkLst>
        </pc:spChg>
        <pc:spChg chg="mod">
          <ac:chgData name="Schlapbach Andreas (IT-SCP-MVD-ETS)" userId="7563c65f-40d6-4e34-9428-ec2f0e54c891" providerId="ADAL" clId="{2F559093-E20D-4986-98EB-08A542397E13}" dt="2020-11-17T13:11:06.828" v="5639" actId="14100"/>
          <ac:spMkLst>
            <pc:docMk/>
            <pc:sldMk cId="2781328284" sldId="871"/>
            <ac:spMk id="9" creationId="{37B9DEEA-E62E-42EB-9BDD-47354880EFCB}"/>
          </ac:spMkLst>
        </pc:spChg>
        <pc:spChg chg="mod">
          <ac:chgData name="Schlapbach Andreas (IT-SCP-MVD-ETS)" userId="7563c65f-40d6-4e34-9428-ec2f0e54c891" providerId="ADAL" clId="{2F559093-E20D-4986-98EB-08A542397E13}" dt="2020-10-19T07:03:29.576" v="2225" actId="1076"/>
          <ac:spMkLst>
            <pc:docMk/>
            <pc:sldMk cId="2781328284" sldId="871"/>
            <ac:spMk id="10" creationId="{8793968A-3D27-4ACE-80D4-7F2BCC12A037}"/>
          </ac:spMkLst>
        </pc:spChg>
        <pc:spChg chg="del mod">
          <ac:chgData name="Schlapbach Andreas (IT-SCP-MVD-ETS)" userId="7563c65f-40d6-4e34-9428-ec2f0e54c891" providerId="ADAL" clId="{2F559093-E20D-4986-98EB-08A542397E13}" dt="2020-10-16T13:47:45.868" v="1168" actId="478"/>
          <ac:spMkLst>
            <pc:docMk/>
            <pc:sldMk cId="2781328284" sldId="871"/>
            <ac:spMk id="11" creationId="{FDC144F5-D3C5-495A-A2E8-C73DCC489FFC}"/>
          </ac:spMkLst>
        </pc:spChg>
        <pc:picChg chg="mod">
          <ac:chgData name="Schlapbach Andreas (IT-SCP-MVD-ETS)" userId="7563c65f-40d6-4e34-9428-ec2f0e54c891" providerId="ADAL" clId="{2F559093-E20D-4986-98EB-08A542397E13}" dt="2020-10-16T13:47:18.566" v="1161" actId="1076"/>
          <ac:picMkLst>
            <pc:docMk/>
            <pc:sldMk cId="2781328284" sldId="871"/>
            <ac:picMk id="6" creationId="{51B50BE6-69A1-40B9-B740-28AC9A1985A8}"/>
          </ac:picMkLst>
        </pc:picChg>
      </pc:sldChg>
      <pc:sldChg chg="addSp delSp modSp add">
        <pc:chgData name="Schlapbach Andreas (IT-SCP-MVD-ETS)" userId="7563c65f-40d6-4e34-9428-ec2f0e54c891" providerId="ADAL" clId="{2F559093-E20D-4986-98EB-08A542397E13}" dt="2020-10-20T06:35:47.882" v="4287" actId="1076"/>
        <pc:sldMkLst>
          <pc:docMk/>
          <pc:sldMk cId="3042558383" sldId="872"/>
        </pc:sldMkLst>
        <pc:spChg chg="del">
          <ac:chgData name="Schlapbach Andreas (IT-SCP-MVD-ETS)" userId="7563c65f-40d6-4e34-9428-ec2f0e54c891" providerId="ADAL" clId="{2F559093-E20D-4986-98EB-08A542397E13}" dt="2020-10-16T13:51:53.493" v="1266"/>
          <ac:spMkLst>
            <pc:docMk/>
            <pc:sldMk cId="3042558383" sldId="872"/>
            <ac:spMk id="2" creationId="{5EE10DA4-5CC1-4641-B4AE-A7CF205F9F3E}"/>
          </ac:spMkLst>
        </pc:spChg>
        <pc:spChg chg="del">
          <ac:chgData name="Schlapbach Andreas (IT-SCP-MVD-ETS)" userId="7563c65f-40d6-4e34-9428-ec2f0e54c891" providerId="ADAL" clId="{2F559093-E20D-4986-98EB-08A542397E13}" dt="2020-10-16T13:51:53.493" v="1266"/>
          <ac:spMkLst>
            <pc:docMk/>
            <pc:sldMk cId="3042558383" sldId="872"/>
            <ac:spMk id="3" creationId="{303A0D31-1C54-464C-8444-3E3BE44B65B0}"/>
          </ac:spMkLst>
        </pc:spChg>
        <pc:spChg chg="add mod">
          <ac:chgData name="Schlapbach Andreas (IT-SCP-MVD-ETS)" userId="7563c65f-40d6-4e34-9428-ec2f0e54c891" providerId="ADAL" clId="{2F559093-E20D-4986-98EB-08A542397E13}" dt="2020-10-19T08:16:26.916" v="2506"/>
          <ac:spMkLst>
            <pc:docMk/>
            <pc:sldMk cId="3042558383" sldId="872"/>
            <ac:spMk id="3" creationId="{6ECC546A-AB96-46E0-9505-91BEBDE7A371}"/>
          </ac:spMkLst>
        </pc:spChg>
        <pc:spChg chg="del">
          <ac:chgData name="Schlapbach Andreas (IT-SCP-MVD-ETS)" userId="7563c65f-40d6-4e34-9428-ec2f0e54c891" providerId="ADAL" clId="{2F559093-E20D-4986-98EB-08A542397E13}" dt="2020-10-16T13:51:53.493" v="1266"/>
          <ac:spMkLst>
            <pc:docMk/>
            <pc:sldMk cId="3042558383" sldId="872"/>
            <ac:spMk id="4" creationId="{4989CD14-FF2C-44FE-A24C-C28C309C5C5D}"/>
          </ac:spMkLst>
        </pc:spChg>
        <pc:spChg chg="add del mod">
          <ac:chgData name="Schlapbach Andreas (IT-SCP-MVD-ETS)" userId="7563c65f-40d6-4e34-9428-ec2f0e54c891" providerId="ADAL" clId="{2F559093-E20D-4986-98EB-08A542397E13}" dt="2020-10-16T14:35:36.477" v="1613"/>
          <ac:spMkLst>
            <pc:docMk/>
            <pc:sldMk cId="3042558383" sldId="872"/>
            <ac:spMk id="7" creationId="{5C4C2C10-5F8B-4A50-8D53-E0DE64F936F4}"/>
          </ac:spMkLst>
        </pc:spChg>
        <pc:picChg chg="add mod modCrop">
          <ac:chgData name="Schlapbach Andreas (IT-SCP-MVD-ETS)" userId="7563c65f-40d6-4e34-9428-ec2f0e54c891" providerId="ADAL" clId="{2F559093-E20D-4986-98EB-08A542397E13}" dt="2020-10-19T07:23:11.932" v="2330" actId="14100"/>
          <ac:picMkLst>
            <pc:docMk/>
            <pc:sldMk cId="3042558383" sldId="872"/>
            <ac:picMk id="2" creationId="{5B39E710-7AC7-4F37-9954-694422A95420}"/>
          </ac:picMkLst>
        </pc:picChg>
        <pc:picChg chg="add mod">
          <ac:chgData name="Schlapbach Andreas (IT-SCP-MVD-ETS)" userId="7563c65f-40d6-4e34-9428-ec2f0e54c891" providerId="ADAL" clId="{2F559093-E20D-4986-98EB-08A542397E13}" dt="2020-10-20T06:35:47.882" v="4287" actId="1076"/>
          <ac:picMkLst>
            <pc:docMk/>
            <pc:sldMk cId="3042558383" sldId="872"/>
            <ac:picMk id="7" creationId="{A72C6164-4ED6-4951-8237-6C5D75EE4FED}"/>
          </ac:picMkLst>
        </pc:picChg>
        <pc:picChg chg="add del mod">
          <ac:chgData name="Schlapbach Andreas (IT-SCP-MVD-ETS)" userId="7563c65f-40d6-4e34-9428-ec2f0e54c891" providerId="ADAL" clId="{2F559093-E20D-4986-98EB-08A542397E13}" dt="2020-10-20T06:35:35.368" v="4282" actId="478"/>
          <ac:picMkLst>
            <pc:docMk/>
            <pc:sldMk cId="3042558383" sldId="872"/>
            <ac:picMk id="8" creationId="{62CC3973-BB86-4DB9-8226-2BED6109BE22}"/>
          </ac:picMkLst>
        </pc:picChg>
      </pc:sldChg>
      <pc:sldChg chg="add del">
        <pc:chgData name="Schlapbach Andreas (IT-SCP-MVD-ETS)" userId="7563c65f-40d6-4e34-9428-ec2f0e54c891" providerId="ADAL" clId="{2F559093-E20D-4986-98EB-08A542397E13}" dt="2020-10-16T14:29:40.982" v="1504" actId="2696"/>
        <pc:sldMkLst>
          <pc:docMk/>
          <pc:sldMk cId="1835150743" sldId="873"/>
        </pc:sldMkLst>
      </pc:sldChg>
      <pc:sldChg chg="add del">
        <pc:chgData name="Schlapbach Andreas (IT-SCP-MVD-ETS)" userId="7563c65f-40d6-4e34-9428-ec2f0e54c891" providerId="ADAL" clId="{2F559093-E20D-4986-98EB-08A542397E13}" dt="2020-10-16T14:29:33.788" v="1502" actId="2696"/>
        <pc:sldMkLst>
          <pc:docMk/>
          <pc:sldMk cId="887220075" sldId="874"/>
        </pc:sldMkLst>
      </pc:sldChg>
      <pc:sldChg chg="addSp modSp add ord">
        <pc:chgData name="Schlapbach Andreas (IT-SCP-MVD-ETS)" userId="7563c65f-40d6-4e34-9428-ec2f0e54c891" providerId="ADAL" clId="{2F559093-E20D-4986-98EB-08A542397E13}" dt="2020-10-19T08:16:26.949" v="2534"/>
        <pc:sldMkLst>
          <pc:docMk/>
          <pc:sldMk cId="1266444985" sldId="874"/>
        </pc:sldMkLst>
        <pc:spChg chg="add mod">
          <ac:chgData name="Schlapbach Andreas (IT-SCP-MVD-ETS)" userId="7563c65f-40d6-4e34-9428-ec2f0e54c891" providerId="ADAL" clId="{2F559093-E20D-4986-98EB-08A542397E13}" dt="2020-10-19T08:16:26.949" v="2534"/>
          <ac:spMkLst>
            <pc:docMk/>
            <pc:sldMk cId="1266444985" sldId="874"/>
            <ac:spMk id="2" creationId="{B9080476-9EB5-408A-9F07-6D5D02BB0FFE}"/>
          </ac:spMkLst>
        </pc:spChg>
        <pc:spChg chg="mod">
          <ac:chgData name="Schlapbach Andreas (IT-SCP-MVD-ETS)" userId="7563c65f-40d6-4e34-9428-ec2f0e54c891" providerId="ADAL" clId="{2F559093-E20D-4986-98EB-08A542397E13}" dt="2020-10-16T14:32:37.448" v="1576" actId="20577"/>
          <ac:spMkLst>
            <pc:docMk/>
            <pc:sldMk cId="1266444985" sldId="874"/>
            <ac:spMk id="6147" creationId="{AE169E65-E947-4106-947A-5022CDC29949}"/>
          </ac:spMkLst>
        </pc:spChg>
        <pc:spChg chg="mod">
          <ac:chgData name="Schlapbach Andreas (IT-SCP-MVD-ETS)" userId="7563c65f-40d6-4e34-9428-ec2f0e54c891" providerId="ADAL" clId="{2F559093-E20D-4986-98EB-08A542397E13}" dt="2020-10-19T07:07:41.125" v="2237" actId="113"/>
          <ac:spMkLst>
            <pc:docMk/>
            <pc:sldMk cId="1266444985" sldId="874"/>
            <ac:spMk id="36868" creationId="{A6089B82-A8AD-483E-9D3E-1DAEA9CB0F31}"/>
          </ac:spMkLst>
        </pc:spChg>
      </pc:sldChg>
      <pc:sldChg chg="add del">
        <pc:chgData name="Schlapbach Andreas (IT-SCP-MVD-ETS)" userId="7563c65f-40d6-4e34-9428-ec2f0e54c891" providerId="ADAL" clId="{2F559093-E20D-4986-98EB-08A542397E13}" dt="2020-10-16T14:29:32.905" v="1501" actId="2696"/>
        <pc:sldMkLst>
          <pc:docMk/>
          <pc:sldMk cId="2554546253" sldId="875"/>
        </pc:sldMkLst>
      </pc:sldChg>
      <pc:sldChg chg="add del">
        <pc:chgData name="Schlapbach Andreas (IT-SCP-MVD-ETS)" userId="7563c65f-40d6-4e34-9428-ec2f0e54c891" providerId="ADAL" clId="{2F559093-E20D-4986-98EB-08A542397E13}" dt="2020-10-16T14:53:48.890" v="1759" actId="2696"/>
        <pc:sldMkLst>
          <pc:docMk/>
          <pc:sldMk cId="2663499078" sldId="875"/>
        </pc:sldMkLst>
      </pc:sldChg>
      <pc:sldChg chg="addSp delSp modSp add">
        <pc:chgData name="Schlapbach Andreas (IT-SCP-MVD-ETS)" userId="7563c65f-40d6-4e34-9428-ec2f0e54c891" providerId="ADAL" clId="{2F559093-E20D-4986-98EB-08A542397E13}" dt="2020-10-29T09:43:06.054" v="5176" actId="14100"/>
        <pc:sldMkLst>
          <pc:docMk/>
          <pc:sldMk cId="3620521305" sldId="875"/>
        </pc:sldMkLst>
        <pc:spChg chg="del">
          <ac:chgData name="Schlapbach Andreas (IT-SCP-MVD-ETS)" userId="7563c65f-40d6-4e34-9428-ec2f0e54c891" providerId="ADAL" clId="{2F559093-E20D-4986-98EB-08A542397E13}" dt="2020-10-16T14:54:14.742" v="1763"/>
          <ac:spMkLst>
            <pc:docMk/>
            <pc:sldMk cId="3620521305" sldId="875"/>
            <ac:spMk id="2" creationId="{F7302575-386B-459B-BFD6-FC19FB95B146}"/>
          </ac:spMkLst>
        </pc:spChg>
        <pc:spChg chg="del">
          <ac:chgData name="Schlapbach Andreas (IT-SCP-MVD-ETS)" userId="7563c65f-40d6-4e34-9428-ec2f0e54c891" providerId="ADAL" clId="{2F559093-E20D-4986-98EB-08A542397E13}" dt="2020-10-16T14:54:14.742" v="1763"/>
          <ac:spMkLst>
            <pc:docMk/>
            <pc:sldMk cId="3620521305" sldId="875"/>
            <ac:spMk id="3" creationId="{235918F9-5A96-4987-A106-5FC4F7D885E4}"/>
          </ac:spMkLst>
        </pc:spChg>
        <pc:spChg chg="add mod">
          <ac:chgData name="Schlapbach Andreas (IT-SCP-MVD-ETS)" userId="7563c65f-40d6-4e34-9428-ec2f0e54c891" providerId="ADAL" clId="{2F559093-E20D-4986-98EB-08A542397E13}" dt="2020-10-19T07:24:21.371" v="2341" actId="20577"/>
          <ac:spMkLst>
            <pc:docMk/>
            <pc:sldMk cId="3620521305" sldId="875"/>
            <ac:spMk id="7" creationId="{6EC8054F-2B88-46EC-8231-F318F12F9554}"/>
          </ac:spMkLst>
        </pc:spChg>
        <pc:spChg chg="add mod">
          <ac:chgData name="Schlapbach Andreas (IT-SCP-MVD-ETS)" userId="7563c65f-40d6-4e34-9428-ec2f0e54c891" providerId="ADAL" clId="{2F559093-E20D-4986-98EB-08A542397E13}" dt="2020-10-19T08:16:27.008" v="2590"/>
          <ac:spMkLst>
            <pc:docMk/>
            <pc:sldMk cId="3620521305" sldId="875"/>
            <ac:spMk id="30" creationId="{1D855566-FA89-425E-A078-275C14F18FF4}"/>
          </ac:spMkLst>
        </pc:spChg>
        <pc:picChg chg="add mod">
          <ac:chgData name="Schlapbach Andreas (IT-SCP-MVD-ETS)" userId="7563c65f-40d6-4e34-9428-ec2f0e54c891" providerId="ADAL" clId="{2F559093-E20D-4986-98EB-08A542397E13}" dt="2020-10-16T14:56:03.928" v="1788" actId="14100"/>
          <ac:picMkLst>
            <pc:docMk/>
            <pc:sldMk cId="3620521305" sldId="875"/>
            <ac:picMk id="6" creationId="{3C4D9A94-89E3-47B0-BC0D-D3E071D1AFA4}"/>
          </ac:picMkLst>
        </pc:picChg>
        <pc:picChg chg="add mod">
          <ac:chgData name="Schlapbach Andreas (IT-SCP-MVD-ETS)" userId="7563c65f-40d6-4e34-9428-ec2f0e54c891" providerId="ADAL" clId="{2F559093-E20D-4986-98EB-08A542397E13}" dt="2020-10-16T14:55:56.638" v="1785" actId="1076"/>
          <ac:picMkLst>
            <pc:docMk/>
            <pc:sldMk cId="3620521305" sldId="875"/>
            <ac:picMk id="8" creationId="{7D94868C-74C1-4454-A0FE-7AF6F90B5F29}"/>
          </ac:picMkLst>
        </pc:picChg>
        <pc:cxnChg chg="add mod">
          <ac:chgData name="Schlapbach Andreas (IT-SCP-MVD-ETS)" userId="7563c65f-40d6-4e34-9428-ec2f0e54c891" providerId="ADAL" clId="{2F559093-E20D-4986-98EB-08A542397E13}" dt="2020-10-19T07:25:55.441" v="2356" actId="14100"/>
          <ac:cxnSpMkLst>
            <pc:docMk/>
            <pc:sldMk cId="3620521305" sldId="875"/>
            <ac:cxnSpMk id="9" creationId="{865BFFB9-987C-429C-8B8A-71E04A6169DB}"/>
          </ac:cxnSpMkLst>
        </pc:cxnChg>
        <pc:cxnChg chg="add mod">
          <ac:chgData name="Schlapbach Andreas (IT-SCP-MVD-ETS)" userId="7563c65f-40d6-4e34-9428-ec2f0e54c891" providerId="ADAL" clId="{2F559093-E20D-4986-98EB-08A542397E13}" dt="2020-10-19T07:25:14.509" v="2350" actId="693"/>
          <ac:cxnSpMkLst>
            <pc:docMk/>
            <pc:sldMk cId="3620521305" sldId="875"/>
            <ac:cxnSpMk id="10" creationId="{1D2A0264-8976-40F8-8363-37B26895426C}"/>
          </ac:cxnSpMkLst>
        </pc:cxnChg>
        <pc:cxnChg chg="add mod">
          <ac:chgData name="Schlapbach Andreas (IT-SCP-MVD-ETS)" userId="7563c65f-40d6-4e34-9428-ec2f0e54c891" providerId="ADAL" clId="{2F559093-E20D-4986-98EB-08A542397E13}" dt="2020-10-19T07:27:11.979" v="2369" actId="14100"/>
          <ac:cxnSpMkLst>
            <pc:docMk/>
            <pc:sldMk cId="3620521305" sldId="875"/>
            <ac:cxnSpMk id="12" creationId="{9320E98C-435B-467C-B427-EAE632BEDCD2}"/>
          </ac:cxnSpMkLst>
        </pc:cxnChg>
        <pc:cxnChg chg="add mod">
          <ac:chgData name="Schlapbach Andreas (IT-SCP-MVD-ETS)" userId="7563c65f-40d6-4e34-9428-ec2f0e54c891" providerId="ADAL" clId="{2F559093-E20D-4986-98EB-08A542397E13}" dt="2020-10-19T07:26:17.799" v="2363" actId="14100"/>
          <ac:cxnSpMkLst>
            <pc:docMk/>
            <pc:sldMk cId="3620521305" sldId="875"/>
            <ac:cxnSpMk id="13" creationId="{95557AB6-CB9C-4346-AB27-301708C73B9D}"/>
          </ac:cxnSpMkLst>
        </pc:cxnChg>
        <pc:cxnChg chg="add mod">
          <ac:chgData name="Schlapbach Andreas (IT-SCP-MVD-ETS)" userId="7563c65f-40d6-4e34-9428-ec2f0e54c891" providerId="ADAL" clId="{2F559093-E20D-4986-98EB-08A542397E13}" dt="2020-10-29T09:43:06.054" v="5176" actId="14100"/>
          <ac:cxnSpMkLst>
            <pc:docMk/>
            <pc:sldMk cId="3620521305" sldId="875"/>
            <ac:cxnSpMk id="14" creationId="{B0D36211-1CA3-48F4-819C-2EFE632E40A9}"/>
          </ac:cxnSpMkLst>
        </pc:cxnChg>
        <pc:cxnChg chg="add mod">
          <ac:chgData name="Schlapbach Andreas (IT-SCP-MVD-ETS)" userId="7563c65f-40d6-4e34-9428-ec2f0e54c891" providerId="ADAL" clId="{2F559093-E20D-4986-98EB-08A542397E13}" dt="2020-10-19T07:26:30.004" v="2366" actId="14100"/>
          <ac:cxnSpMkLst>
            <pc:docMk/>
            <pc:sldMk cId="3620521305" sldId="875"/>
            <ac:cxnSpMk id="17" creationId="{C5F9C9CF-697F-4BFF-86C8-91F347164ABC}"/>
          </ac:cxnSpMkLst>
        </pc:cxnChg>
        <pc:cxnChg chg="add mod">
          <ac:chgData name="Schlapbach Andreas (IT-SCP-MVD-ETS)" userId="7563c65f-40d6-4e34-9428-ec2f0e54c891" providerId="ADAL" clId="{2F559093-E20D-4986-98EB-08A542397E13}" dt="2020-10-19T07:26:33.391" v="2367" actId="14100"/>
          <ac:cxnSpMkLst>
            <pc:docMk/>
            <pc:sldMk cId="3620521305" sldId="875"/>
            <ac:cxnSpMk id="20" creationId="{CE07C81B-2400-49E0-A29F-2558BC13E186}"/>
          </ac:cxnSpMkLst>
        </pc:cxnChg>
      </pc:sldChg>
      <pc:sldChg chg="addSp delSp modSp add">
        <pc:chgData name="Schlapbach Andreas (IT-SCP-MVD-ETS)" userId="7563c65f-40d6-4e34-9428-ec2f0e54c891" providerId="ADAL" clId="{2F559093-E20D-4986-98EB-08A542397E13}" dt="2020-11-02T14:40:42.493" v="5630" actId="1076"/>
        <pc:sldMkLst>
          <pc:docMk/>
          <pc:sldMk cId="2427815231" sldId="876"/>
        </pc:sldMkLst>
        <pc:spChg chg="add mod">
          <ac:chgData name="Schlapbach Andreas (IT-SCP-MVD-ETS)" userId="7563c65f-40d6-4e34-9428-ec2f0e54c891" providerId="ADAL" clId="{2F559093-E20D-4986-98EB-08A542397E13}" dt="2020-11-02T14:40:05.673" v="5613" actId="20577"/>
          <ac:spMkLst>
            <pc:docMk/>
            <pc:sldMk cId="2427815231" sldId="876"/>
            <ac:spMk id="3" creationId="{9B235C9C-0921-46DC-BE22-DD68C2B51E61}"/>
          </ac:spMkLst>
        </pc:spChg>
        <pc:spChg chg="add del mod">
          <ac:chgData name="Schlapbach Andreas (IT-SCP-MVD-ETS)" userId="7563c65f-40d6-4e34-9428-ec2f0e54c891" providerId="ADAL" clId="{2F559093-E20D-4986-98EB-08A542397E13}" dt="2020-10-19T08:38:20.262" v="2847"/>
          <ac:spMkLst>
            <pc:docMk/>
            <pc:sldMk cId="2427815231" sldId="876"/>
            <ac:spMk id="3" creationId="{9E637D69-DDB9-4C9F-AD35-3D200F4A0995}"/>
          </ac:spMkLst>
        </pc:spChg>
        <pc:spChg chg="add del mod">
          <ac:chgData name="Schlapbach Andreas (IT-SCP-MVD-ETS)" userId="7563c65f-40d6-4e34-9428-ec2f0e54c891" providerId="ADAL" clId="{2F559093-E20D-4986-98EB-08A542397E13}" dt="2020-11-02T14:31:51.041" v="5440" actId="478"/>
          <ac:spMkLst>
            <pc:docMk/>
            <pc:sldMk cId="2427815231" sldId="876"/>
            <ac:spMk id="4" creationId="{CB4D4DD6-9CE3-4337-9CA9-7445481ECC47}"/>
          </ac:spMkLst>
        </pc:spChg>
        <pc:spChg chg="add del mod">
          <ac:chgData name="Schlapbach Andreas (IT-SCP-MVD-ETS)" userId="7563c65f-40d6-4e34-9428-ec2f0e54c891" providerId="ADAL" clId="{2F559093-E20D-4986-98EB-08A542397E13}" dt="2020-11-02T14:29:26.803" v="5384" actId="478"/>
          <ac:spMkLst>
            <pc:docMk/>
            <pc:sldMk cId="2427815231" sldId="876"/>
            <ac:spMk id="8" creationId="{EE90DFD8-012B-40EB-B9CE-F1899BBB4927}"/>
          </ac:spMkLst>
        </pc:spChg>
        <pc:spChg chg="add mod">
          <ac:chgData name="Schlapbach Andreas (IT-SCP-MVD-ETS)" userId="7563c65f-40d6-4e34-9428-ec2f0e54c891" providerId="ADAL" clId="{2F559093-E20D-4986-98EB-08A542397E13}" dt="2020-11-02T14:40:42.493" v="5630" actId="1076"/>
          <ac:spMkLst>
            <pc:docMk/>
            <pc:sldMk cId="2427815231" sldId="876"/>
            <ac:spMk id="29" creationId="{0151E1DC-1C3E-466E-906D-8D83BABCA290}"/>
          </ac:spMkLst>
        </pc:spChg>
        <pc:spChg chg="del mod">
          <ac:chgData name="Schlapbach Andreas (IT-SCP-MVD-ETS)" userId="7563c65f-40d6-4e34-9428-ec2f0e54c891" providerId="ADAL" clId="{2F559093-E20D-4986-98EB-08A542397E13}" dt="2020-10-19T08:38:11.657" v="2846" actId="478"/>
          <ac:spMkLst>
            <pc:docMk/>
            <pc:sldMk cId="2427815231" sldId="876"/>
            <ac:spMk id="36868" creationId="{A6089B82-A8AD-483E-9D3E-1DAEA9CB0F31}"/>
          </ac:spMkLst>
        </pc:spChg>
        <pc:picChg chg="add del">
          <ac:chgData name="Schlapbach Andreas (IT-SCP-MVD-ETS)" userId="7563c65f-40d6-4e34-9428-ec2f0e54c891" providerId="ADAL" clId="{2F559093-E20D-4986-98EB-08A542397E13}" dt="2020-10-19T08:38:51.495" v="2849" actId="478"/>
          <ac:picMkLst>
            <pc:docMk/>
            <pc:sldMk cId="2427815231" sldId="876"/>
            <ac:picMk id="4" creationId="{D998933B-FBEF-48AA-9D0B-B39FAF4AE403}"/>
          </ac:picMkLst>
        </pc:picChg>
        <pc:picChg chg="add del">
          <ac:chgData name="Schlapbach Andreas (IT-SCP-MVD-ETS)" userId="7563c65f-40d6-4e34-9428-ec2f0e54c891" providerId="ADAL" clId="{2F559093-E20D-4986-98EB-08A542397E13}" dt="2020-10-19T08:40:06.647" v="2851" actId="478"/>
          <ac:picMkLst>
            <pc:docMk/>
            <pc:sldMk cId="2427815231" sldId="876"/>
            <ac:picMk id="5" creationId="{09FED481-F6FA-4A36-815F-90875C3B5635}"/>
          </ac:picMkLst>
        </pc:picChg>
        <pc:picChg chg="add mod">
          <ac:chgData name="Schlapbach Andreas (IT-SCP-MVD-ETS)" userId="7563c65f-40d6-4e34-9428-ec2f0e54c891" providerId="ADAL" clId="{2F559093-E20D-4986-98EB-08A542397E13}" dt="2020-11-02T14:37:02.177" v="5497" actId="1036"/>
          <ac:picMkLst>
            <pc:docMk/>
            <pc:sldMk cId="2427815231" sldId="876"/>
            <ac:picMk id="6" creationId="{ECD09166-623D-4682-94CA-0FAD5B12CC5B}"/>
          </ac:picMkLst>
        </pc:picChg>
        <pc:cxnChg chg="add mod">
          <ac:chgData name="Schlapbach Andreas (IT-SCP-MVD-ETS)" userId="7563c65f-40d6-4e34-9428-ec2f0e54c891" providerId="ADAL" clId="{2F559093-E20D-4986-98EB-08A542397E13}" dt="2020-11-02T14:37:15.227" v="5554" actId="1036"/>
          <ac:cxnSpMkLst>
            <pc:docMk/>
            <pc:sldMk cId="2427815231" sldId="876"/>
            <ac:cxnSpMk id="7" creationId="{4CDBA31F-6D84-4E48-BF57-26D01222C4EB}"/>
          </ac:cxnSpMkLst>
        </pc:cxnChg>
        <pc:cxnChg chg="add mod">
          <ac:chgData name="Schlapbach Andreas (IT-SCP-MVD-ETS)" userId="7563c65f-40d6-4e34-9428-ec2f0e54c891" providerId="ADAL" clId="{2F559093-E20D-4986-98EB-08A542397E13}" dt="2020-11-02T14:37:34.647" v="5594" actId="1035"/>
          <ac:cxnSpMkLst>
            <pc:docMk/>
            <pc:sldMk cId="2427815231" sldId="876"/>
            <ac:cxnSpMk id="13" creationId="{41AA745F-C58A-41C8-937A-822BD64BA849}"/>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0" creationId="{B833751D-E7C8-4A72-A7EB-0C517119B577}"/>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1" creationId="{AE26474C-7057-4A29-8815-2927BA055069}"/>
          </ac:cxnSpMkLst>
        </pc:cxnChg>
      </pc:sldChg>
      <pc:sldChg chg="addSp delSp modSp add del">
        <pc:chgData name="Schlapbach Andreas (IT-SCP-MVD-ETS)" userId="7563c65f-40d6-4e34-9428-ec2f0e54c891" providerId="ADAL" clId="{2F559093-E20D-4986-98EB-08A542397E13}" dt="2020-10-20T06:48:11.836" v="4405" actId="2696"/>
        <pc:sldMkLst>
          <pc:docMk/>
          <pc:sldMk cId="2931316423" sldId="877"/>
        </pc:sldMkLst>
        <pc:spChg chg="del">
          <ac:chgData name="Schlapbach Andreas (IT-SCP-MVD-ETS)" userId="7563c65f-40d6-4e34-9428-ec2f0e54c891" providerId="ADAL" clId="{2F559093-E20D-4986-98EB-08A542397E13}" dt="2020-10-19T10:08:11.495" v="2855"/>
          <ac:spMkLst>
            <pc:docMk/>
            <pc:sldMk cId="2931316423" sldId="877"/>
            <ac:spMk id="2" creationId="{BF011E77-B837-4F63-BE88-1B4806BD7285}"/>
          </ac:spMkLst>
        </pc:spChg>
        <pc:spChg chg="del">
          <ac:chgData name="Schlapbach Andreas (IT-SCP-MVD-ETS)" userId="7563c65f-40d6-4e34-9428-ec2f0e54c891" providerId="ADAL" clId="{2F559093-E20D-4986-98EB-08A542397E13}" dt="2020-10-19T10:08:11.495" v="2855"/>
          <ac:spMkLst>
            <pc:docMk/>
            <pc:sldMk cId="2931316423" sldId="877"/>
            <ac:spMk id="3" creationId="{76818467-CD3D-466F-815E-D5401580F565}"/>
          </ac:spMkLst>
        </pc:spChg>
        <pc:spChg chg="del">
          <ac:chgData name="Schlapbach Andreas (IT-SCP-MVD-ETS)" userId="7563c65f-40d6-4e34-9428-ec2f0e54c891" providerId="ADAL" clId="{2F559093-E20D-4986-98EB-08A542397E13}" dt="2020-10-19T10:08:11.495" v="2855"/>
          <ac:spMkLst>
            <pc:docMk/>
            <pc:sldMk cId="2931316423" sldId="877"/>
            <ac:spMk id="4" creationId="{F2438DFA-8817-4265-8FD6-A023957D9D10}"/>
          </ac:spMkLst>
        </pc:spChg>
        <pc:spChg chg="add mod">
          <ac:chgData name="Schlapbach Andreas (IT-SCP-MVD-ETS)" userId="7563c65f-40d6-4e34-9428-ec2f0e54c891" providerId="ADAL" clId="{2F559093-E20D-4986-98EB-08A542397E13}" dt="2020-10-20T06:37:07.048" v="4353" actId="20577"/>
          <ac:spMkLst>
            <pc:docMk/>
            <pc:sldMk cId="2931316423" sldId="877"/>
            <ac:spMk id="7" creationId="{09866585-93E7-406C-AE16-CCD74685612D}"/>
          </ac:spMkLst>
        </pc:spChg>
        <pc:spChg chg="add mod">
          <ac:chgData name="Schlapbach Andreas (IT-SCP-MVD-ETS)" userId="7563c65f-40d6-4e34-9428-ec2f0e54c891" providerId="ADAL" clId="{2F559093-E20D-4986-98EB-08A542397E13}" dt="2020-10-19T10:17:25.878" v="2999" actId="12"/>
          <ac:spMkLst>
            <pc:docMk/>
            <pc:sldMk cId="2931316423" sldId="877"/>
            <ac:spMk id="8" creationId="{96709DB0-9FB9-431B-B1CB-F020D3A1889B}"/>
          </ac:spMkLst>
        </pc:spChg>
      </pc:sldChg>
      <pc:sldChg chg="modSp">
        <pc:chgData name="Schlapbach Andreas (IT-SCP-MVD-ETS)" userId="7563c65f-40d6-4e34-9428-ec2f0e54c891" providerId="ADAL" clId="{2F559093-E20D-4986-98EB-08A542397E13}" dt="2020-10-21T09:45:03.784" v="4583" actId="255"/>
        <pc:sldMkLst>
          <pc:docMk/>
          <pc:sldMk cId="874213530" sldId="878"/>
        </pc:sldMkLst>
        <pc:spChg chg="mod">
          <ac:chgData name="Schlapbach Andreas (IT-SCP-MVD-ETS)" userId="7563c65f-40d6-4e34-9428-ec2f0e54c891" providerId="ADAL" clId="{2F559093-E20D-4986-98EB-08A542397E13}" dt="2020-10-21T09:45:03.784" v="4583" actId="255"/>
          <ac:spMkLst>
            <pc:docMk/>
            <pc:sldMk cId="874213530" sldId="878"/>
            <ac:spMk id="2" creationId="{1D74B4F7-A0DD-41B3-A1AC-0684BBF53E71}"/>
          </ac:spMkLst>
        </pc:spChg>
        <pc:spChg chg="mod">
          <ac:chgData name="Schlapbach Andreas (IT-SCP-MVD-ETS)" userId="7563c65f-40d6-4e34-9428-ec2f0e54c891" providerId="ADAL" clId="{2F559093-E20D-4986-98EB-08A542397E13}" dt="2020-10-20T06:51:05.952" v="4577" actId="20577"/>
          <ac:spMkLst>
            <pc:docMk/>
            <pc:sldMk cId="874213530" sldId="878"/>
            <ac:spMk id="11" creationId="{FDC144F5-D3C5-495A-A2E8-C73DCC489FFC}"/>
          </ac:spMkLst>
        </pc:spChg>
      </pc:sldChg>
      <pc:sldChg chg="add del">
        <pc:chgData name="Schlapbach Andreas (IT-SCP-MVD-ETS)" userId="7563c65f-40d6-4e34-9428-ec2f0e54c891" providerId="ADAL" clId="{2F559093-E20D-4986-98EB-08A542397E13}" dt="2020-10-19T10:37:11.164" v="3043"/>
        <pc:sldMkLst>
          <pc:docMk/>
          <pc:sldMk cId="3061681470" sldId="878"/>
        </pc:sldMkLst>
      </pc:sldChg>
      <pc:sldChg chg="addSp delSp modSp add">
        <pc:chgData name="Schlapbach Andreas (IT-SCP-MVD-ETS)" userId="7563c65f-40d6-4e34-9428-ec2f0e54c891" providerId="ADAL" clId="{2F559093-E20D-4986-98EB-08A542397E13}" dt="2020-10-20T06:47:07.250" v="4399" actId="1076"/>
        <pc:sldMkLst>
          <pc:docMk/>
          <pc:sldMk cId="3324981438" sldId="879"/>
        </pc:sldMkLst>
        <pc:spChg chg="del">
          <ac:chgData name="Schlapbach Andreas (IT-SCP-MVD-ETS)" userId="7563c65f-40d6-4e34-9428-ec2f0e54c891" providerId="ADAL" clId="{2F559093-E20D-4986-98EB-08A542397E13}" dt="2020-10-20T06:45:38.939" v="4355"/>
          <ac:spMkLst>
            <pc:docMk/>
            <pc:sldMk cId="3324981438" sldId="879"/>
            <ac:spMk id="2" creationId="{7E84F688-0A78-4F05-BD68-79344076A905}"/>
          </ac:spMkLst>
        </pc:spChg>
        <pc:spChg chg="del">
          <ac:chgData name="Schlapbach Andreas (IT-SCP-MVD-ETS)" userId="7563c65f-40d6-4e34-9428-ec2f0e54c891" providerId="ADAL" clId="{2F559093-E20D-4986-98EB-08A542397E13}" dt="2020-10-20T06:45:38.939" v="4355"/>
          <ac:spMkLst>
            <pc:docMk/>
            <pc:sldMk cId="3324981438" sldId="879"/>
            <ac:spMk id="3" creationId="{AA037C03-B875-42A4-A115-206E8CEDCF58}"/>
          </ac:spMkLst>
        </pc:spChg>
        <pc:spChg chg="del">
          <ac:chgData name="Schlapbach Andreas (IT-SCP-MVD-ETS)" userId="7563c65f-40d6-4e34-9428-ec2f0e54c891" providerId="ADAL" clId="{2F559093-E20D-4986-98EB-08A542397E13}" dt="2020-10-20T06:45:38.939" v="4355"/>
          <ac:spMkLst>
            <pc:docMk/>
            <pc:sldMk cId="3324981438" sldId="879"/>
            <ac:spMk id="4" creationId="{F99272EB-50D8-4EB9-A1F0-E2355588B993}"/>
          </ac:spMkLst>
        </pc:spChg>
        <pc:spChg chg="add mod">
          <ac:chgData name="Schlapbach Andreas (IT-SCP-MVD-ETS)" userId="7563c65f-40d6-4e34-9428-ec2f0e54c891" providerId="ADAL" clId="{2F559093-E20D-4986-98EB-08A542397E13}" dt="2020-10-20T06:46:59.801" v="4396" actId="255"/>
          <ac:spMkLst>
            <pc:docMk/>
            <pc:sldMk cId="3324981438" sldId="879"/>
            <ac:spMk id="7" creationId="{36FC013E-C314-4C39-A2C4-3C6589180115}"/>
          </ac:spMkLst>
        </pc:spChg>
        <pc:spChg chg="add del mod">
          <ac:chgData name="Schlapbach Andreas (IT-SCP-MVD-ETS)" userId="7563c65f-40d6-4e34-9428-ec2f0e54c891" providerId="ADAL" clId="{2F559093-E20D-4986-98EB-08A542397E13}" dt="2020-10-20T06:45:41.969" v="4356" actId="478"/>
          <ac:spMkLst>
            <pc:docMk/>
            <pc:sldMk cId="3324981438" sldId="879"/>
            <ac:spMk id="8" creationId="{0F5FF68F-0030-4BB5-B3B5-B5D2441A37A1}"/>
          </ac:spMkLst>
        </pc:spChg>
        <pc:picChg chg="add mod">
          <ac:chgData name="Schlapbach Andreas (IT-SCP-MVD-ETS)" userId="7563c65f-40d6-4e34-9428-ec2f0e54c891" providerId="ADAL" clId="{2F559093-E20D-4986-98EB-08A542397E13}" dt="2020-10-20T06:47:07.250" v="4399" actId="1076"/>
          <ac:picMkLst>
            <pc:docMk/>
            <pc:sldMk cId="3324981438" sldId="879"/>
            <ac:picMk id="9" creationId="{AC6FA55E-7AD5-4465-9A86-B376D1AAD4C0}"/>
          </ac:picMkLst>
        </pc:picChg>
      </pc:sldChg>
      <pc:sldChg chg="del ord">
        <pc:chgData name="Schlapbach Andreas (IT-SCP-MVD-ETS)" userId="7563c65f-40d6-4e34-9428-ec2f0e54c891" providerId="ADAL" clId="{2F559093-E20D-4986-98EB-08A542397E13}" dt="2020-10-23T06:39:08.778" v="4820" actId="2696"/>
        <pc:sldMkLst>
          <pc:docMk/>
          <pc:sldMk cId="1387037524" sldId="880"/>
        </pc:sldMkLst>
      </pc:sldChg>
      <pc:sldChg chg="modSp del">
        <pc:chgData name="Schlapbach Andreas (IT-SCP-MVD-ETS)" userId="7563c65f-40d6-4e34-9428-ec2f0e54c891" providerId="ADAL" clId="{2F559093-E20D-4986-98EB-08A542397E13}" dt="2020-10-22T13:58:51.430" v="4806" actId="2696"/>
        <pc:sldMkLst>
          <pc:docMk/>
          <pc:sldMk cId="2855353060" sldId="883"/>
        </pc:sldMkLst>
        <pc:spChg chg="mod">
          <ac:chgData name="Schlapbach Andreas (IT-SCP-MVD-ETS)" userId="7563c65f-40d6-4e34-9428-ec2f0e54c891" providerId="ADAL" clId="{2F559093-E20D-4986-98EB-08A542397E13}" dt="2020-10-22T13:51:09.113" v="4668" actId="115"/>
          <ac:spMkLst>
            <pc:docMk/>
            <pc:sldMk cId="2855353060" sldId="883"/>
            <ac:spMk id="4" creationId="{E9E2D7C8-E2C6-4EBC-9D18-3F6D8C2FEDC1}"/>
          </ac:spMkLst>
        </pc:spChg>
      </pc:sldChg>
    </pc:docChg>
  </pc:docChgLst>
  <pc:docChgLst>
    <pc:chgData name="Gantert Clemens (IT-SCP-MVD-ETS - Extern)" userId="S::e530083@sbb.ch::f9c8bddb-b0b9-4532-b18c-91099c0045dd" providerId="AD" clId="Web-{AC46FA21-5636-8178-EC5F-142680A994FA}"/>
    <pc:docChg chg="modSld">
      <pc:chgData name="Gantert Clemens (IT-SCP-MVD-ETS - Extern)" userId="S::e530083@sbb.ch::f9c8bddb-b0b9-4532-b18c-91099c0045dd" providerId="AD" clId="Web-{AC46FA21-5636-8178-EC5F-142680A994FA}" dt="2020-10-19T10:10:09.699" v="11" actId="20577"/>
      <pc:docMkLst>
        <pc:docMk/>
      </pc:docMkLst>
      <pc:sldChg chg="modSp">
        <pc:chgData name="Gantert Clemens (IT-SCP-MVD-ETS - Extern)" userId="S::e530083@sbb.ch::f9c8bddb-b0b9-4532-b18c-91099c0045dd" providerId="AD" clId="Web-{AC46FA21-5636-8178-EC5F-142680A994FA}" dt="2020-10-19T10:09:54.120" v="10" actId="20577"/>
        <pc:sldMkLst>
          <pc:docMk/>
          <pc:sldMk cId="3288744538" sldId="858"/>
        </pc:sldMkLst>
        <pc:spChg chg="mod">
          <ac:chgData name="Gantert Clemens (IT-SCP-MVD-ETS - Extern)" userId="S::e530083@sbb.ch::f9c8bddb-b0b9-4532-b18c-91099c0045dd" providerId="AD" clId="Web-{AC46FA21-5636-8178-EC5F-142680A994FA}" dt="2020-10-19T10:09:54.120" v="10" actId="20577"/>
          <ac:spMkLst>
            <pc:docMk/>
            <pc:sldMk cId="3288744538" sldId="858"/>
            <ac:spMk id="6" creationId="{C66A7F0A-3395-459A-BB2B-18E550CA3380}"/>
          </ac:spMkLst>
        </pc:spChg>
      </pc:sldChg>
      <pc:sldChg chg="modSp">
        <pc:chgData name="Gantert Clemens (IT-SCP-MVD-ETS - Extern)" userId="S::e530083@sbb.ch::f9c8bddb-b0b9-4532-b18c-91099c0045dd" providerId="AD" clId="Web-{AC46FA21-5636-8178-EC5F-142680A994FA}" dt="2020-10-19T10:09:44.105" v="3" actId="20577"/>
        <pc:sldMkLst>
          <pc:docMk/>
          <pc:sldMk cId="4103474901" sldId="859"/>
        </pc:sldMkLst>
        <pc:spChg chg="mod">
          <ac:chgData name="Gantert Clemens (IT-SCP-MVD-ETS - Extern)" userId="S::e530083@sbb.ch::f9c8bddb-b0b9-4532-b18c-91099c0045dd" providerId="AD" clId="Web-{AC46FA21-5636-8178-EC5F-142680A994FA}" dt="2020-10-19T10:09:44.105" v="3" actId="20577"/>
          <ac:spMkLst>
            <pc:docMk/>
            <pc:sldMk cId="4103474901" sldId="859"/>
            <ac:spMk id="5" creationId="{33B0A06D-72B4-4A20-BBAD-9917A0941C2D}"/>
          </ac:spMkLst>
        </pc:spChg>
      </pc:sldChg>
      <pc:sldChg chg="modSp">
        <pc:chgData name="Gantert Clemens (IT-SCP-MVD-ETS - Extern)" userId="S::e530083@sbb.ch::f9c8bddb-b0b9-4532-b18c-91099c0045dd" providerId="AD" clId="Web-{AC46FA21-5636-8178-EC5F-142680A994FA}" dt="2020-10-19T10:10:09.699" v="11" actId="20577"/>
        <pc:sldMkLst>
          <pc:docMk/>
          <pc:sldMk cId="2781328284" sldId="871"/>
        </pc:sldMkLst>
        <pc:spChg chg="mod">
          <ac:chgData name="Gantert Clemens (IT-SCP-MVD-ETS - Extern)" userId="S::e530083@sbb.ch::f9c8bddb-b0b9-4532-b18c-91099c0045dd" providerId="AD" clId="Web-{AC46FA21-5636-8178-EC5F-142680A994FA}" dt="2020-10-19T10:10:09.699" v="11" actId="20577"/>
          <ac:spMkLst>
            <pc:docMk/>
            <pc:sldMk cId="2781328284" sldId="871"/>
            <ac:spMk id="5" creationId="{33B0A06D-72B4-4A20-BBAD-9917A0941C2D}"/>
          </ac:spMkLst>
        </pc:spChg>
      </pc:sldChg>
    </pc:docChg>
  </pc:docChgLst>
  <pc:docChgLst>
    <pc:chgData name="Gantert Clemens (IT-SCP-MVD-ETS - Extern)" userId="S::e530083@sbb.ch::f9c8bddb-b0b9-4532-b18c-91099c0045dd" providerId="AD" clId="Web-{209467AB-D29B-3142-0C37-36D4CDEF69C2}"/>
    <pc:docChg chg="modSld">
      <pc:chgData name="Gantert Clemens (IT-SCP-MVD-ETS - Extern)" userId="S::e530083@sbb.ch::f9c8bddb-b0b9-4532-b18c-91099c0045dd" providerId="AD" clId="Web-{209467AB-D29B-3142-0C37-36D4CDEF69C2}" dt="2020-10-26T15:25:03.476" v="74" actId="20577"/>
      <pc:docMkLst>
        <pc:docMk/>
      </pc:docMkLst>
      <pc:sldChg chg="addSp modSp">
        <pc:chgData name="Gantert Clemens (IT-SCP-MVD-ETS - Extern)" userId="S::e530083@sbb.ch::f9c8bddb-b0b9-4532-b18c-91099c0045dd" providerId="AD" clId="Web-{209467AB-D29B-3142-0C37-36D4CDEF69C2}" dt="2020-10-26T15:25:02.929" v="72" actId="20577"/>
        <pc:sldMkLst>
          <pc:docMk/>
          <pc:sldMk cId="3830792610" sldId="840"/>
        </pc:sldMkLst>
        <pc:spChg chg="add mod">
          <ac:chgData name="Gantert Clemens (IT-SCP-MVD-ETS - Extern)" userId="S::e530083@sbb.ch::f9c8bddb-b0b9-4532-b18c-91099c0045dd" providerId="AD" clId="Web-{209467AB-D29B-3142-0C37-36D4CDEF69C2}" dt="2020-10-26T15:25:02.929" v="72" actId="20577"/>
          <ac:spMkLst>
            <pc:docMk/>
            <pc:sldMk cId="3830792610" sldId="840"/>
            <ac:spMk id="4" creationId="{D4EC30CF-E377-4D9D-9B97-FD103E1AAA3E}"/>
          </ac:spMkLst>
        </pc:spChg>
      </pc:sldChg>
    </pc:docChg>
  </pc:docChgLst>
  <pc:docChgLst>
    <pc:chgData name="Gantert Clemens (IT-SCP-MVD-ETS - Extern)" userId="S::e530083@sbb.ch::f9c8bddb-b0b9-4532-b18c-91099c0045dd" providerId="AD" clId="Web-{EC49D8FE-A85A-F01F-69E5-4389864B40F7}"/>
    <pc:docChg chg="addSld modSld">
      <pc:chgData name="Gantert Clemens (IT-SCP-MVD-ETS - Extern)" userId="S::e530083@sbb.ch::f9c8bddb-b0b9-4532-b18c-91099c0045dd" providerId="AD" clId="Web-{EC49D8FE-A85A-F01F-69E5-4389864B40F7}" dt="2020-10-20T08:33:51.626" v="34" actId="1076"/>
      <pc:docMkLst>
        <pc:docMk/>
      </pc:docMkLst>
      <pc:sldChg chg="addSp delSp modSp">
        <pc:chgData name="Gantert Clemens (IT-SCP-MVD-ETS - Extern)" userId="S::e530083@sbb.ch::f9c8bddb-b0b9-4532-b18c-91099c0045dd" providerId="AD" clId="Web-{EC49D8FE-A85A-F01F-69E5-4389864B40F7}" dt="2020-10-20T08:09:57.688" v="20" actId="20577"/>
        <pc:sldMkLst>
          <pc:docMk/>
          <pc:sldMk cId="3324981438" sldId="879"/>
        </pc:sldMkLst>
        <pc:spChg chg="mod">
          <ac:chgData name="Gantert Clemens (IT-SCP-MVD-ETS - Extern)" userId="S::e530083@sbb.ch::f9c8bddb-b0b9-4532-b18c-91099c0045dd" providerId="AD" clId="Web-{EC49D8FE-A85A-F01F-69E5-4389864B40F7}" dt="2020-10-20T08:09:57.688" v="20" actId="20577"/>
          <ac:spMkLst>
            <pc:docMk/>
            <pc:sldMk cId="3324981438" sldId="879"/>
            <ac:spMk id="7" creationId="{36FC013E-C314-4C39-A2C4-3C6589180115}"/>
          </ac:spMkLst>
        </pc:spChg>
        <pc:picChg chg="add mod">
          <ac:chgData name="Gantert Clemens (IT-SCP-MVD-ETS - Extern)" userId="S::e530083@sbb.ch::f9c8bddb-b0b9-4532-b18c-91099c0045dd" providerId="AD" clId="Web-{EC49D8FE-A85A-F01F-69E5-4389864B40F7}" dt="2020-10-20T08:09:42.125" v="7" actId="1076"/>
          <ac:picMkLst>
            <pc:docMk/>
            <pc:sldMk cId="3324981438" sldId="879"/>
            <ac:picMk id="2" creationId="{9A0E5AE9-87F3-4883-B841-2BEE53E4AE3D}"/>
          </ac:picMkLst>
        </pc:picChg>
        <pc:picChg chg="del">
          <ac:chgData name="Gantert Clemens (IT-SCP-MVD-ETS - Extern)" userId="S::e530083@sbb.ch::f9c8bddb-b0b9-4532-b18c-91099c0045dd" providerId="AD" clId="Web-{EC49D8FE-A85A-F01F-69E5-4389864B40F7}" dt="2020-10-20T08:09:31.828" v="1"/>
          <ac:picMkLst>
            <pc:docMk/>
            <pc:sldMk cId="3324981438" sldId="879"/>
            <ac:picMk id="9" creationId="{AC6FA55E-7AD5-4465-9A86-B376D1AAD4C0}"/>
          </ac:picMkLst>
        </pc:picChg>
      </pc:sldChg>
      <pc:sldChg chg="add replId">
        <pc:chgData name="Gantert Clemens (IT-SCP-MVD-ETS - Extern)" userId="S::e530083@sbb.ch::f9c8bddb-b0b9-4532-b18c-91099c0045dd" providerId="AD" clId="Web-{EC49D8FE-A85A-F01F-69E5-4389864B40F7}" dt="2020-10-20T08:09:28.468" v="0"/>
        <pc:sldMkLst>
          <pc:docMk/>
          <pc:sldMk cId="1387037524" sldId="880"/>
        </pc:sldMkLst>
      </pc:sldChg>
      <pc:sldChg chg="addSp delSp modSp add replId">
        <pc:chgData name="Gantert Clemens (IT-SCP-MVD-ETS - Extern)" userId="S::e530083@sbb.ch::f9c8bddb-b0b9-4532-b18c-91099c0045dd" providerId="AD" clId="Web-{EC49D8FE-A85A-F01F-69E5-4389864B40F7}" dt="2020-10-20T08:19:35.747" v="27" actId="20577"/>
        <pc:sldMkLst>
          <pc:docMk/>
          <pc:sldMk cId="2480487088" sldId="881"/>
        </pc:sldMkLst>
        <pc:spChg chg="mod">
          <ac:chgData name="Gantert Clemens (IT-SCP-MVD-ETS - Extern)" userId="S::e530083@sbb.ch::f9c8bddb-b0b9-4532-b18c-91099c0045dd" providerId="AD" clId="Web-{EC49D8FE-A85A-F01F-69E5-4389864B40F7}" dt="2020-10-20T08:19:35.747" v="27" actId="20577"/>
          <ac:spMkLst>
            <pc:docMk/>
            <pc:sldMk cId="2480487088" sldId="881"/>
            <ac:spMk id="7" creationId="{36FC013E-C314-4C39-A2C4-3C6589180115}"/>
          </ac:spMkLst>
        </pc:spChg>
        <pc:picChg chg="del">
          <ac:chgData name="Gantert Clemens (IT-SCP-MVD-ETS - Extern)" userId="S::e530083@sbb.ch::f9c8bddb-b0b9-4532-b18c-91099c0045dd" providerId="AD" clId="Web-{EC49D8FE-A85A-F01F-69E5-4389864B40F7}" dt="2020-10-20T08:19:21.919" v="22"/>
          <ac:picMkLst>
            <pc:docMk/>
            <pc:sldMk cId="2480487088" sldId="881"/>
            <ac:picMk id="2" creationId="{9A0E5AE9-87F3-4883-B841-2BEE53E4AE3D}"/>
          </ac:picMkLst>
        </pc:picChg>
        <pc:picChg chg="add mod">
          <ac:chgData name="Gantert Clemens (IT-SCP-MVD-ETS - Extern)" userId="S::e530083@sbb.ch::f9c8bddb-b0b9-4532-b18c-91099c0045dd" providerId="AD" clId="Web-{EC49D8FE-A85A-F01F-69E5-4389864B40F7}" dt="2020-10-20T08:19:30.404" v="26" actId="1410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EC49D8FE-A85A-F01F-69E5-4389864B40F7}" dt="2020-10-20T08:33:51.626" v="34" actId="1076"/>
        <pc:sldMkLst>
          <pc:docMk/>
          <pc:sldMk cId="4254838017" sldId="882"/>
        </pc:sldMkLst>
        <pc:spChg chg="mod">
          <ac:chgData name="Gantert Clemens (IT-SCP-MVD-ETS - Extern)" userId="S::e530083@sbb.ch::f9c8bddb-b0b9-4532-b18c-91099c0045dd" providerId="AD" clId="Web-{EC49D8FE-A85A-F01F-69E5-4389864B40F7}" dt="2020-10-20T08:33:45.189" v="31" actId="20577"/>
          <ac:spMkLst>
            <pc:docMk/>
            <pc:sldMk cId="4254838017" sldId="882"/>
            <ac:spMk id="7" creationId="{36FC013E-C314-4C39-A2C4-3C6589180115}"/>
          </ac:spMkLst>
        </pc:spChg>
        <pc:picChg chg="add mod">
          <ac:chgData name="Gantert Clemens (IT-SCP-MVD-ETS - Extern)" userId="S::e530083@sbb.ch::f9c8bddb-b0b9-4532-b18c-91099c0045dd" providerId="AD" clId="Web-{EC49D8FE-A85A-F01F-69E5-4389864B40F7}" dt="2020-10-20T08:33:51.626" v="34" actId="1076"/>
          <ac:picMkLst>
            <pc:docMk/>
            <pc:sldMk cId="4254838017" sldId="882"/>
            <ac:picMk id="2" creationId="{58BA67FD-608C-4259-814C-61EDADECA3F6}"/>
          </ac:picMkLst>
        </pc:picChg>
        <pc:picChg chg="del">
          <ac:chgData name="Gantert Clemens (IT-SCP-MVD-ETS - Extern)" userId="S::e530083@sbb.ch::f9c8bddb-b0b9-4532-b18c-91099c0045dd" providerId="AD" clId="Web-{EC49D8FE-A85A-F01F-69E5-4389864B40F7}" dt="2020-10-20T08:33:39.688" v="29"/>
          <ac:picMkLst>
            <pc:docMk/>
            <pc:sldMk cId="4254838017" sldId="882"/>
            <ac:picMk id="3" creationId="{6432CCB5-B8D5-4D8D-9B29-21D8347AE0A1}"/>
          </ac:picMkLst>
        </pc:picChg>
      </pc:sldChg>
    </pc:docChg>
  </pc:docChgLst>
  <pc:docChgLst>
    <pc:chgData name="Gantert Clemens (IT-SCP-MVD-ETS - Extern)" userId="S::e530083@sbb.ch::f9c8bddb-b0b9-4532-b18c-91099c0045dd" providerId="AD" clId="Web-{3B7800F1-052F-C012-A163-81F552E62476}"/>
    <pc:docChg chg="modSld">
      <pc:chgData name="Gantert Clemens (IT-SCP-MVD-ETS - Extern)" userId="S::e530083@sbb.ch::f9c8bddb-b0b9-4532-b18c-91099c0045dd" providerId="AD" clId="Web-{3B7800F1-052F-C012-A163-81F552E62476}" dt="2020-10-19T11:51:31.980" v="53"/>
      <pc:docMkLst>
        <pc:docMk/>
      </pc:docMkLst>
      <pc:sldChg chg="modSp">
        <pc:chgData name="Gantert Clemens (IT-SCP-MVD-ETS - Extern)" userId="S::e530083@sbb.ch::f9c8bddb-b0b9-4532-b18c-91099c0045dd" providerId="AD" clId="Web-{3B7800F1-052F-C012-A163-81F552E62476}" dt="2020-10-19T11:51:31.980" v="53"/>
        <pc:sldMkLst>
          <pc:docMk/>
          <pc:sldMk cId="3069114411" sldId="853"/>
        </pc:sldMkLst>
        <pc:graphicFrameChg chg="mod modGraphic">
          <ac:chgData name="Gantert Clemens (IT-SCP-MVD-ETS - Extern)" userId="S::e530083@sbb.ch::f9c8bddb-b0b9-4532-b18c-91099c0045dd" providerId="AD" clId="Web-{3B7800F1-052F-C012-A163-81F552E62476}" dt="2020-10-19T11:51:31.980" v="53"/>
          <ac:graphicFrameMkLst>
            <pc:docMk/>
            <pc:sldMk cId="3069114411" sldId="853"/>
            <ac:graphicFrameMk id="3" creationId="{6B95C83F-9E53-466B-BEC7-76A54EFBC65B}"/>
          </ac:graphicFrameMkLst>
        </pc:graphicFrameChg>
      </pc:sldChg>
    </pc:docChg>
  </pc:docChgLst>
  <pc:docChgLst>
    <pc:chgData name="Gantert Clemens (IT-SCP-MVD-ETS - Extern)" userId="S::e530083@sbb.ch::f9c8bddb-b0b9-4532-b18c-91099c0045dd" providerId="AD" clId="Web-{4375FF60-F723-C8B0-4D89-1E7BA54F30A8}"/>
    <pc:docChg chg="addSld modSld">
      <pc:chgData name="Gantert Clemens (IT-SCP-MVD-ETS - Extern)" userId="S::e530083@sbb.ch::f9c8bddb-b0b9-4532-b18c-91099c0045dd" providerId="AD" clId="Web-{4375FF60-F723-C8B0-4D89-1E7BA54F30A8}" dt="2020-10-19T15:10:45.023" v="562" actId="20577"/>
      <pc:docMkLst>
        <pc:docMk/>
      </pc:docMkLst>
      <pc:sldChg chg="modSp add replId">
        <pc:chgData name="Gantert Clemens (IT-SCP-MVD-ETS - Extern)" userId="S::e530083@sbb.ch::f9c8bddb-b0b9-4532-b18c-91099c0045dd" providerId="AD" clId="Web-{4375FF60-F723-C8B0-4D89-1E7BA54F30A8}" dt="2020-10-19T15:10:45.023" v="562" actId="20577"/>
        <pc:sldMkLst>
          <pc:docMk/>
          <pc:sldMk cId="874213530" sldId="878"/>
        </pc:sldMkLst>
        <pc:spChg chg="mod">
          <ac:chgData name="Gantert Clemens (IT-SCP-MVD-ETS - Extern)" userId="S::e530083@sbb.ch::f9c8bddb-b0b9-4532-b18c-91099c0045dd" providerId="AD" clId="Web-{4375FF60-F723-C8B0-4D89-1E7BA54F30A8}" dt="2020-10-19T15:05:06.442" v="3" actId="20577"/>
          <ac:spMkLst>
            <pc:docMk/>
            <pc:sldMk cId="874213530" sldId="878"/>
            <ac:spMk id="2" creationId="{1D74B4F7-A0DD-41B3-A1AC-0684BBF53E71}"/>
          </ac:spMkLst>
        </pc:spChg>
        <pc:spChg chg="mod">
          <ac:chgData name="Gantert Clemens (IT-SCP-MVD-ETS - Extern)" userId="S::e530083@sbb.ch::f9c8bddb-b0b9-4532-b18c-91099c0045dd" providerId="AD" clId="Web-{4375FF60-F723-C8B0-4D89-1E7BA54F30A8}" dt="2020-10-19T15:10:45.023" v="562" actId="20577"/>
          <ac:spMkLst>
            <pc:docMk/>
            <pc:sldMk cId="874213530" sldId="878"/>
            <ac:spMk id="11" creationId="{FDC144F5-D3C5-495A-A2E8-C73DCC489F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75803B-A609-4F95-AD0A-0923C9D5A493}"/>
              </a:ext>
            </a:extLst>
          </p:cNvPr>
          <p:cNvSpPr>
            <a:spLocks noGrp="1" noChangeArrowheads="1"/>
          </p:cNvSpPr>
          <p:nvPr>
            <p:ph type="hdr" sz="quarter"/>
          </p:nvPr>
        </p:nvSpPr>
        <p:spPr bwMode="auto">
          <a:xfrm>
            <a:off x="0"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eaLnBrk="1" hangingPunct="1">
              <a:defRPr sz="1300">
                <a:latin typeface="Arial" charset="0"/>
              </a:defRPr>
            </a:lvl1pPr>
          </a:lstStyle>
          <a:p>
            <a:pPr>
              <a:defRPr/>
            </a:pPr>
            <a:endParaRPr lang="fr-FR"/>
          </a:p>
        </p:txBody>
      </p:sp>
      <p:sp>
        <p:nvSpPr>
          <p:cNvPr id="5123" name="Rectangle 3">
            <a:extLst>
              <a:ext uri="{FF2B5EF4-FFF2-40B4-BE49-F238E27FC236}">
                <a16:creationId xmlns:a16="http://schemas.microsoft.com/office/drawing/2014/main" id="{23FC46CB-B81D-4691-84E9-CD9A2E046479}"/>
              </a:ext>
            </a:extLst>
          </p:cNvPr>
          <p:cNvSpPr>
            <a:spLocks noGrp="1" noChangeArrowheads="1"/>
          </p:cNvSpPr>
          <p:nvPr>
            <p:ph type="dt" idx="1"/>
          </p:nvPr>
        </p:nvSpPr>
        <p:spPr bwMode="auto">
          <a:xfrm>
            <a:off x="3884414"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algn="r" eaLnBrk="1" hangingPunct="1">
              <a:defRPr sz="1300">
                <a:latin typeface="Arial" charset="0"/>
              </a:defRPr>
            </a:lvl1pPr>
          </a:lstStyle>
          <a:p>
            <a:pPr>
              <a:defRPr/>
            </a:pPr>
            <a:endParaRPr lang="fr-FR"/>
          </a:p>
        </p:txBody>
      </p:sp>
      <p:sp>
        <p:nvSpPr>
          <p:cNvPr id="3076" name="Rectangle 4">
            <a:extLst>
              <a:ext uri="{FF2B5EF4-FFF2-40B4-BE49-F238E27FC236}">
                <a16:creationId xmlns:a16="http://schemas.microsoft.com/office/drawing/2014/main" id="{B548A498-6D00-4CE4-9483-FD66142A9EBA}"/>
              </a:ext>
            </a:extLst>
          </p:cNvPr>
          <p:cNvSpPr>
            <a:spLocks noGrp="1" noRot="1" noChangeAspect="1" noChangeArrowheads="1" noTextEdit="1"/>
          </p:cNvSpPr>
          <p:nvPr>
            <p:ph type="sldImg" idx="2"/>
          </p:nvPr>
        </p:nvSpPr>
        <p:spPr bwMode="auto">
          <a:xfrm>
            <a:off x="960438"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B78610D1-6726-4A2B-92EC-FD30BF8361AA}"/>
              </a:ext>
            </a:extLst>
          </p:cNvPr>
          <p:cNvSpPr>
            <a:spLocks noGrp="1" noChangeArrowheads="1"/>
          </p:cNvSpPr>
          <p:nvPr>
            <p:ph type="body" sz="quarter" idx="3"/>
          </p:nvPr>
        </p:nvSpPr>
        <p:spPr bwMode="auto">
          <a:xfrm>
            <a:off x="686098" y="4689718"/>
            <a:ext cx="5485805" cy="4444781"/>
          </a:xfrm>
          <a:prstGeom prst="rect">
            <a:avLst/>
          </a:prstGeom>
          <a:noFill/>
          <a:ln>
            <a:noFill/>
          </a:ln>
          <a:effectLst/>
        </p:spPr>
        <p:txBody>
          <a:bodyPr vert="horz" wrap="square" lIns="91058" tIns="45529" rIns="91058" bIns="45529"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126" name="Rectangle 6">
            <a:extLst>
              <a:ext uri="{FF2B5EF4-FFF2-40B4-BE49-F238E27FC236}">
                <a16:creationId xmlns:a16="http://schemas.microsoft.com/office/drawing/2014/main" id="{C5BFA995-E69A-45C0-9C77-E50589448453}"/>
              </a:ext>
            </a:extLst>
          </p:cNvPr>
          <p:cNvSpPr>
            <a:spLocks noGrp="1" noChangeArrowheads="1"/>
          </p:cNvSpPr>
          <p:nvPr>
            <p:ph type="ftr" sz="quarter" idx="4"/>
          </p:nvPr>
        </p:nvSpPr>
        <p:spPr bwMode="auto">
          <a:xfrm>
            <a:off x="0"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eaLnBrk="1" hangingPunct="1">
              <a:defRPr sz="1300">
                <a:latin typeface="Arial" charset="0"/>
              </a:defRPr>
            </a:lvl1pPr>
          </a:lstStyle>
          <a:p>
            <a:pPr>
              <a:defRPr/>
            </a:pPr>
            <a:endParaRPr lang="fr-FR"/>
          </a:p>
        </p:txBody>
      </p:sp>
      <p:sp>
        <p:nvSpPr>
          <p:cNvPr id="5127" name="Rectangle 7">
            <a:extLst>
              <a:ext uri="{FF2B5EF4-FFF2-40B4-BE49-F238E27FC236}">
                <a16:creationId xmlns:a16="http://schemas.microsoft.com/office/drawing/2014/main" id="{795AF54C-F630-4AB1-B887-0221BA1E99E9}"/>
              </a:ext>
            </a:extLst>
          </p:cNvPr>
          <p:cNvSpPr>
            <a:spLocks noGrp="1" noChangeArrowheads="1"/>
          </p:cNvSpPr>
          <p:nvPr>
            <p:ph type="sldNum" sz="quarter" idx="5"/>
          </p:nvPr>
        </p:nvSpPr>
        <p:spPr bwMode="auto">
          <a:xfrm>
            <a:off x="3884414"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algn="r" eaLnBrk="1" hangingPunct="1">
              <a:defRPr sz="1300"/>
            </a:lvl1pPr>
          </a:lstStyle>
          <a:p>
            <a:fld id="{C2F78394-11F3-4169-AE4C-30943FEDB0E3}" type="slidenum">
              <a:rPr lang="fr-FR" altLang="de-DE"/>
              <a:pPr/>
              <a:t>‹Nr.›</a:t>
            </a:fld>
            <a:endParaRPr lang="fr-FR"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a:extLst>
              <a:ext uri="{FF2B5EF4-FFF2-40B4-BE49-F238E27FC236}">
                <a16:creationId xmlns:a16="http://schemas.microsoft.com/office/drawing/2014/main" id="{C52DF426-9319-43C6-8991-49791C83FEA8}"/>
              </a:ext>
            </a:extLst>
          </p:cNvPr>
          <p:cNvSpPr>
            <a:spLocks noGrp="1" noRot="1" noChangeAspect="1" noChangeArrowheads="1" noTextEdit="1"/>
          </p:cNvSpPr>
          <p:nvPr>
            <p:ph type="sldImg"/>
          </p:nvPr>
        </p:nvSpPr>
        <p:spPr>
          <a:ln/>
        </p:spPr>
      </p:sp>
      <p:sp>
        <p:nvSpPr>
          <p:cNvPr id="5123" name="Notizenplatzhalter 2">
            <a:extLst>
              <a:ext uri="{FF2B5EF4-FFF2-40B4-BE49-F238E27FC236}">
                <a16:creationId xmlns:a16="http://schemas.microsoft.com/office/drawing/2014/main" id="{70D464C2-D203-49F2-9318-C7A610C3020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124" name="Foliennummernplatzhalter 3">
            <a:extLst>
              <a:ext uri="{FF2B5EF4-FFF2-40B4-BE49-F238E27FC236}">
                <a16:creationId xmlns:a16="http://schemas.microsoft.com/office/drawing/2014/main" id="{8C21C5B3-644F-4228-A62A-72438B5570A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33875" indent="-278842">
              <a:spcBef>
                <a:spcPct val="30000"/>
              </a:spcBef>
              <a:defRPr sz="1200">
                <a:solidFill>
                  <a:schemeClr val="tx1"/>
                </a:solidFill>
                <a:latin typeface="Arial" panose="020B0604020202020204" pitchFamily="34" charset="0"/>
              </a:defRPr>
            </a:lvl2pPr>
            <a:lvl3pPr marL="1132220" indent="-220622">
              <a:spcBef>
                <a:spcPct val="30000"/>
              </a:spcBef>
              <a:defRPr sz="1200">
                <a:solidFill>
                  <a:schemeClr val="tx1"/>
                </a:solidFill>
                <a:latin typeface="Arial" panose="020B0604020202020204" pitchFamily="34" charset="0"/>
              </a:defRPr>
            </a:lvl3pPr>
            <a:lvl4pPr marL="1588784" indent="-220622">
              <a:spcBef>
                <a:spcPct val="30000"/>
              </a:spcBef>
              <a:defRPr sz="1200">
                <a:solidFill>
                  <a:schemeClr val="tx1"/>
                </a:solidFill>
                <a:latin typeface="Arial" panose="020B0604020202020204" pitchFamily="34" charset="0"/>
              </a:defRPr>
            </a:lvl4pPr>
            <a:lvl5pPr marL="2043816" indent="-220622">
              <a:spcBef>
                <a:spcPct val="30000"/>
              </a:spcBef>
              <a:defRPr sz="1200">
                <a:solidFill>
                  <a:schemeClr val="tx1"/>
                </a:solidFill>
                <a:latin typeface="Arial" panose="020B0604020202020204" pitchFamily="34" charset="0"/>
              </a:defRPr>
            </a:lvl5pPr>
            <a:lvl6pPr marL="2485060" indent="-220622" eaLnBrk="0" fontAlgn="base" hangingPunct="0">
              <a:spcBef>
                <a:spcPct val="30000"/>
              </a:spcBef>
              <a:spcAft>
                <a:spcPct val="0"/>
              </a:spcAft>
              <a:defRPr sz="1200">
                <a:solidFill>
                  <a:schemeClr val="tx1"/>
                </a:solidFill>
                <a:latin typeface="Arial" panose="020B0604020202020204" pitchFamily="34" charset="0"/>
              </a:defRPr>
            </a:lvl6pPr>
            <a:lvl7pPr marL="2926304" indent="-220622" eaLnBrk="0" fontAlgn="base" hangingPunct="0">
              <a:spcBef>
                <a:spcPct val="30000"/>
              </a:spcBef>
              <a:spcAft>
                <a:spcPct val="0"/>
              </a:spcAft>
              <a:defRPr sz="1200">
                <a:solidFill>
                  <a:schemeClr val="tx1"/>
                </a:solidFill>
                <a:latin typeface="Arial" panose="020B0604020202020204" pitchFamily="34" charset="0"/>
              </a:defRPr>
            </a:lvl7pPr>
            <a:lvl8pPr marL="3367548" indent="-220622" eaLnBrk="0" fontAlgn="base" hangingPunct="0">
              <a:spcBef>
                <a:spcPct val="30000"/>
              </a:spcBef>
              <a:spcAft>
                <a:spcPct val="0"/>
              </a:spcAft>
              <a:defRPr sz="1200">
                <a:solidFill>
                  <a:schemeClr val="tx1"/>
                </a:solidFill>
                <a:latin typeface="Arial" panose="020B0604020202020204" pitchFamily="34" charset="0"/>
              </a:defRPr>
            </a:lvl8pPr>
            <a:lvl9pPr marL="3808791" indent="-22062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589F2-3F56-4D17-98FB-E42CAB87D4BD}" type="slidenum">
              <a:rPr lang="fr-FR" altLang="de-DE" sz="1300"/>
              <a:pPr>
                <a:spcBef>
                  <a:spcPct val="0"/>
                </a:spcBef>
              </a:pPr>
              <a:t>1</a:t>
            </a:fld>
            <a:endParaRPr lang="fr-FR" altLang="de-DE"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7770B65-72C7-48FE-AB89-338D08D91A96}"/>
              </a:ext>
            </a:extLst>
          </p:cNvPr>
          <p:cNvSpPr>
            <a:spLocks noChangeArrowheads="1"/>
          </p:cNvSpPr>
          <p:nvPr/>
        </p:nvSpPr>
        <p:spPr bwMode="auto">
          <a:xfrm>
            <a:off x="0" y="0"/>
            <a:ext cx="9140825" cy="6856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5" name="Image 5" descr="couv.eps">
            <a:extLst>
              <a:ext uri="{FF2B5EF4-FFF2-40B4-BE49-F238E27FC236}">
                <a16:creationId xmlns:a16="http://schemas.microsoft.com/office/drawing/2014/main" id="{0CFE3073-27A9-4B41-AC3C-D12761A868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7175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295400" y="2878138"/>
            <a:ext cx="6516688" cy="1470025"/>
          </a:xfrm>
        </p:spPr>
        <p:txBody>
          <a:bodyPr/>
          <a:lstStyle>
            <a:lvl1pPr>
              <a:defRPr sz="3200">
                <a:solidFill>
                  <a:schemeClr val="bg1"/>
                </a:solidFill>
              </a:defRPr>
            </a:lvl1pPr>
          </a:lstStyle>
          <a:p>
            <a:pPr lvl="0"/>
            <a:r>
              <a:rPr lang="fr-FR" noProof="0"/>
              <a:t>Cliquez pour modifier le style du titre</a:t>
            </a:r>
          </a:p>
        </p:txBody>
      </p:sp>
      <p:sp>
        <p:nvSpPr>
          <p:cNvPr id="3075" name="Rectangle 3"/>
          <p:cNvSpPr>
            <a:spLocks noGrp="1" noChangeArrowheads="1"/>
          </p:cNvSpPr>
          <p:nvPr>
            <p:ph type="subTitle" idx="1"/>
          </p:nvPr>
        </p:nvSpPr>
        <p:spPr>
          <a:xfrm>
            <a:off x="1295400" y="4652963"/>
            <a:ext cx="6516688" cy="865187"/>
          </a:xfrm>
        </p:spPr>
        <p:txBody>
          <a:bodyPr/>
          <a:lstStyle>
            <a:lvl1pPr marL="0" indent="0">
              <a:buFont typeface="Arial Black" pitchFamily="34" charset="0"/>
              <a:buNone/>
              <a:defRPr sz="2000" b="0">
                <a:solidFill>
                  <a:schemeClr val="bg1"/>
                </a:solidFill>
              </a:defRPr>
            </a:lvl1pPr>
          </a:lstStyle>
          <a:p>
            <a:pPr lvl="0"/>
            <a:r>
              <a:rPr lang="fr-FR" noProof="0"/>
              <a:t>Cliquez pour modifier le style des sous-titres du masque</a:t>
            </a:r>
          </a:p>
        </p:txBody>
      </p:sp>
    </p:spTree>
    <p:extLst>
      <p:ext uri="{BB962C8B-B14F-4D97-AF65-F5344CB8AC3E}">
        <p14:creationId xmlns:p14="http://schemas.microsoft.com/office/powerpoint/2010/main" val="173429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A26A1AE6-B3B9-4D1C-B517-B124985E3F9D}"/>
              </a:ext>
            </a:extLst>
          </p:cNvPr>
          <p:cNvSpPr>
            <a:spLocks noGrp="1" noChangeArrowheads="1"/>
          </p:cNvSpPr>
          <p:nvPr>
            <p:ph type="sldNum" sz="quarter" idx="10"/>
          </p:nvPr>
        </p:nvSpPr>
        <p:spPr>
          <a:ln/>
        </p:spPr>
        <p:txBody>
          <a:bodyPr/>
          <a:lstStyle>
            <a:lvl1pPr>
              <a:defRPr/>
            </a:lvl1pPr>
          </a:lstStyle>
          <a:p>
            <a:fld id="{F0CFADDB-F397-479E-A242-A6BB45D0482B}" type="slidenum">
              <a:rPr lang="fr-FR" altLang="de-DE"/>
              <a:pPr/>
              <a:t>‹Nr.›</a:t>
            </a:fld>
            <a:endParaRPr lang="fr-FR" altLang="de-DE"/>
          </a:p>
        </p:txBody>
      </p:sp>
      <p:sp>
        <p:nvSpPr>
          <p:cNvPr id="5" name="Rectangle 8">
            <a:extLst>
              <a:ext uri="{FF2B5EF4-FFF2-40B4-BE49-F238E27FC236}">
                <a16:creationId xmlns:a16="http://schemas.microsoft.com/office/drawing/2014/main" id="{B5E77452-6BAB-4407-8781-25BC3E356F8B}"/>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86790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462713" y="371475"/>
            <a:ext cx="2033587" cy="57213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58775" y="371475"/>
            <a:ext cx="5951538" cy="57213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6E820165-1E6F-4617-8345-C2FD70343EB5}"/>
              </a:ext>
            </a:extLst>
          </p:cNvPr>
          <p:cNvSpPr>
            <a:spLocks noGrp="1" noChangeArrowheads="1"/>
          </p:cNvSpPr>
          <p:nvPr>
            <p:ph type="sldNum" sz="quarter" idx="10"/>
          </p:nvPr>
        </p:nvSpPr>
        <p:spPr>
          <a:ln/>
        </p:spPr>
        <p:txBody>
          <a:bodyPr/>
          <a:lstStyle>
            <a:lvl1pPr>
              <a:defRPr/>
            </a:lvl1pPr>
          </a:lstStyle>
          <a:p>
            <a:fld id="{EC7B6364-02EC-4C5A-B8B5-FAB32D26EFA7}" type="slidenum">
              <a:rPr lang="fr-FR" altLang="de-DE"/>
              <a:pPr/>
              <a:t>‹Nr.›</a:t>
            </a:fld>
            <a:endParaRPr lang="fr-FR" altLang="de-DE"/>
          </a:p>
        </p:txBody>
      </p:sp>
      <p:sp>
        <p:nvSpPr>
          <p:cNvPr id="5" name="Rectangle 8">
            <a:extLst>
              <a:ext uri="{FF2B5EF4-FFF2-40B4-BE49-F238E27FC236}">
                <a16:creationId xmlns:a16="http://schemas.microsoft.com/office/drawing/2014/main" id="{3F5B3706-69E7-4473-AA47-65BFE557AA50}"/>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425853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7700" y="371475"/>
            <a:ext cx="7848600" cy="866775"/>
          </a:xfrm>
        </p:spPr>
        <p:txBody>
          <a:bodyPr/>
          <a:lstStyle/>
          <a:p>
            <a:r>
              <a:rPr lang="de-DE"/>
              <a:t>Titelmasterformat durch Klicken bearbeiten</a:t>
            </a:r>
          </a:p>
        </p:txBody>
      </p:sp>
      <p:sp>
        <p:nvSpPr>
          <p:cNvPr id="3" name="Textplatzhalter 2"/>
          <p:cNvSpPr>
            <a:spLocks noGrp="1"/>
          </p:cNvSpPr>
          <p:nvPr>
            <p:ph type="body" sz="half" idx="1"/>
          </p:nvPr>
        </p:nvSpPr>
        <p:spPr>
          <a:xfrm>
            <a:off x="358775" y="1633538"/>
            <a:ext cx="3992563"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8B92222B-578F-4F5C-A3F9-76F0858A6E17}"/>
              </a:ext>
            </a:extLst>
          </p:cNvPr>
          <p:cNvSpPr>
            <a:spLocks noGrp="1" noChangeArrowheads="1"/>
          </p:cNvSpPr>
          <p:nvPr>
            <p:ph type="sldNum" sz="quarter" idx="10"/>
          </p:nvPr>
        </p:nvSpPr>
        <p:spPr>
          <a:ln/>
        </p:spPr>
        <p:txBody>
          <a:bodyPr/>
          <a:lstStyle>
            <a:lvl1pPr>
              <a:defRPr/>
            </a:lvl1pPr>
          </a:lstStyle>
          <a:p>
            <a:fld id="{C98AB5CD-F6E2-4941-8BB9-62DC8EF47C3A}" type="slidenum">
              <a:rPr lang="fr-FR" altLang="de-DE"/>
              <a:pPr/>
              <a:t>‹Nr.›</a:t>
            </a:fld>
            <a:endParaRPr lang="fr-FR" altLang="de-DE"/>
          </a:p>
        </p:txBody>
      </p:sp>
      <p:sp>
        <p:nvSpPr>
          <p:cNvPr id="6" name="Rectangle 8">
            <a:extLst>
              <a:ext uri="{FF2B5EF4-FFF2-40B4-BE49-F238E27FC236}">
                <a16:creationId xmlns:a16="http://schemas.microsoft.com/office/drawing/2014/main" id="{04B3D66E-8992-4AC9-BBDA-FFF95E16D7C1}"/>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20687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0EE0166B-7CDB-48E2-81C2-9EDB8286B96C}"/>
              </a:ext>
            </a:extLst>
          </p:cNvPr>
          <p:cNvSpPr>
            <a:spLocks noGrp="1" noChangeArrowheads="1"/>
          </p:cNvSpPr>
          <p:nvPr>
            <p:ph type="sldNum" sz="quarter" idx="10"/>
          </p:nvPr>
        </p:nvSpPr>
        <p:spPr>
          <a:ln/>
        </p:spPr>
        <p:txBody>
          <a:bodyPr/>
          <a:lstStyle>
            <a:lvl1pPr>
              <a:defRPr/>
            </a:lvl1pPr>
          </a:lstStyle>
          <a:p>
            <a:fld id="{343E9BC8-4B4F-412C-B9A8-D43AE05F4137}" type="slidenum">
              <a:rPr lang="fr-FR" altLang="de-DE"/>
              <a:pPr/>
              <a:t>‹Nr.›</a:t>
            </a:fld>
            <a:endParaRPr lang="fr-FR" altLang="de-DE"/>
          </a:p>
        </p:txBody>
      </p:sp>
      <p:sp>
        <p:nvSpPr>
          <p:cNvPr id="5" name="Rectangle 8">
            <a:extLst>
              <a:ext uri="{FF2B5EF4-FFF2-40B4-BE49-F238E27FC236}">
                <a16:creationId xmlns:a16="http://schemas.microsoft.com/office/drawing/2014/main" id="{FBB931BD-F3DE-464D-9A81-A54328802B3E}"/>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215310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6">
            <a:extLst>
              <a:ext uri="{FF2B5EF4-FFF2-40B4-BE49-F238E27FC236}">
                <a16:creationId xmlns:a16="http://schemas.microsoft.com/office/drawing/2014/main" id="{4DB7100D-96BB-4360-A69A-1062C956E46C}"/>
              </a:ext>
            </a:extLst>
          </p:cNvPr>
          <p:cNvSpPr>
            <a:spLocks noGrp="1" noChangeArrowheads="1"/>
          </p:cNvSpPr>
          <p:nvPr>
            <p:ph type="sldNum" sz="quarter" idx="10"/>
          </p:nvPr>
        </p:nvSpPr>
        <p:spPr>
          <a:ln/>
        </p:spPr>
        <p:txBody>
          <a:bodyPr/>
          <a:lstStyle>
            <a:lvl1pPr>
              <a:defRPr/>
            </a:lvl1pPr>
          </a:lstStyle>
          <a:p>
            <a:fld id="{8FF8AE5D-4375-4332-AE6D-CA12874A574E}" type="slidenum">
              <a:rPr lang="fr-FR" altLang="de-DE"/>
              <a:pPr/>
              <a:t>‹Nr.›</a:t>
            </a:fld>
            <a:endParaRPr lang="fr-FR" altLang="de-DE"/>
          </a:p>
        </p:txBody>
      </p:sp>
      <p:sp>
        <p:nvSpPr>
          <p:cNvPr id="5" name="Rectangle 8">
            <a:extLst>
              <a:ext uri="{FF2B5EF4-FFF2-40B4-BE49-F238E27FC236}">
                <a16:creationId xmlns:a16="http://schemas.microsoft.com/office/drawing/2014/main" id="{061855C0-DC12-46AD-97C3-C9276DB58F96}"/>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64622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633538"/>
            <a:ext cx="3992563"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AA6A8743-668A-42FC-A8A9-C72EE263D6EE}"/>
              </a:ext>
            </a:extLst>
          </p:cNvPr>
          <p:cNvSpPr>
            <a:spLocks noGrp="1" noChangeArrowheads="1"/>
          </p:cNvSpPr>
          <p:nvPr>
            <p:ph type="sldNum" sz="quarter" idx="10"/>
          </p:nvPr>
        </p:nvSpPr>
        <p:spPr>
          <a:ln/>
        </p:spPr>
        <p:txBody>
          <a:bodyPr/>
          <a:lstStyle>
            <a:lvl1pPr>
              <a:defRPr/>
            </a:lvl1pPr>
          </a:lstStyle>
          <a:p>
            <a:fld id="{C508E10F-6FD0-4244-92E7-24650148E91D}" type="slidenum">
              <a:rPr lang="fr-FR" altLang="de-DE"/>
              <a:pPr/>
              <a:t>‹Nr.›</a:t>
            </a:fld>
            <a:endParaRPr lang="fr-FR" altLang="de-DE"/>
          </a:p>
        </p:txBody>
      </p:sp>
      <p:sp>
        <p:nvSpPr>
          <p:cNvPr id="6" name="Rectangle 8">
            <a:extLst>
              <a:ext uri="{FF2B5EF4-FFF2-40B4-BE49-F238E27FC236}">
                <a16:creationId xmlns:a16="http://schemas.microsoft.com/office/drawing/2014/main" id="{DA48178E-D70F-4B5F-9D4C-747C5CE69E84}"/>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80335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6">
            <a:extLst>
              <a:ext uri="{FF2B5EF4-FFF2-40B4-BE49-F238E27FC236}">
                <a16:creationId xmlns:a16="http://schemas.microsoft.com/office/drawing/2014/main" id="{E57B376F-9CF2-4E69-B3C9-40267A0EE5D6}"/>
              </a:ext>
            </a:extLst>
          </p:cNvPr>
          <p:cNvSpPr>
            <a:spLocks noGrp="1" noChangeArrowheads="1"/>
          </p:cNvSpPr>
          <p:nvPr>
            <p:ph type="sldNum" sz="quarter" idx="10"/>
          </p:nvPr>
        </p:nvSpPr>
        <p:spPr>
          <a:ln/>
        </p:spPr>
        <p:txBody>
          <a:bodyPr/>
          <a:lstStyle>
            <a:lvl1pPr>
              <a:defRPr/>
            </a:lvl1pPr>
          </a:lstStyle>
          <a:p>
            <a:fld id="{DD01FD32-E5C4-4FB9-BCD3-FA5F160DA563}" type="slidenum">
              <a:rPr lang="fr-FR" altLang="de-DE"/>
              <a:pPr/>
              <a:t>‹Nr.›</a:t>
            </a:fld>
            <a:endParaRPr lang="fr-FR" altLang="de-DE"/>
          </a:p>
        </p:txBody>
      </p:sp>
      <p:sp>
        <p:nvSpPr>
          <p:cNvPr id="8" name="Rectangle 8">
            <a:extLst>
              <a:ext uri="{FF2B5EF4-FFF2-40B4-BE49-F238E27FC236}">
                <a16:creationId xmlns:a16="http://schemas.microsoft.com/office/drawing/2014/main" id="{EB9EFF58-D3FE-425D-9013-7EF82BA801C5}"/>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2197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5217D39E-89EC-4257-A593-C3201DEB550C}"/>
              </a:ext>
            </a:extLst>
          </p:cNvPr>
          <p:cNvSpPr>
            <a:spLocks noGrp="1" noChangeArrowheads="1"/>
          </p:cNvSpPr>
          <p:nvPr>
            <p:ph type="sldNum" sz="quarter" idx="10"/>
          </p:nvPr>
        </p:nvSpPr>
        <p:spPr>
          <a:ln/>
        </p:spPr>
        <p:txBody>
          <a:bodyPr/>
          <a:lstStyle>
            <a:lvl1pPr>
              <a:defRPr/>
            </a:lvl1pPr>
          </a:lstStyle>
          <a:p>
            <a:fld id="{38BC89DD-7082-42B9-992D-98C74151F843}" type="slidenum">
              <a:rPr lang="fr-FR" altLang="de-DE"/>
              <a:pPr/>
              <a:t>‹Nr.›</a:t>
            </a:fld>
            <a:endParaRPr lang="fr-FR" altLang="de-DE"/>
          </a:p>
        </p:txBody>
      </p:sp>
      <p:sp>
        <p:nvSpPr>
          <p:cNvPr id="4" name="Rectangle 8">
            <a:extLst>
              <a:ext uri="{FF2B5EF4-FFF2-40B4-BE49-F238E27FC236}">
                <a16:creationId xmlns:a16="http://schemas.microsoft.com/office/drawing/2014/main" id="{7CCFD614-DFA8-474E-A0A0-04F1ACF2A15B}"/>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24418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4181CE-E81F-4308-BC0A-20AE7CE369A1}"/>
              </a:ext>
            </a:extLst>
          </p:cNvPr>
          <p:cNvSpPr>
            <a:spLocks noGrp="1" noChangeArrowheads="1"/>
          </p:cNvSpPr>
          <p:nvPr>
            <p:ph type="sldNum" sz="quarter" idx="10"/>
          </p:nvPr>
        </p:nvSpPr>
        <p:spPr>
          <a:ln/>
        </p:spPr>
        <p:txBody>
          <a:bodyPr/>
          <a:lstStyle>
            <a:lvl1pPr>
              <a:defRPr/>
            </a:lvl1pPr>
          </a:lstStyle>
          <a:p>
            <a:fld id="{5E334C2C-D155-4A10-97B9-3CC863EA3FA4}" type="slidenum">
              <a:rPr lang="fr-FR" altLang="de-DE"/>
              <a:pPr/>
              <a:t>‹Nr.›</a:t>
            </a:fld>
            <a:endParaRPr lang="fr-FR" altLang="de-DE"/>
          </a:p>
        </p:txBody>
      </p:sp>
      <p:sp>
        <p:nvSpPr>
          <p:cNvPr id="3" name="Rectangle 8">
            <a:extLst>
              <a:ext uri="{FF2B5EF4-FFF2-40B4-BE49-F238E27FC236}">
                <a16:creationId xmlns:a16="http://schemas.microsoft.com/office/drawing/2014/main" id="{CE65722D-C25B-4EB9-A218-F9E28FF81B2C}"/>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37488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03BAB24-F75B-403C-9815-081127C52DCA}"/>
              </a:ext>
            </a:extLst>
          </p:cNvPr>
          <p:cNvSpPr>
            <a:spLocks noGrp="1" noChangeArrowheads="1"/>
          </p:cNvSpPr>
          <p:nvPr>
            <p:ph type="sldNum" sz="quarter" idx="10"/>
          </p:nvPr>
        </p:nvSpPr>
        <p:spPr>
          <a:ln/>
        </p:spPr>
        <p:txBody>
          <a:bodyPr/>
          <a:lstStyle>
            <a:lvl1pPr>
              <a:defRPr/>
            </a:lvl1pPr>
          </a:lstStyle>
          <a:p>
            <a:fld id="{8DD0A190-85B8-4668-A36C-96E9515E06E5}" type="slidenum">
              <a:rPr lang="fr-FR" altLang="de-DE"/>
              <a:pPr/>
              <a:t>‹Nr.›</a:t>
            </a:fld>
            <a:endParaRPr lang="fr-FR" altLang="de-DE"/>
          </a:p>
        </p:txBody>
      </p:sp>
      <p:sp>
        <p:nvSpPr>
          <p:cNvPr id="6" name="Rectangle 8">
            <a:extLst>
              <a:ext uri="{FF2B5EF4-FFF2-40B4-BE49-F238E27FC236}">
                <a16:creationId xmlns:a16="http://schemas.microsoft.com/office/drawing/2014/main" id="{038D0FAF-ED5F-4ED2-B788-D8F1A423199F}"/>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300854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A8187E4-B1ED-4492-AF9B-19AB25006B22}"/>
              </a:ext>
            </a:extLst>
          </p:cNvPr>
          <p:cNvSpPr>
            <a:spLocks noGrp="1" noChangeArrowheads="1"/>
          </p:cNvSpPr>
          <p:nvPr>
            <p:ph type="sldNum" sz="quarter" idx="10"/>
          </p:nvPr>
        </p:nvSpPr>
        <p:spPr>
          <a:ln/>
        </p:spPr>
        <p:txBody>
          <a:bodyPr/>
          <a:lstStyle>
            <a:lvl1pPr>
              <a:defRPr/>
            </a:lvl1pPr>
          </a:lstStyle>
          <a:p>
            <a:fld id="{DC52CACA-CD8C-4A77-B9CC-9E53C5F7B64E}" type="slidenum">
              <a:rPr lang="fr-FR" altLang="de-DE"/>
              <a:pPr/>
              <a:t>‹Nr.›</a:t>
            </a:fld>
            <a:endParaRPr lang="fr-FR" altLang="de-DE"/>
          </a:p>
        </p:txBody>
      </p:sp>
      <p:sp>
        <p:nvSpPr>
          <p:cNvPr id="6" name="Rectangle 8">
            <a:extLst>
              <a:ext uri="{FF2B5EF4-FFF2-40B4-BE49-F238E27FC236}">
                <a16:creationId xmlns:a16="http://schemas.microsoft.com/office/drawing/2014/main" id="{BA1898FD-DC16-40C0-B688-C8289087A61A}"/>
              </a:ext>
            </a:extLst>
          </p:cNvPr>
          <p:cNvSpPr>
            <a:spLocks noGrp="1" noChangeArrowheads="1"/>
          </p:cNvSpPr>
          <p:nvPr>
            <p:ph type="ftr" sz="quarter" idx="11"/>
          </p:nvPr>
        </p:nvSpPr>
        <p:spPr>
          <a:ln/>
        </p:spPr>
        <p:txBody>
          <a:bodyPr/>
          <a:lstStyle>
            <a:lvl1pPr>
              <a:defRPr/>
            </a:lvl1pPr>
          </a:lstStyle>
          <a:p>
            <a:pPr>
              <a:defRPr/>
            </a:pPr>
            <a:r>
              <a:rPr lang="en-US" altLang="de-DE"/>
              <a:t>OSDM December 2020</a:t>
            </a:r>
          </a:p>
        </p:txBody>
      </p:sp>
    </p:spTree>
    <p:extLst>
      <p:ext uri="{BB962C8B-B14F-4D97-AF65-F5344CB8AC3E}">
        <p14:creationId xmlns:p14="http://schemas.microsoft.com/office/powerpoint/2010/main" val="3390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7" descr="PIED.eps">
            <a:extLst>
              <a:ext uri="{FF2B5EF4-FFF2-40B4-BE49-F238E27FC236}">
                <a16:creationId xmlns:a16="http://schemas.microsoft.com/office/drawing/2014/main" id="{EB17B6DF-9974-4690-B465-4D5977F99C9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7700" y="6261100"/>
            <a:ext cx="7848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0B94F1A-87D5-4F50-BC0C-555431A0F0D2}"/>
              </a:ext>
            </a:extLst>
          </p:cNvPr>
          <p:cNvSpPr>
            <a:spLocks noGrp="1" noChangeArrowheads="1"/>
          </p:cNvSpPr>
          <p:nvPr>
            <p:ph type="title"/>
          </p:nvPr>
        </p:nvSpPr>
        <p:spPr bwMode="auto">
          <a:xfrm>
            <a:off x="647700" y="371475"/>
            <a:ext cx="7848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fr-FR" altLang="de-DE"/>
              <a:t>Cliquez pour modifier le style du titre</a:t>
            </a:r>
          </a:p>
        </p:txBody>
      </p:sp>
      <p:sp>
        <p:nvSpPr>
          <p:cNvPr id="1028" name="Rectangle 3">
            <a:extLst>
              <a:ext uri="{FF2B5EF4-FFF2-40B4-BE49-F238E27FC236}">
                <a16:creationId xmlns:a16="http://schemas.microsoft.com/office/drawing/2014/main" id="{6726B61D-9132-4777-B48B-079A4BBC4B71}"/>
              </a:ext>
            </a:extLst>
          </p:cNvPr>
          <p:cNvSpPr>
            <a:spLocks noGrp="1" noChangeArrowheads="1"/>
          </p:cNvSpPr>
          <p:nvPr>
            <p:ph type="body" idx="1"/>
          </p:nvPr>
        </p:nvSpPr>
        <p:spPr bwMode="auto">
          <a:xfrm>
            <a:off x="358775" y="1633538"/>
            <a:ext cx="8137525"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de-DE"/>
              <a:t>Cliquez pour modifier les styles du texte du masque</a:t>
            </a:r>
          </a:p>
          <a:p>
            <a:pPr lvl="1"/>
            <a:r>
              <a:rPr lang="fr-FR" altLang="de-DE"/>
              <a:t>Deuxième niveau</a:t>
            </a:r>
          </a:p>
          <a:p>
            <a:pPr lvl="2"/>
            <a:r>
              <a:rPr lang="fr-FR" altLang="de-DE"/>
              <a:t>Troisième niveau</a:t>
            </a:r>
          </a:p>
          <a:p>
            <a:pPr lvl="3"/>
            <a:r>
              <a:rPr lang="fr-FR" altLang="de-DE"/>
              <a:t>Quatrième niveau</a:t>
            </a:r>
          </a:p>
          <a:p>
            <a:pPr lvl="4"/>
            <a:r>
              <a:rPr lang="fr-FR" altLang="de-DE"/>
              <a:t>Cinquième niveau</a:t>
            </a:r>
          </a:p>
        </p:txBody>
      </p:sp>
      <p:sp>
        <p:nvSpPr>
          <p:cNvPr id="1030" name="Rectangle 6">
            <a:extLst>
              <a:ext uri="{FF2B5EF4-FFF2-40B4-BE49-F238E27FC236}">
                <a16:creationId xmlns:a16="http://schemas.microsoft.com/office/drawing/2014/main" id="{5539B53A-44EA-4AF0-8C9A-F2053AFC1BE4}"/>
              </a:ext>
            </a:extLst>
          </p:cNvPr>
          <p:cNvSpPr>
            <a:spLocks noGrp="1" noChangeArrowheads="1"/>
          </p:cNvSpPr>
          <p:nvPr>
            <p:ph type="sldNum" sz="quarter" idx="4"/>
          </p:nvPr>
        </p:nvSpPr>
        <p:spPr bwMode="auto">
          <a:xfrm>
            <a:off x="827088" y="6391275"/>
            <a:ext cx="719137" cy="179388"/>
          </a:xfrm>
          <a:prstGeom prst="rect">
            <a:avLst/>
          </a:prstGeom>
          <a:noFill/>
          <a:ln>
            <a:noFill/>
          </a:ln>
          <a:effectLst/>
        </p:spPr>
        <p:txBody>
          <a:bodyPr vert="horz" wrap="square" lIns="0" tIns="0" rIns="0" bIns="0" numCol="1" anchor="t" anchorCtr="0" compatLnSpc="1">
            <a:prstTxWarp prst="textNoShape">
              <a:avLst/>
            </a:prstTxWarp>
          </a:bodyPr>
          <a:lstStyle>
            <a:lvl1pPr eaLnBrk="1" hangingPunct="1">
              <a:defRPr sz="900">
                <a:solidFill>
                  <a:schemeClr val="bg1"/>
                </a:solidFill>
              </a:defRPr>
            </a:lvl1pPr>
          </a:lstStyle>
          <a:p>
            <a:fld id="{D4976324-3021-413B-8EC9-9259DBBEB29E}" type="slidenum">
              <a:rPr lang="fr-FR" altLang="de-DE"/>
              <a:pPr/>
              <a:t>‹Nr.›</a:t>
            </a:fld>
            <a:endParaRPr lang="fr-FR" altLang="de-DE"/>
          </a:p>
        </p:txBody>
      </p:sp>
      <p:sp>
        <p:nvSpPr>
          <p:cNvPr id="1032" name="Rectangle 8">
            <a:extLst>
              <a:ext uri="{FF2B5EF4-FFF2-40B4-BE49-F238E27FC236}">
                <a16:creationId xmlns:a16="http://schemas.microsoft.com/office/drawing/2014/main" id="{E6C04BE0-875B-4ED5-8F77-F462C8149213}"/>
              </a:ext>
            </a:extLst>
          </p:cNvPr>
          <p:cNvSpPr>
            <a:spLocks noGrp="1" noChangeArrowheads="1"/>
          </p:cNvSpPr>
          <p:nvPr>
            <p:ph type="ftr" sz="quarter" idx="3"/>
          </p:nvPr>
        </p:nvSpPr>
        <p:spPr bwMode="auto">
          <a:xfrm>
            <a:off x="2841625" y="6391275"/>
            <a:ext cx="4498975" cy="179388"/>
          </a:xfrm>
          <a:prstGeom prst="rect">
            <a:avLst/>
          </a:prstGeom>
          <a:noFill/>
          <a:ln>
            <a:noFill/>
          </a:ln>
          <a:effectLst/>
        </p:spPr>
        <p:txBody>
          <a:bodyPr vert="horz" wrap="square" lIns="0" tIns="0" rIns="0" bIns="0" numCol="1" anchor="t" anchorCtr="0" compatLnSpc="1">
            <a:prstTxWarp prst="textNoShape">
              <a:avLst/>
            </a:prstTxWarp>
          </a:bodyPr>
          <a:lstStyle>
            <a:lvl1pPr algn="r" eaLnBrk="1" hangingPunct="1">
              <a:spcBef>
                <a:spcPct val="0"/>
              </a:spcBef>
              <a:buFontTx/>
              <a:buNone/>
              <a:defRPr sz="900">
                <a:solidFill>
                  <a:schemeClr val="bg1"/>
                </a:solidFill>
                <a:latin typeface="Arial" charset="0"/>
              </a:defRPr>
            </a:lvl1pPr>
          </a:lstStyle>
          <a:p>
            <a:pPr>
              <a:defRPr/>
            </a:pPr>
            <a:r>
              <a:rPr lang="en-US" altLang="de-DE"/>
              <a:t>OSDM December 2020</a:t>
            </a:r>
          </a:p>
        </p:txBody>
      </p:sp>
    </p:spTree>
  </p:cSld>
  <p:clrMap bg1="lt1" tx1="dk1" bg2="lt2" tx2="dk2" accent1="accent1" accent2="accent2" accent3="accent3" accent4="accent4" accent5="accent5" accent6="accent6" hlink="hlink" folHlink="folHlink"/>
  <p:sldLayoutIdLst>
    <p:sldLayoutId id="2147486246" r:id="rId1"/>
    <p:sldLayoutId id="2147486235" r:id="rId2"/>
    <p:sldLayoutId id="2147486236" r:id="rId3"/>
    <p:sldLayoutId id="2147486237" r:id="rId4"/>
    <p:sldLayoutId id="2147486238" r:id="rId5"/>
    <p:sldLayoutId id="2147486239" r:id="rId6"/>
    <p:sldLayoutId id="2147486240" r:id="rId7"/>
    <p:sldLayoutId id="2147486241" r:id="rId8"/>
    <p:sldLayoutId id="2147486242" r:id="rId9"/>
    <p:sldLayoutId id="2147486243" r:id="rId10"/>
    <p:sldLayoutId id="2147486244" r:id="rId11"/>
    <p:sldLayoutId id="2147486245" r:id="rId12"/>
  </p:sldLayoutIdLst>
  <p:hf hdr="0" dt="0"/>
  <p:txStyles>
    <p:titleStyle>
      <a:lvl1pPr algn="l" rtl="0" eaLnBrk="0" fontAlgn="base" hangingPunct="0">
        <a:lnSpc>
          <a:spcPct val="90000"/>
        </a:lnSpc>
        <a:spcBef>
          <a:spcPct val="0"/>
        </a:spcBef>
        <a:spcAft>
          <a:spcPct val="0"/>
        </a:spcAft>
        <a:defRPr sz="3000" b="1">
          <a:solidFill>
            <a:schemeClr val="tx2"/>
          </a:solidFill>
          <a:latin typeface="+mj-lt"/>
          <a:ea typeface="+mj-ea"/>
          <a:cs typeface="+mj-cs"/>
        </a:defRPr>
      </a:lvl1pPr>
      <a:lvl2pPr algn="l" rtl="0" eaLnBrk="0" fontAlgn="base" hangingPunct="0">
        <a:lnSpc>
          <a:spcPct val="90000"/>
        </a:lnSpc>
        <a:spcBef>
          <a:spcPct val="0"/>
        </a:spcBef>
        <a:spcAft>
          <a:spcPct val="0"/>
        </a:spcAft>
        <a:defRPr sz="3000" b="1">
          <a:solidFill>
            <a:schemeClr val="tx2"/>
          </a:solidFill>
          <a:latin typeface="Arial" charset="0"/>
        </a:defRPr>
      </a:lvl2pPr>
      <a:lvl3pPr algn="l" rtl="0" eaLnBrk="0" fontAlgn="base" hangingPunct="0">
        <a:lnSpc>
          <a:spcPct val="90000"/>
        </a:lnSpc>
        <a:spcBef>
          <a:spcPct val="0"/>
        </a:spcBef>
        <a:spcAft>
          <a:spcPct val="0"/>
        </a:spcAft>
        <a:defRPr sz="3000" b="1">
          <a:solidFill>
            <a:schemeClr val="tx2"/>
          </a:solidFill>
          <a:latin typeface="Arial" charset="0"/>
        </a:defRPr>
      </a:lvl3pPr>
      <a:lvl4pPr algn="l" rtl="0" eaLnBrk="0" fontAlgn="base" hangingPunct="0">
        <a:lnSpc>
          <a:spcPct val="90000"/>
        </a:lnSpc>
        <a:spcBef>
          <a:spcPct val="0"/>
        </a:spcBef>
        <a:spcAft>
          <a:spcPct val="0"/>
        </a:spcAft>
        <a:defRPr sz="3000" b="1">
          <a:solidFill>
            <a:schemeClr val="tx2"/>
          </a:solidFill>
          <a:latin typeface="Arial" charset="0"/>
        </a:defRPr>
      </a:lvl4pPr>
      <a:lvl5pPr algn="l" rtl="0" eaLnBrk="0" fontAlgn="base" hangingPunct="0">
        <a:lnSpc>
          <a:spcPct val="90000"/>
        </a:lnSpc>
        <a:spcBef>
          <a:spcPct val="0"/>
        </a:spcBef>
        <a:spcAft>
          <a:spcPct val="0"/>
        </a:spcAft>
        <a:defRPr sz="3000" b="1">
          <a:solidFill>
            <a:schemeClr val="tx2"/>
          </a:solidFill>
          <a:latin typeface="Arial" charset="0"/>
        </a:defRPr>
      </a:lvl5pPr>
      <a:lvl6pPr marL="457200" algn="l" rtl="0" fontAlgn="base">
        <a:lnSpc>
          <a:spcPct val="90000"/>
        </a:lnSpc>
        <a:spcBef>
          <a:spcPct val="0"/>
        </a:spcBef>
        <a:spcAft>
          <a:spcPct val="0"/>
        </a:spcAft>
        <a:defRPr sz="3000" b="1">
          <a:solidFill>
            <a:schemeClr val="tx2"/>
          </a:solidFill>
          <a:latin typeface="Arial" charset="0"/>
        </a:defRPr>
      </a:lvl6pPr>
      <a:lvl7pPr marL="914400" algn="l" rtl="0" fontAlgn="base">
        <a:lnSpc>
          <a:spcPct val="90000"/>
        </a:lnSpc>
        <a:spcBef>
          <a:spcPct val="0"/>
        </a:spcBef>
        <a:spcAft>
          <a:spcPct val="0"/>
        </a:spcAft>
        <a:defRPr sz="3000" b="1">
          <a:solidFill>
            <a:schemeClr val="tx2"/>
          </a:solidFill>
          <a:latin typeface="Arial" charset="0"/>
        </a:defRPr>
      </a:lvl7pPr>
      <a:lvl8pPr marL="1371600" algn="l" rtl="0" fontAlgn="base">
        <a:lnSpc>
          <a:spcPct val="90000"/>
        </a:lnSpc>
        <a:spcBef>
          <a:spcPct val="0"/>
        </a:spcBef>
        <a:spcAft>
          <a:spcPct val="0"/>
        </a:spcAft>
        <a:defRPr sz="3000" b="1">
          <a:solidFill>
            <a:schemeClr val="tx2"/>
          </a:solidFill>
          <a:latin typeface="Arial" charset="0"/>
        </a:defRPr>
      </a:lvl8pPr>
      <a:lvl9pPr marL="1828800" algn="l" rtl="0" fontAlgn="base">
        <a:lnSpc>
          <a:spcPct val="90000"/>
        </a:lnSpc>
        <a:spcBef>
          <a:spcPct val="0"/>
        </a:spcBef>
        <a:spcAft>
          <a:spcPct val="0"/>
        </a:spcAft>
        <a:defRPr sz="3000" b="1">
          <a:solidFill>
            <a:schemeClr val="tx2"/>
          </a:solidFill>
          <a:latin typeface="Arial" charset="0"/>
        </a:defRPr>
      </a:lvl9pPr>
    </p:titleStyle>
    <p:body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onfluence.sbb.ch/display/~e531969" TargetMode="External"/><Relationship Id="rId7" Type="http://schemas.openxmlformats.org/officeDocument/2006/relationships/hyperlink" Target="https://confluence.sbb.ch/display/~u203392" TargetMode="External"/><Relationship Id="rId2" Type="http://schemas.openxmlformats.org/officeDocument/2006/relationships/hyperlink" Target="https://confluence.sbb.ch/display/~e530016" TargetMode="External"/><Relationship Id="rId1" Type="http://schemas.openxmlformats.org/officeDocument/2006/relationships/slideLayout" Target="../slideLayouts/slideLayout12.xml"/><Relationship Id="rId6" Type="http://schemas.openxmlformats.org/officeDocument/2006/relationships/hyperlink" Target="https://confluence.sbb.ch/display/~e530733" TargetMode="External"/><Relationship Id="rId5" Type="http://schemas.openxmlformats.org/officeDocument/2006/relationships/hyperlink" Target="https://confluence.sbb.ch/display/~u210875" TargetMode="External"/><Relationship Id="rId4" Type="http://schemas.openxmlformats.org/officeDocument/2006/relationships/hyperlink" Target="https://confluence.sbb.ch/display/~e52993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nioninternationalcheminsdefer.github.io/OSD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C339AAD-AAB5-464F-877A-23CE0F3CB58B}"/>
              </a:ext>
            </a:extLst>
          </p:cNvPr>
          <p:cNvSpPr>
            <a:spLocks noGrp="1" noChangeArrowheads="1"/>
          </p:cNvSpPr>
          <p:nvPr>
            <p:ph type="ctrTitle"/>
          </p:nvPr>
        </p:nvSpPr>
        <p:spPr/>
        <p:txBody>
          <a:bodyPr/>
          <a:lstStyle/>
          <a:p>
            <a:pPr eaLnBrk="1" hangingPunct="1"/>
            <a:r>
              <a:rPr lang="en-US" altLang="de-DE" dirty="0"/>
              <a:t>OSDM - An Introduction </a:t>
            </a:r>
          </a:p>
        </p:txBody>
      </p:sp>
      <p:sp>
        <p:nvSpPr>
          <p:cNvPr id="4099" name="Rectangle 3">
            <a:extLst>
              <a:ext uri="{FF2B5EF4-FFF2-40B4-BE49-F238E27FC236}">
                <a16:creationId xmlns:a16="http://schemas.microsoft.com/office/drawing/2014/main" id="{7135EF2C-BFE0-4196-8855-C66B22C8D3A2}"/>
              </a:ext>
            </a:extLst>
          </p:cNvPr>
          <p:cNvSpPr>
            <a:spLocks noGrp="1" noChangeArrowheads="1"/>
          </p:cNvSpPr>
          <p:nvPr>
            <p:ph type="subTitle" idx="1"/>
          </p:nvPr>
        </p:nvSpPr>
        <p:spPr/>
        <p:txBody>
          <a:bodyPr/>
          <a:lstStyle/>
          <a:p>
            <a:pPr eaLnBrk="1" hangingPunct="1"/>
            <a:r>
              <a:rPr lang="en-US" altLang="de-DE" dirty="0"/>
              <a:t>December 2020</a:t>
            </a:r>
          </a:p>
        </p:txBody>
      </p:sp>
      <p:sp>
        <p:nvSpPr>
          <p:cNvPr id="4100" name="Text Box 2">
            <a:extLst>
              <a:ext uri="{FF2B5EF4-FFF2-40B4-BE49-F238E27FC236}">
                <a16:creationId xmlns:a16="http://schemas.microsoft.com/office/drawing/2014/main" id="{8F64E4E9-50E7-46A3-8DBF-401470871E54}"/>
              </a:ext>
            </a:extLst>
          </p:cNvPr>
          <p:cNvSpPr txBox="1">
            <a:spLocks noChangeArrowheads="1"/>
          </p:cNvSpPr>
          <p:nvPr/>
        </p:nvSpPr>
        <p:spPr bwMode="auto">
          <a:xfrm>
            <a:off x="1295400" y="5924550"/>
            <a:ext cx="65166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49263">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defTabSz="449263">
              <a:spcBef>
                <a:spcPct val="10000"/>
              </a:spcBef>
              <a:buFont typeface="Symbol" panose="05050102010706020507" pitchFamily="18" charset="2"/>
              <a:defRPr>
                <a:solidFill>
                  <a:schemeClr val="tx1"/>
                </a:solidFill>
                <a:latin typeface="Arial" panose="020B0604020202020204" pitchFamily="34" charset="0"/>
              </a:defRPr>
            </a:lvl2pPr>
            <a:lvl3pPr marL="1143000" indent="-228600" defTabSz="449263">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defTabSz="449263">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defTabSz="449263">
              <a:spcBef>
                <a:spcPct val="20000"/>
              </a:spcBef>
              <a:buChar char="»"/>
              <a:defRPr>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har char="»"/>
              <a:defRPr>
                <a:solidFill>
                  <a:schemeClr val="tx1"/>
                </a:solidFill>
                <a:latin typeface="Arial" panose="020B0604020202020204" pitchFamily="34" charset="0"/>
              </a:defRPr>
            </a:lvl9pPr>
          </a:lstStyle>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Clemens Gantert, Chairman OSDM</a:t>
            </a:r>
          </a:p>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Andreas Schlapbach, Tech Lead FSM &amp; Chairman OSDM</a:t>
            </a:r>
            <a:endParaRPr lang="fr-FR" altLang="de-DE" sz="1800" b="0" i="1" dirty="0">
              <a:solidFill>
                <a:srgbClr val="FFFFFF"/>
              </a:solidFill>
              <a:cs typeface="Arial" panose="020B0604020202020204" pitchFamily="34" charset="0"/>
            </a:endParaRPr>
          </a:p>
        </p:txBody>
      </p:sp>
      <p:sp>
        <p:nvSpPr>
          <p:cNvPr id="2" name="Metadata">
            <a:extLst>
              <a:ext uri="{FF2B5EF4-FFF2-40B4-BE49-F238E27FC236}">
                <a16:creationId xmlns:a16="http://schemas.microsoft.com/office/drawing/2014/main" id="{6DBDB9B9-437D-47E7-8F31-F989BE6D615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C52683A-08CA-4B4A-8EBF-7E19464B577D}"/>
              </a:ext>
            </a:extLst>
          </p:cNvPr>
          <p:cNvSpPr>
            <a:spLocks noGrp="1"/>
          </p:cNvSpPr>
          <p:nvPr>
            <p:ph type="sldNum" sz="quarter" idx="10"/>
          </p:nvPr>
        </p:nvSpPr>
        <p:spPr/>
        <p:txBody>
          <a:bodyPr/>
          <a:lstStyle/>
          <a:p>
            <a:fld id="{C508E10F-6FD0-4244-92E7-24650148E91D}" type="slidenum">
              <a:rPr lang="fr-FR" altLang="de-DE" smtClean="0"/>
              <a:pPr/>
              <a:t>10</a:t>
            </a:fld>
            <a:endParaRPr lang="fr-FR" altLang="de-DE"/>
          </a:p>
        </p:txBody>
      </p:sp>
      <p:sp>
        <p:nvSpPr>
          <p:cNvPr id="6" name="Fußzeilenplatzhalter 5">
            <a:extLst>
              <a:ext uri="{FF2B5EF4-FFF2-40B4-BE49-F238E27FC236}">
                <a16:creationId xmlns:a16="http://schemas.microsoft.com/office/drawing/2014/main" id="{64CA89AC-00D1-4500-8889-A574EFC0FC94}"/>
              </a:ext>
            </a:extLst>
          </p:cNvPr>
          <p:cNvSpPr>
            <a:spLocks noGrp="1"/>
          </p:cNvSpPr>
          <p:nvPr>
            <p:ph type="ftr" sz="quarter" idx="11"/>
          </p:nvPr>
        </p:nvSpPr>
        <p:spPr/>
        <p:txBody>
          <a:bodyPr/>
          <a:lstStyle/>
          <a:p>
            <a:pPr>
              <a:defRPr/>
            </a:pPr>
            <a:r>
              <a:rPr lang="en-US" altLang="de-DE"/>
              <a:t>OSDM December 2020</a:t>
            </a:r>
          </a:p>
        </p:txBody>
      </p:sp>
      <p:pic>
        <p:nvPicPr>
          <p:cNvPr id="9" name="Grafik 8">
            <a:extLst>
              <a:ext uri="{FF2B5EF4-FFF2-40B4-BE49-F238E27FC236}">
                <a16:creationId xmlns:a16="http://schemas.microsoft.com/office/drawing/2014/main" id="{9D7E2BC0-4E50-4935-AE8B-CE5630F8F59A}"/>
              </a:ext>
            </a:extLst>
          </p:cNvPr>
          <p:cNvPicPr>
            <a:picLocks noChangeAspect="1"/>
          </p:cNvPicPr>
          <p:nvPr/>
        </p:nvPicPr>
        <p:blipFill>
          <a:blip r:embed="rId2"/>
          <a:stretch>
            <a:fillRect/>
          </a:stretch>
        </p:blipFill>
        <p:spPr>
          <a:xfrm>
            <a:off x="3106800" y="382588"/>
            <a:ext cx="5210112" cy="5721350"/>
          </a:xfrm>
          <a:prstGeom prst="rect">
            <a:avLst/>
          </a:prstGeom>
        </p:spPr>
      </p:pic>
      <p:sp>
        <p:nvSpPr>
          <p:cNvPr id="3" name="Metadata">
            <a:extLst>
              <a:ext uri="{FF2B5EF4-FFF2-40B4-BE49-F238E27FC236}">
                <a16:creationId xmlns:a16="http://schemas.microsoft.com/office/drawing/2014/main" id="{767DCE4D-8C9F-4AE6-B708-1236ED73689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15ABCBD3-850C-44A3-B02B-4C7063AEAFCD}"/>
              </a:ext>
            </a:extLst>
          </p:cNvPr>
          <p:cNvPicPr>
            <a:picLocks noChangeAspect="1"/>
          </p:cNvPicPr>
          <p:nvPr/>
        </p:nvPicPr>
        <p:blipFill rotWithShape="1">
          <a:blip r:embed="rId3"/>
          <a:srcRect l="10331" t="33565" r="10880" b="6027"/>
          <a:stretch/>
        </p:blipFill>
        <p:spPr>
          <a:xfrm>
            <a:off x="827088" y="449447"/>
            <a:ext cx="1062400" cy="1372266"/>
          </a:xfrm>
          <a:prstGeom prst="rect">
            <a:avLst/>
          </a:prstGeom>
        </p:spPr>
      </p:pic>
    </p:spTree>
    <p:extLst>
      <p:ext uri="{BB962C8B-B14F-4D97-AF65-F5344CB8AC3E}">
        <p14:creationId xmlns:p14="http://schemas.microsoft.com/office/powerpoint/2010/main" val="365504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OSDM – Roles</a:t>
            </a:r>
            <a:br>
              <a:rPr lang="en-US" sz="3200" dirty="0"/>
            </a:br>
            <a:r>
              <a:rPr lang="en-US" sz="1800" dirty="0"/>
              <a:t>Definitions</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b="0" dirty="0">
                <a:cs typeface="Arial"/>
              </a:rPr>
              <a:t>The </a:t>
            </a:r>
            <a:r>
              <a:rPr lang="en-US" sz="1800" dirty="0">
                <a:cs typeface="Arial"/>
              </a:rPr>
              <a:t>OSDM Online API </a:t>
            </a:r>
            <a:r>
              <a:rPr lang="en-US" sz="1800" b="0" dirty="0">
                <a:cs typeface="Arial"/>
              </a:rPr>
              <a:t>is split between roles participants can take:</a:t>
            </a:r>
          </a:p>
          <a:p>
            <a:pPr>
              <a:buFont typeface="Arial" panose="020B0604020202020204" pitchFamily="34" charset="0"/>
              <a:buChar char="•"/>
            </a:pPr>
            <a:r>
              <a:rPr lang="en-US" sz="1800" dirty="0">
                <a:cs typeface="Arial"/>
              </a:rPr>
              <a:t>Fare Provider </a:t>
            </a:r>
            <a:r>
              <a:rPr lang="en-US" sz="1800" b="0" dirty="0">
                <a:cs typeface="Arial"/>
              </a:rPr>
              <a:t>– defining the fare and combination rules and providing them to allocators offline or online.</a:t>
            </a:r>
          </a:p>
          <a:p>
            <a:pPr>
              <a:buFont typeface="Arial" panose="020B0604020202020204" pitchFamily="34" charset="0"/>
              <a:buChar char="•"/>
            </a:pPr>
            <a:r>
              <a:rPr lang="en-US" sz="1800" dirty="0">
                <a:cs typeface="Arial"/>
              </a:rPr>
              <a:t>Allocator</a:t>
            </a:r>
            <a:r>
              <a:rPr lang="en-US" sz="1800" b="0" dirty="0">
                <a:cs typeface="Arial"/>
              </a:rPr>
              <a:t> – combining fares, defining after sales rules within the frames et by the fare provider, providing combined offers and managing the booking transaction, managing the ticket security (barcode, control processes), managing compensations processes, managing the stock control process.</a:t>
            </a:r>
          </a:p>
          <a:p>
            <a:pPr>
              <a:buFont typeface="Arial" panose="020B0604020202020204" pitchFamily="34" charset="0"/>
              <a:buChar char="•"/>
            </a:pPr>
            <a:r>
              <a:rPr lang="en-US" sz="1800" dirty="0">
                <a:cs typeface="Arial"/>
              </a:rPr>
              <a:t>Distributor</a:t>
            </a:r>
            <a:r>
              <a:rPr lang="en-US" sz="1800" b="0" dirty="0">
                <a:cs typeface="Arial"/>
              </a:rPr>
              <a:t> – selling tickets from one or more allocators to the customer. Selecting the allocators and joining multiple independent bookings.</a:t>
            </a:r>
          </a:p>
          <a:p>
            <a:pPr marL="0" indent="0">
              <a:buNone/>
            </a:pPr>
            <a:r>
              <a:rPr lang="en-US" sz="1800" b="0" dirty="0">
                <a:cs typeface="Arial"/>
              </a:rPr>
              <a:t>A RU or system provider can support more than one role. </a:t>
            </a:r>
          </a:p>
          <a:p>
            <a:pPr marL="0" indent="0">
              <a:buNone/>
            </a:pPr>
            <a:endParaRPr lang="en-US" sz="1800" b="0" dirty="0">
              <a:cs typeface="Arial"/>
            </a:endParaRPr>
          </a:p>
          <a:p>
            <a:pPr marL="0" indent="0">
              <a:buNone/>
            </a:pPr>
            <a:endParaRPr lang="en-US" sz="1800" dirty="0">
              <a:cs typeface="Arial"/>
            </a:endParaRPr>
          </a:p>
          <a:p>
            <a:pPr marL="0" indent="0">
              <a:buNone/>
            </a:pPr>
            <a:endParaRPr lang="en-US" sz="1800" dirty="0">
              <a:cs typeface="Arial"/>
            </a:endParaRPr>
          </a:p>
          <a:p>
            <a:pPr marL="293370" indent="-293370">
              <a:buFont typeface="Arial" panose="020B0604020202020204" pitchFamily="34" charset="0"/>
              <a:buChar char="•"/>
            </a:pPr>
            <a:endParaRPr lang="en-US" sz="1800" b="0" dirty="0">
              <a:cs typeface="Arial"/>
            </a:endParaRPr>
          </a:p>
          <a:p>
            <a:pPr marL="293370" indent="-293370"/>
            <a:endParaRPr lang="de-CH" sz="1000" b="0" dirty="0">
              <a:cs typeface="Arial"/>
            </a:endParaRPr>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11</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December 2020</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B2F51FD4-9497-4414-9994-41AFBB8DF4AB}"/>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87421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12</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a:cs typeface="Arial"/>
              </a:rPr>
              <a:t>Basic Ideas</a:t>
            </a:r>
          </a:p>
          <a:p>
            <a:pPr marL="581025" lvl="1" indent="-285750">
              <a:buFont typeface="Arial" panose="020B0604020202020204" pitchFamily="34" charset="0"/>
              <a:buChar char="•"/>
              <a:defRPr/>
            </a:pPr>
            <a:r>
              <a:rPr lang="en-US" altLang="en-US">
                <a:cs typeface="Arial"/>
              </a:rPr>
              <a:t>A specification is </a:t>
            </a:r>
            <a:r>
              <a:rPr lang="en-US" altLang="en-US" b="1">
                <a:cs typeface="Arial"/>
              </a:rPr>
              <a:t>product</a:t>
            </a:r>
            <a:r>
              <a:rPr lang="en-US" altLang="en-US">
                <a:cs typeface="Arial"/>
              </a:rPr>
              <a:t>.</a:t>
            </a:r>
          </a:p>
          <a:p>
            <a:pPr marL="581025" lvl="1" indent="-285750">
              <a:buFont typeface="Arial" panose="020B0604020202020204" pitchFamily="34" charset="0"/>
              <a:buChar char="•"/>
              <a:defRPr/>
            </a:pPr>
            <a:r>
              <a:rPr lang="en-US" altLang="en-US">
                <a:cs typeface="Arial"/>
              </a:rPr>
              <a:t>We have a </a:t>
            </a:r>
            <a:r>
              <a:rPr lang="en-US" altLang="en-US" b="1">
                <a:cs typeface="Arial"/>
              </a:rPr>
              <a:t>backlog of improvements </a:t>
            </a:r>
            <a:r>
              <a:rPr lang="en-US" altLang="en-US">
                <a:cs typeface="Arial"/>
              </a:rPr>
              <a:t>where all parties can contribute.</a:t>
            </a:r>
          </a:p>
          <a:p>
            <a:pPr marL="581025" lvl="1" indent="-285750">
              <a:buFont typeface="Arial" panose="020B0604020202020204" pitchFamily="34" charset="0"/>
              <a:buChar char="•"/>
              <a:defRPr/>
            </a:pPr>
            <a:r>
              <a:rPr lang="en-US" altLang="en-US">
                <a:cs typeface="Arial"/>
              </a:rPr>
              <a:t>An improvement addresses a need and solves a problem, thus producing </a:t>
            </a:r>
            <a:r>
              <a:rPr lang="en-US" altLang="en-US" b="1">
                <a:cs typeface="Arial"/>
              </a:rPr>
              <a:t>business value.</a:t>
            </a:r>
          </a:p>
          <a:p>
            <a:pPr marL="581025" lvl="1" indent="-285750">
              <a:buFont typeface="Arial" panose="020B0604020202020204" pitchFamily="34" charset="0"/>
              <a:buChar char="•"/>
              <a:defRPr/>
            </a:pPr>
            <a:r>
              <a:rPr lang="en-US" altLang="en-US">
                <a:cs typeface="Arial"/>
              </a:rPr>
              <a:t>The </a:t>
            </a:r>
            <a:r>
              <a:rPr lang="en-US" altLang="en-US" b="1">
                <a:cs typeface="Arial"/>
              </a:rPr>
              <a:t>OSDM executive committee </a:t>
            </a:r>
            <a:r>
              <a:rPr lang="en-US" altLang="en-US">
                <a:cs typeface="Arial"/>
              </a:rPr>
              <a:t>prioritizes the backlog based on the value for the railway customer and the railway sector as a whole.</a:t>
            </a:r>
          </a:p>
          <a:p>
            <a:pPr marL="581025" lvl="1" indent="-285750">
              <a:buFont typeface="Arial" panose="020B0604020202020204" pitchFamily="34" charset="0"/>
              <a:buChar char="•"/>
              <a:defRPr/>
            </a:pPr>
            <a:r>
              <a:rPr lang="en-US" altLang="en-US">
                <a:cs typeface="Arial"/>
              </a:rPr>
              <a:t>The OSDM executive committee is a </a:t>
            </a:r>
            <a:r>
              <a:rPr lang="en-US" altLang="en-US" b="1">
                <a:cs typeface="Arial"/>
              </a:rPr>
              <a:t>fair representation of the parties </a:t>
            </a:r>
            <a:r>
              <a:rPr lang="en-US" altLang="en-US">
                <a:cs typeface="Arial"/>
              </a:rPr>
              <a:t>involved, thus railways and distributors and others.</a:t>
            </a:r>
          </a:p>
          <a:p>
            <a:pPr marL="581025" lvl="1" indent="-285750">
              <a:buFont typeface="Arial" panose="020B0604020202020204" pitchFamily="34" charset="0"/>
              <a:buChar char="•"/>
              <a:defRPr/>
            </a:pPr>
            <a:r>
              <a:rPr lang="en-US" altLang="en-US">
                <a:cs typeface="Arial"/>
              </a:rPr>
              <a:t>The OSDM technical working group </a:t>
            </a:r>
            <a:r>
              <a:rPr lang="en-US" altLang="en-US" b="1">
                <a:cs typeface="Arial"/>
              </a:rPr>
              <a:t>designs</a:t>
            </a:r>
            <a:r>
              <a:rPr lang="en-US" altLang="en-US">
                <a:cs typeface="Arial"/>
              </a:rPr>
              <a:t> improvements to the standard. To stay focused, the work in progress should not be larger than 3.</a:t>
            </a:r>
          </a:p>
          <a:p>
            <a:pPr marL="581025" lvl="1" indent="-285750">
              <a:buFont typeface="Arial" panose="020B0604020202020204" pitchFamily="34" charset="0"/>
              <a:buChar char="•"/>
              <a:defRPr/>
            </a:pPr>
            <a:r>
              <a:rPr lang="en-US" altLang="en-US">
                <a:cs typeface="Arial"/>
              </a:rPr>
              <a:t>The OSDM technical working group taking special care not to break existing implementations, thus </a:t>
            </a:r>
            <a:r>
              <a:rPr lang="en-US" altLang="en-US" b="1">
                <a:cs typeface="Arial"/>
              </a:rPr>
              <a:t>securing investments </a:t>
            </a:r>
            <a:r>
              <a:rPr lang="en-US" altLang="en-US">
                <a:cs typeface="Arial"/>
              </a:rPr>
              <a:t>made by all the parties.</a:t>
            </a:r>
            <a:endParaRPr lang="en-US" altLang="en-US" b="0">
              <a:cs typeface="Arial"/>
            </a:endParaRPr>
          </a:p>
          <a:p>
            <a:pPr lvl="1" indent="0">
              <a:buFont typeface="Symbol" panose="05050102010706020507" pitchFamily="18" charset="2"/>
              <a:buNone/>
              <a:defRPr/>
            </a:pPr>
            <a:endParaRPr lang="en-US" altLang="en-US" b="1">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de-DE" altLang="en-US">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126644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13</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6" name="Grafik 5">
            <a:extLst>
              <a:ext uri="{FF2B5EF4-FFF2-40B4-BE49-F238E27FC236}">
                <a16:creationId xmlns:a16="http://schemas.microsoft.com/office/drawing/2014/main" id="{ECD09166-623D-4682-94CA-0FAD5B12CC5B}"/>
              </a:ext>
            </a:extLst>
          </p:cNvPr>
          <p:cNvPicPr>
            <a:picLocks noChangeAspect="1"/>
          </p:cNvPicPr>
          <p:nvPr/>
        </p:nvPicPr>
        <p:blipFill>
          <a:blip r:embed="rId2"/>
          <a:stretch>
            <a:fillRect/>
          </a:stretch>
        </p:blipFill>
        <p:spPr>
          <a:xfrm>
            <a:off x="528637" y="2574025"/>
            <a:ext cx="8086725" cy="3676650"/>
          </a:xfrm>
          <a:prstGeom prst="rect">
            <a:avLst/>
          </a:prstGeom>
        </p:spPr>
      </p:pic>
      <p:sp>
        <p:nvSpPr>
          <p:cNvPr id="3" name="Textfeld 2">
            <a:extLst>
              <a:ext uri="{FF2B5EF4-FFF2-40B4-BE49-F238E27FC236}">
                <a16:creationId xmlns:a16="http://schemas.microsoft.com/office/drawing/2014/main" id="{9B235C9C-0921-46DC-BE22-DD68C2B51E61}"/>
              </a:ext>
            </a:extLst>
          </p:cNvPr>
          <p:cNvSpPr txBox="1"/>
          <p:nvPr/>
        </p:nvSpPr>
        <p:spPr>
          <a:xfrm>
            <a:off x="1852706" y="1657088"/>
            <a:ext cx="2426447" cy="553998"/>
          </a:xfrm>
          <a:prstGeom prst="rect">
            <a:avLst/>
          </a:prstGeom>
          <a:noFill/>
        </p:spPr>
        <p:txBody>
          <a:bodyPr wrap="square" rtlCol="0">
            <a:spAutoFit/>
          </a:bodyPr>
          <a:lstStyle/>
          <a:p>
            <a:r>
              <a:rPr lang="de-CH" sz="1000" dirty="0"/>
              <a:t>Input </a:t>
            </a:r>
            <a:r>
              <a:rPr lang="de-CH" sz="1000" dirty="0" err="1"/>
              <a:t>needed</a:t>
            </a:r>
            <a:r>
              <a:rPr lang="de-CH" sz="1000" dirty="0"/>
              <a:t> </a:t>
            </a:r>
            <a:r>
              <a:rPr lang="de-CH" sz="1000" dirty="0" err="1"/>
              <a:t>by</a:t>
            </a:r>
            <a:endParaRPr lang="de-CH" sz="1000" dirty="0"/>
          </a:p>
          <a:p>
            <a:pPr marL="171450" indent="-171450">
              <a:buFont typeface="Arial" panose="020B0604020202020204" pitchFamily="34" charset="0"/>
              <a:buChar char="•"/>
            </a:pPr>
            <a:r>
              <a:rPr lang="de-CH" sz="1000" dirty="0"/>
              <a:t>PES </a:t>
            </a:r>
            <a:r>
              <a:rPr lang="de-CH" sz="1000" dirty="0" err="1"/>
              <a:t>for</a:t>
            </a:r>
            <a:r>
              <a:rPr lang="de-CH" sz="1000" dirty="0"/>
              <a:t> RUs</a:t>
            </a:r>
          </a:p>
          <a:p>
            <a:pPr marL="171450" indent="-171450">
              <a:buFont typeface="Arial" panose="020B0604020202020204" pitchFamily="34" charset="0"/>
              <a:buChar char="•"/>
            </a:pPr>
            <a:r>
              <a:rPr lang="de-CH" sz="1000" dirty="0"/>
              <a:t>ETT/</a:t>
            </a:r>
            <a:r>
              <a:rPr lang="de-CH" sz="1000" dirty="0" err="1"/>
              <a:t>Ectaa</a:t>
            </a:r>
            <a:r>
              <a:rPr lang="de-CH" sz="1000" dirty="0"/>
              <a:t> </a:t>
            </a:r>
            <a:r>
              <a:rPr lang="de-CH" sz="1000" dirty="0" err="1"/>
              <a:t>for</a:t>
            </a:r>
            <a:r>
              <a:rPr lang="de-CH" sz="1000" dirty="0"/>
              <a:t> 3rd </a:t>
            </a:r>
            <a:r>
              <a:rPr lang="de-CH" sz="1000" dirty="0" err="1"/>
              <a:t>party</a:t>
            </a:r>
            <a:r>
              <a:rPr lang="de-CH" sz="1000" dirty="0"/>
              <a:t> </a:t>
            </a:r>
            <a:r>
              <a:rPr lang="de-CH" sz="1000" dirty="0" err="1"/>
              <a:t>distributors</a:t>
            </a:r>
            <a:r>
              <a:rPr lang="de-CH" sz="1000" dirty="0"/>
              <a:t> </a:t>
            </a:r>
            <a:endParaRPr lang="de-CH" sz="1200" dirty="0"/>
          </a:p>
        </p:txBody>
      </p:sp>
      <p:cxnSp>
        <p:nvCxnSpPr>
          <p:cNvPr id="7" name="Verbinder: gewinkelt 6">
            <a:extLst>
              <a:ext uri="{FF2B5EF4-FFF2-40B4-BE49-F238E27FC236}">
                <a16:creationId xmlns:a16="http://schemas.microsoft.com/office/drawing/2014/main" id="{4CDBA31F-6D84-4E48-BF57-26D01222C4EB}"/>
              </a:ext>
            </a:extLst>
          </p:cNvPr>
          <p:cNvCxnSpPr>
            <a:cxnSpLocks/>
          </p:cNvCxnSpPr>
          <p:nvPr/>
        </p:nvCxnSpPr>
        <p:spPr>
          <a:xfrm rot="16200000" flipV="1">
            <a:off x="2101078" y="2376027"/>
            <a:ext cx="451104" cy="235495"/>
          </a:xfrm>
          <a:prstGeom prst="bentConnector3">
            <a:avLst>
              <a:gd name="adj1" fmla="val -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41AA745F-C58A-41C8-937A-822BD64BA849}"/>
              </a:ext>
            </a:extLst>
          </p:cNvPr>
          <p:cNvCxnSpPr>
            <a:cxnSpLocks/>
          </p:cNvCxnSpPr>
          <p:nvPr/>
        </p:nvCxnSpPr>
        <p:spPr>
          <a:xfrm rot="5400000">
            <a:off x="3255338" y="2300546"/>
            <a:ext cx="433517" cy="382025"/>
          </a:xfrm>
          <a:prstGeom prst="bentConnector3">
            <a:avLst>
              <a:gd name="adj1" fmla="val 98284"/>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151E1DC-1C3E-466E-906D-8D83BABCA290}"/>
              </a:ext>
            </a:extLst>
          </p:cNvPr>
          <p:cNvSpPr txBox="1"/>
          <p:nvPr/>
        </p:nvSpPr>
        <p:spPr>
          <a:xfrm>
            <a:off x="5946588" y="1657088"/>
            <a:ext cx="2360706" cy="553998"/>
          </a:xfrm>
          <a:prstGeom prst="rect">
            <a:avLst/>
          </a:prstGeom>
          <a:noFill/>
        </p:spPr>
        <p:txBody>
          <a:bodyPr wrap="square" rtlCol="0">
            <a:spAutoFit/>
          </a:bodyPr>
          <a:lstStyle/>
          <a:p>
            <a:r>
              <a:rPr lang="de-CH" sz="1000" dirty="0" err="1"/>
              <a:t>Endorsement</a:t>
            </a:r>
            <a:r>
              <a:rPr lang="de-CH" sz="1000" dirty="0"/>
              <a:t> </a:t>
            </a:r>
            <a:r>
              <a:rPr lang="de-CH" sz="1000" dirty="0" err="1"/>
              <a:t>needed</a:t>
            </a:r>
            <a:r>
              <a:rPr lang="de-CH" sz="1000" dirty="0"/>
              <a:t> </a:t>
            </a:r>
            <a:r>
              <a:rPr lang="de-CH" sz="1000" dirty="0" err="1"/>
              <a:t>by</a:t>
            </a:r>
            <a:endParaRPr lang="de-CH" sz="1000" dirty="0"/>
          </a:p>
          <a:p>
            <a:pPr marL="171450" indent="-171450">
              <a:buFont typeface="Arial" panose="020B0604020202020204" pitchFamily="34" charset="0"/>
              <a:buChar char="•"/>
            </a:pPr>
            <a:r>
              <a:rPr lang="de-CH" sz="1000" dirty="0"/>
              <a:t>PES </a:t>
            </a:r>
            <a:r>
              <a:rPr lang="de-CH" sz="1000" dirty="0" err="1"/>
              <a:t>for</a:t>
            </a:r>
            <a:r>
              <a:rPr lang="de-CH" sz="1000" dirty="0"/>
              <a:t> RUs</a:t>
            </a:r>
          </a:p>
          <a:p>
            <a:pPr marL="171450" indent="-171450">
              <a:buFont typeface="Arial" panose="020B0604020202020204" pitchFamily="34" charset="0"/>
              <a:buChar char="•"/>
            </a:pPr>
            <a:r>
              <a:rPr lang="de-CH" sz="1000" dirty="0"/>
              <a:t>ETT/</a:t>
            </a:r>
            <a:r>
              <a:rPr lang="de-CH" sz="1000" dirty="0" err="1"/>
              <a:t>Ectaa</a:t>
            </a:r>
            <a:r>
              <a:rPr lang="de-CH" sz="1000" dirty="0"/>
              <a:t> </a:t>
            </a:r>
            <a:r>
              <a:rPr lang="de-CH" sz="1000" dirty="0" err="1"/>
              <a:t>for</a:t>
            </a:r>
            <a:r>
              <a:rPr lang="de-CH" sz="1000" dirty="0"/>
              <a:t> 3rd </a:t>
            </a:r>
            <a:r>
              <a:rPr lang="de-CH" sz="1000" dirty="0" err="1"/>
              <a:t>party</a:t>
            </a:r>
            <a:r>
              <a:rPr lang="de-CH" sz="1000" dirty="0"/>
              <a:t> </a:t>
            </a:r>
            <a:r>
              <a:rPr lang="de-CH" sz="1000" dirty="0" err="1"/>
              <a:t>distributors</a:t>
            </a:r>
            <a:endParaRPr lang="de-CH" sz="1200" dirty="0"/>
          </a:p>
        </p:txBody>
      </p:sp>
      <p:cxnSp>
        <p:nvCxnSpPr>
          <p:cNvPr id="30" name="Verbinder: gewinkelt 29">
            <a:extLst>
              <a:ext uri="{FF2B5EF4-FFF2-40B4-BE49-F238E27FC236}">
                <a16:creationId xmlns:a16="http://schemas.microsoft.com/office/drawing/2014/main" id="{B833751D-E7C8-4A72-A7EB-0C517119B577}"/>
              </a:ext>
            </a:extLst>
          </p:cNvPr>
          <p:cNvCxnSpPr>
            <a:cxnSpLocks/>
          </p:cNvCxnSpPr>
          <p:nvPr/>
        </p:nvCxnSpPr>
        <p:spPr>
          <a:xfrm rot="16200000" flipV="1">
            <a:off x="6291872" y="2404036"/>
            <a:ext cx="451104" cy="235495"/>
          </a:xfrm>
          <a:prstGeom prst="bentConnector3">
            <a:avLst>
              <a:gd name="adj1" fmla="val -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Verbinder: gewinkelt 30">
            <a:extLst>
              <a:ext uri="{FF2B5EF4-FFF2-40B4-BE49-F238E27FC236}">
                <a16:creationId xmlns:a16="http://schemas.microsoft.com/office/drawing/2014/main" id="{AE26474C-7057-4A29-8815-2927BA055069}"/>
              </a:ext>
            </a:extLst>
          </p:cNvPr>
          <p:cNvCxnSpPr>
            <a:cxnSpLocks/>
          </p:cNvCxnSpPr>
          <p:nvPr/>
        </p:nvCxnSpPr>
        <p:spPr>
          <a:xfrm rot="5400000">
            <a:off x="7446132" y="2339565"/>
            <a:ext cx="433517" cy="382025"/>
          </a:xfrm>
          <a:prstGeom prst="bentConnector3">
            <a:avLst>
              <a:gd name="adj1" fmla="val 982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81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14</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a:t>
            </a:r>
            <a:r>
              <a:rPr lang="en-US"/>
              <a:t>Working Group</a:t>
            </a:r>
            <a:br>
              <a:rPr lang="en-US" sz="1800" dirty="0"/>
            </a:br>
            <a:r>
              <a:rPr lang="en-US" sz="1800" dirty="0"/>
              <a:t>Aim: incremental and steady improvement</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dirty="0">
                <a:cs typeface="Arial"/>
              </a:rPr>
              <a:t>Technical Aspect</a:t>
            </a:r>
          </a:p>
          <a:p>
            <a:pPr marL="450850" lvl="3" indent="-285750">
              <a:buFont typeface="Arial" panose="05050102010706020507" pitchFamily="18" charset="2"/>
              <a:buChar char="•"/>
              <a:defRPr/>
            </a:pPr>
            <a:r>
              <a:rPr lang="en-US" altLang="en-US" dirty="0">
                <a:cs typeface="Arial"/>
              </a:rPr>
              <a:t>Versioning major/minor versions following semantic versioning.</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Organizational Aspect</a:t>
            </a:r>
          </a:p>
          <a:p>
            <a:pPr marL="450850" lvl="3" indent="-285750">
              <a:buFont typeface="Arial" panose="05050102010706020507" pitchFamily="18" charset="2"/>
              <a:buChar char="•"/>
              <a:defRPr/>
            </a:pPr>
            <a:r>
              <a:rPr lang="en-US" altLang="en-US" dirty="0">
                <a:cs typeface="Arial"/>
              </a:rPr>
              <a:t>annual publication of an approved IRS 90918-10 version by UIC</a:t>
            </a:r>
          </a:p>
          <a:p>
            <a:pPr marL="450850" lvl="3" indent="-285750">
              <a:buFont typeface="Arial" panose="05050102010706020507" pitchFamily="18" charset="2"/>
              <a:buChar char="•"/>
              <a:defRPr/>
            </a:pPr>
            <a:r>
              <a:rPr lang="en-US" altLang="en-US" dirty="0">
                <a:cs typeface="Arial"/>
              </a:rPr>
              <a:t>Intermediary minor changes published within the work group</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Maintenance Process</a:t>
            </a:r>
          </a:p>
          <a:p>
            <a:pPr marL="450850" lvl="2" indent="-285750">
              <a:buFont typeface="Arial" panose="05050102010706020507" pitchFamily="18" charset="2"/>
              <a:buChar char="•"/>
              <a:defRPr/>
            </a:pPr>
            <a:r>
              <a:rPr lang="en-US" altLang="en-US" b="0" dirty="0">
                <a:cs typeface="Arial"/>
              </a:rPr>
              <a:t>New requirements can be added by all participants in OSDM</a:t>
            </a:r>
          </a:p>
          <a:p>
            <a:pPr lvl="3" indent="0">
              <a:buNone/>
              <a:defRPr/>
            </a:pPr>
            <a:endParaRPr lang="en-US" altLang="en-US" b="0" dirty="0">
              <a:cs typeface="Arial"/>
            </a:endParaRPr>
          </a:p>
          <a:p>
            <a:pPr marL="581025" lvl="1" indent="-285750">
              <a:buFont typeface="Arial" panose="020B0604020202020204" pitchFamily="34" charset="0"/>
              <a:buChar char="•"/>
              <a:defRPr/>
            </a:pPr>
            <a:endParaRPr lang="en-US" altLang="en-US" b="0" dirty="0">
              <a:cs typeface="Arial"/>
            </a:endParaRPr>
          </a:p>
          <a:p>
            <a:pPr lvl="1" indent="0">
              <a:buFont typeface="Symbol" panose="05050102010706020507" pitchFamily="18" charset="2"/>
              <a:buNone/>
              <a:defRPr/>
            </a:pPr>
            <a:endParaRPr lang="en-US" altLang="en-US" b="1"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sp>
        <p:nvSpPr>
          <p:cNvPr id="2" name="Metadata">
            <a:extLst>
              <a:ext uri="{FF2B5EF4-FFF2-40B4-BE49-F238E27FC236}">
                <a16:creationId xmlns:a16="http://schemas.microsoft.com/office/drawing/2014/main" id="{9CE87D63-8FB0-48F7-BDC6-25FB7F55F1E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53344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15</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Schedule for Specification Work</a:t>
            </a:r>
            <a:endParaRPr lang="en-US" b="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1584711"/>
            <a:ext cx="8137525" cy="4459287"/>
          </a:xfrm>
        </p:spPr>
        <p:txBody>
          <a:bodyPr/>
          <a:lstStyle/>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de-DE" altLang="en-US">
              <a:cs typeface="Arial"/>
            </a:endParaRPr>
          </a:p>
          <a:p>
            <a:pPr marL="0" indent="0">
              <a:buNone/>
              <a:defRPr/>
            </a:pPr>
            <a:endParaRPr lang="de-DE" altLang="en-US">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cxnSp>
        <p:nvCxnSpPr>
          <p:cNvPr id="7" name="Gerader Verbinder 6">
            <a:extLst>
              <a:ext uri="{FF2B5EF4-FFF2-40B4-BE49-F238E27FC236}">
                <a16:creationId xmlns:a16="http://schemas.microsoft.com/office/drawing/2014/main" id="{C1E94BED-BC9F-44E2-B001-B5FED6C04683}"/>
              </a:ext>
            </a:extLst>
          </p:cNvPr>
          <p:cNvCxnSpPr>
            <a:cxnSpLocks/>
          </p:cNvCxnSpPr>
          <p:nvPr/>
        </p:nvCxnSpPr>
        <p:spPr>
          <a:xfrm>
            <a:off x="797598" y="5398877"/>
            <a:ext cx="7851102"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Flussdiagramm: Verzweigung 7">
            <a:extLst>
              <a:ext uri="{FF2B5EF4-FFF2-40B4-BE49-F238E27FC236}">
                <a16:creationId xmlns:a16="http://schemas.microsoft.com/office/drawing/2014/main" id="{EAEEC6B3-1A37-4D41-B3E7-4DDD0BC8D0B8}"/>
              </a:ext>
            </a:extLst>
          </p:cNvPr>
          <p:cNvSpPr/>
          <p:nvPr/>
        </p:nvSpPr>
        <p:spPr>
          <a:xfrm>
            <a:off x="2436927" y="5356701"/>
            <a:ext cx="94931"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1D51C0A3-B4FD-403B-AAC4-4F3E823B799E}"/>
              </a:ext>
            </a:extLst>
          </p:cNvPr>
          <p:cNvSpPr txBox="1"/>
          <p:nvPr/>
        </p:nvSpPr>
        <p:spPr>
          <a:xfrm>
            <a:off x="2889862" y="5516759"/>
            <a:ext cx="571269" cy="184666"/>
          </a:xfrm>
          <a:prstGeom prst="rect">
            <a:avLst/>
          </a:prstGeom>
        </p:spPr>
        <p:txBody>
          <a:bodyPr wrap="square" rtlCol="0">
            <a:spAutoFit/>
          </a:bodyPr>
          <a:lstStyle/>
          <a:p>
            <a:r>
              <a:rPr lang="en-US" sz="600"/>
              <a:t>01</a:t>
            </a:r>
            <a:r>
              <a:rPr lang="en-US" sz="600" noProof="0"/>
              <a:t>.11.2020</a:t>
            </a:r>
          </a:p>
        </p:txBody>
      </p:sp>
      <p:sp>
        <p:nvSpPr>
          <p:cNvPr id="11" name="Textfeld 10">
            <a:extLst>
              <a:ext uri="{FF2B5EF4-FFF2-40B4-BE49-F238E27FC236}">
                <a16:creationId xmlns:a16="http://schemas.microsoft.com/office/drawing/2014/main" id="{3A9FA614-C139-47FE-A031-D2A015702FB3}"/>
              </a:ext>
            </a:extLst>
          </p:cNvPr>
          <p:cNvSpPr txBox="1"/>
          <p:nvPr/>
        </p:nvSpPr>
        <p:spPr>
          <a:xfrm>
            <a:off x="5553309" y="5516759"/>
            <a:ext cx="571270" cy="184666"/>
          </a:xfrm>
          <a:prstGeom prst="rect">
            <a:avLst/>
          </a:prstGeom>
        </p:spPr>
        <p:txBody>
          <a:bodyPr wrap="square" rtlCol="0">
            <a:spAutoFit/>
          </a:bodyPr>
          <a:lstStyle/>
          <a:p>
            <a:r>
              <a:rPr lang="en-US" sz="600" noProof="0"/>
              <a:t>01.12.2020</a:t>
            </a:r>
            <a:endParaRPr lang="en-US" sz="800" noProof="0"/>
          </a:p>
        </p:txBody>
      </p:sp>
      <p:cxnSp>
        <p:nvCxnSpPr>
          <p:cNvPr id="12" name="Gerader Verbinder 11">
            <a:extLst>
              <a:ext uri="{FF2B5EF4-FFF2-40B4-BE49-F238E27FC236}">
                <a16:creationId xmlns:a16="http://schemas.microsoft.com/office/drawing/2014/main" id="{50EC170D-01CE-40CF-BEA1-8F07B2858952}"/>
              </a:ext>
            </a:extLst>
          </p:cNvPr>
          <p:cNvCxnSpPr>
            <a:cxnSpLocks/>
          </p:cNvCxnSpPr>
          <p:nvPr/>
        </p:nvCxnSpPr>
        <p:spPr>
          <a:xfrm>
            <a:off x="3175497" y="5381373"/>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2EEE0DA-FEB1-4A1D-89F1-83346E0A1C7D}"/>
              </a:ext>
            </a:extLst>
          </p:cNvPr>
          <p:cNvCxnSpPr>
            <a:cxnSpLocks/>
          </p:cNvCxnSpPr>
          <p:nvPr/>
        </p:nvCxnSpPr>
        <p:spPr>
          <a:xfrm>
            <a:off x="5839793" y="5381373"/>
            <a:ext cx="0"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D28E4D69-4D95-4FB6-B80D-913E31FC94AF}"/>
              </a:ext>
            </a:extLst>
          </p:cNvPr>
          <p:cNvCxnSpPr>
            <a:cxnSpLocks/>
          </p:cNvCxnSpPr>
          <p:nvPr/>
        </p:nvCxnSpPr>
        <p:spPr>
          <a:xfrm>
            <a:off x="8504088" y="5381373"/>
            <a:ext cx="1"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9231981A-26B9-462B-AC1B-2DD46EF37C5B}"/>
              </a:ext>
            </a:extLst>
          </p:cNvPr>
          <p:cNvSpPr txBox="1"/>
          <p:nvPr/>
        </p:nvSpPr>
        <p:spPr>
          <a:xfrm>
            <a:off x="8198418" y="5508630"/>
            <a:ext cx="637066" cy="184666"/>
          </a:xfrm>
          <a:prstGeom prst="rect">
            <a:avLst/>
          </a:prstGeom>
        </p:spPr>
        <p:txBody>
          <a:bodyPr wrap="square" rtlCol="0">
            <a:spAutoFit/>
          </a:bodyPr>
          <a:lstStyle/>
          <a:p>
            <a:r>
              <a:rPr lang="en-US" sz="600" noProof="0"/>
              <a:t>01.01.2021</a:t>
            </a:r>
          </a:p>
        </p:txBody>
      </p:sp>
      <p:sp>
        <p:nvSpPr>
          <p:cNvPr id="17" name="Rechteck 16">
            <a:extLst>
              <a:ext uri="{FF2B5EF4-FFF2-40B4-BE49-F238E27FC236}">
                <a16:creationId xmlns:a16="http://schemas.microsoft.com/office/drawing/2014/main" id="{CE66FCA5-85D5-40C5-ABEE-C35727380918}"/>
              </a:ext>
            </a:extLst>
          </p:cNvPr>
          <p:cNvSpPr/>
          <p:nvPr/>
        </p:nvSpPr>
        <p:spPr>
          <a:xfrm rot="16200000">
            <a:off x="1515258" y="4254644"/>
            <a:ext cx="1702252" cy="32208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Autofit/>
          </a:bodyPr>
          <a:lstStyle/>
          <a:p>
            <a:pPr algn="ctr"/>
            <a:r>
              <a:rPr lang="en-US" sz="800" dirty="0">
                <a:solidFill>
                  <a:srgbClr val="00B050"/>
                </a:solidFill>
              </a:rPr>
              <a:t>PSS/OSDM</a:t>
            </a:r>
          </a:p>
          <a:p>
            <a:pPr algn="ctr"/>
            <a:r>
              <a:rPr lang="en-US" sz="800" dirty="0">
                <a:solidFill>
                  <a:srgbClr val="00B050"/>
                </a:solidFill>
              </a:rPr>
              <a:t>(19.–22.10.2020)</a:t>
            </a:r>
          </a:p>
        </p:txBody>
      </p:sp>
      <p:sp>
        <p:nvSpPr>
          <p:cNvPr id="18" name="Rechteck 17">
            <a:extLst>
              <a:ext uri="{FF2B5EF4-FFF2-40B4-BE49-F238E27FC236}">
                <a16:creationId xmlns:a16="http://schemas.microsoft.com/office/drawing/2014/main" id="{CFE727F9-8EAA-4911-ACA4-7A163ADD69DA}"/>
              </a:ext>
            </a:extLst>
          </p:cNvPr>
          <p:cNvSpPr/>
          <p:nvPr/>
        </p:nvSpPr>
        <p:spPr>
          <a:xfrm rot="16200000">
            <a:off x="980126" y="4368447"/>
            <a:ext cx="1232303" cy="21324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rmAutofit/>
          </a:bodyPr>
          <a:lstStyle/>
          <a:p>
            <a:pPr algn="ctr"/>
            <a:r>
              <a:rPr lang="en-US" sz="800" dirty="0">
                <a:solidFill>
                  <a:srgbClr val="92D050"/>
                </a:solidFill>
              </a:rPr>
              <a:t>FSM  (13.10.2020)</a:t>
            </a:r>
          </a:p>
        </p:txBody>
      </p:sp>
      <p:sp>
        <p:nvSpPr>
          <p:cNvPr id="19" name="Rechteck 18">
            <a:extLst>
              <a:ext uri="{FF2B5EF4-FFF2-40B4-BE49-F238E27FC236}">
                <a16:creationId xmlns:a16="http://schemas.microsoft.com/office/drawing/2014/main" id="{A352238D-1A8E-4082-A040-4731A69A2F2F}"/>
              </a:ext>
            </a:extLst>
          </p:cNvPr>
          <p:cNvSpPr/>
          <p:nvPr/>
        </p:nvSpPr>
        <p:spPr>
          <a:xfrm rot="16200000">
            <a:off x="5073209" y="4336250"/>
            <a:ext cx="1533674" cy="21324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p>
            <a:pPr algn="ctr"/>
            <a:r>
              <a:rPr lang="en-US" sz="800" dirty="0">
                <a:solidFill>
                  <a:srgbClr val="92D050"/>
                </a:solidFill>
              </a:rPr>
              <a:t>FSM  (01.12.2020)</a:t>
            </a:r>
          </a:p>
        </p:txBody>
      </p:sp>
      <p:sp>
        <p:nvSpPr>
          <p:cNvPr id="20" name="Textfeld 19">
            <a:extLst>
              <a:ext uri="{FF2B5EF4-FFF2-40B4-BE49-F238E27FC236}">
                <a16:creationId xmlns:a16="http://schemas.microsoft.com/office/drawing/2014/main" id="{A39FE73B-F91A-40F9-A52D-7D747AE60D34}"/>
              </a:ext>
            </a:extLst>
          </p:cNvPr>
          <p:cNvSpPr txBox="1"/>
          <p:nvPr/>
        </p:nvSpPr>
        <p:spPr>
          <a:xfrm>
            <a:off x="2174383" y="5497394"/>
            <a:ext cx="713082" cy="415498"/>
          </a:xfrm>
          <a:prstGeom prst="rect">
            <a:avLst/>
          </a:prstGeom>
        </p:spPr>
        <p:txBody>
          <a:bodyPr wrap="square" rtlCol="0">
            <a:spAutoFit/>
          </a:bodyPr>
          <a:lstStyle/>
          <a:p>
            <a:r>
              <a:rPr lang="en-US" sz="700" noProof="0"/>
              <a:t>Sign-off OSDM offline (OSDM.0.9)</a:t>
            </a:r>
          </a:p>
        </p:txBody>
      </p:sp>
      <p:sp>
        <p:nvSpPr>
          <p:cNvPr id="21" name="Flussdiagramm: Verzweigung 20">
            <a:extLst>
              <a:ext uri="{FF2B5EF4-FFF2-40B4-BE49-F238E27FC236}">
                <a16:creationId xmlns:a16="http://schemas.microsoft.com/office/drawing/2014/main" id="{86AFA181-7493-4B42-A8EA-03711595BAC3}"/>
              </a:ext>
            </a:extLst>
          </p:cNvPr>
          <p:cNvSpPr/>
          <p:nvPr/>
        </p:nvSpPr>
        <p:spPr>
          <a:xfrm>
            <a:off x="7141927" y="5351207"/>
            <a:ext cx="94920"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Textfeld 21">
            <a:extLst>
              <a:ext uri="{FF2B5EF4-FFF2-40B4-BE49-F238E27FC236}">
                <a16:creationId xmlns:a16="http://schemas.microsoft.com/office/drawing/2014/main" id="{50DE8127-9430-4A3D-9F0E-AC5D4895FC35}"/>
              </a:ext>
            </a:extLst>
          </p:cNvPr>
          <p:cNvSpPr txBox="1"/>
          <p:nvPr/>
        </p:nvSpPr>
        <p:spPr>
          <a:xfrm>
            <a:off x="6843465" y="5508838"/>
            <a:ext cx="720080" cy="415498"/>
          </a:xfrm>
          <a:prstGeom prst="rect">
            <a:avLst/>
          </a:prstGeom>
        </p:spPr>
        <p:txBody>
          <a:bodyPr wrap="square" rtlCol="0">
            <a:spAutoFit/>
          </a:bodyPr>
          <a:lstStyle/>
          <a:p>
            <a:r>
              <a:rPr lang="en-US" sz="700" noProof="0" dirty="0"/>
              <a:t>Sign-off</a:t>
            </a:r>
          </a:p>
          <a:p>
            <a:r>
              <a:rPr lang="en-US" sz="700" noProof="0" dirty="0"/>
              <a:t>OSDM </a:t>
            </a:r>
            <a:r>
              <a:rPr lang="en-US" sz="700" dirty="0"/>
              <a:t>1.0</a:t>
            </a:r>
          </a:p>
          <a:p>
            <a:r>
              <a:rPr lang="en-US" sz="700" noProof="0" dirty="0"/>
              <a:t>(off- &amp;online)</a:t>
            </a:r>
          </a:p>
        </p:txBody>
      </p:sp>
      <p:sp>
        <p:nvSpPr>
          <p:cNvPr id="23" name="Textfeld 22">
            <a:extLst>
              <a:ext uri="{FF2B5EF4-FFF2-40B4-BE49-F238E27FC236}">
                <a16:creationId xmlns:a16="http://schemas.microsoft.com/office/drawing/2014/main" id="{EBADE372-8268-4620-9247-FDCBEE83D16F}"/>
              </a:ext>
            </a:extLst>
          </p:cNvPr>
          <p:cNvSpPr txBox="1"/>
          <p:nvPr/>
        </p:nvSpPr>
        <p:spPr>
          <a:xfrm>
            <a:off x="2573145" y="3491786"/>
            <a:ext cx="3160277" cy="182085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defPPr>
              <a:defRPr lang="en-US"/>
            </a:defPPr>
            <a:lvl1pPr algn="ctr">
              <a:defRPr sz="1400">
                <a:solidFill>
                  <a:srgbClr val="00B05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latin typeface="Arial Nova" panose="020B0604020202020204" pitchFamily="34" charset="0"/>
              </a:rPr>
              <a:t>Steering Group:</a:t>
            </a:r>
          </a:p>
          <a:p>
            <a:pPr marL="171450" indent="-171450" algn="l">
              <a:buFont typeface="Arial" panose="020B0604020202020204" pitchFamily="34" charset="0"/>
              <a:buChar char="•"/>
            </a:pPr>
            <a:r>
              <a:rPr lang="en-US" sz="800" dirty="0">
                <a:solidFill>
                  <a:schemeClr val="tx1"/>
                </a:solidFill>
                <a:latin typeface="Arial Nova" panose="020B0604020202020204" pitchFamily="34" charset="0"/>
              </a:rPr>
              <a:t>Finalize evolution process (appoint steering group)</a:t>
            </a:r>
          </a:p>
          <a:p>
            <a:pPr marL="171450" indent="-171450" algn="l">
              <a:buFont typeface="Arial" panose="020B0604020202020204" pitchFamily="34" charset="0"/>
              <a:buChar char="•"/>
            </a:pPr>
            <a:r>
              <a:rPr lang="en-US" sz="800" dirty="0">
                <a:solidFill>
                  <a:schemeClr val="tx1"/>
                </a:solidFill>
                <a:latin typeface="Arial Nova" panose="020B0604020202020204" pitchFamily="34" charset="0"/>
              </a:rPr>
              <a:t>Finalize validation &amp; verification process</a:t>
            </a:r>
          </a:p>
          <a:p>
            <a:pPr marL="171450" indent="-171450" algn="l">
              <a:buFont typeface="Arial" panose="020B0604020202020204" pitchFamily="34" charset="0"/>
              <a:buChar char="•"/>
            </a:pPr>
            <a:endParaRPr lang="en-US" sz="800" dirty="0">
              <a:solidFill>
                <a:schemeClr val="tx1"/>
              </a:solidFill>
              <a:latin typeface="Arial Nova" panose="020B0604020202020204" pitchFamily="34" charset="0"/>
            </a:endParaRPr>
          </a:p>
          <a:p>
            <a:pPr algn="l"/>
            <a:r>
              <a:rPr lang="en-US" sz="800" dirty="0">
                <a:solidFill>
                  <a:schemeClr val="tx1"/>
                </a:solidFill>
                <a:latin typeface="Arial Nova" panose="020B0604020202020204" pitchFamily="34" charset="0"/>
              </a:rPr>
              <a:t>Working Group: </a:t>
            </a:r>
          </a:p>
          <a:p>
            <a:pPr marL="171450" indent="-171450" algn="l">
              <a:buFont typeface="Arial" panose="020B0604020202020204" pitchFamily="34" charset="0"/>
              <a:buChar char="•"/>
            </a:pPr>
            <a:r>
              <a:rPr lang="en-US" sz="800" dirty="0">
                <a:solidFill>
                  <a:schemeClr val="tx1"/>
                </a:solidFill>
                <a:latin typeface="Arial Nova" panose="020B0604020202020204" pitchFamily="34" charset="0"/>
              </a:rPr>
              <a:t>Improve online-part of OSDM  (IRS 90918-10)</a:t>
            </a:r>
          </a:p>
          <a:p>
            <a:pPr marL="266700" lvl="1" indent="-171450">
              <a:buFont typeface="Arial" panose="020B0604020202020204" pitchFamily="34" charset="0"/>
              <a:buChar char="•"/>
            </a:pPr>
            <a:r>
              <a:rPr lang="en-US" sz="800" dirty="0">
                <a:solidFill>
                  <a:schemeClr val="tx1"/>
                </a:solidFill>
                <a:latin typeface="Arial Nova" panose="020B0604020202020204" pitchFamily="34" charset="0"/>
              </a:rPr>
              <a:t>Chapter: Functional Requirements Distributions</a:t>
            </a:r>
          </a:p>
          <a:p>
            <a:pPr marL="266700" lvl="1" indent="-171450">
              <a:buFont typeface="Arial" panose="020B0604020202020204" pitchFamily="34" charset="0"/>
              <a:buChar char="•"/>
            </a:pPr>
            <a:r>
              <a:rPr lang="en-US" sz="800" dirty="0">
                <a:solidFill>
                  <a:schemeClr val="tx1"/>
                </a:solidFill>
                <a:latin typeface="Arial Nova" panose="020B0604020202020204" pitchFamily="34" charset="0"/>
              </a:rPr>
              <a:t>Chapter: Business Capabilities for Distributions</a:t>
            </a:r>
          </a:p>
          <a:p>
            <a:pPr marL="266700" lvl="1" indent="-171450">
              <a:buFont typeface="Arial" panose="020B0604020202020204" pitchFamily="34" charset="0"/>
              <a:buChar char="•"/>
            </a:pPr>
            <a:r>
              <a:rPr lang="en-US" sz="800" dirty="0">
                <a:solidFill>
                  <a:schemeClr val="tx1"/>
                </a:solidFill>
                <a:latin typeface="Arial Nova" panose="020B0604020202020204" pitchFamily="34" charset="0"/>
              </a:rPr>
              <a:t>Add notion of </a:t>
            </a:r>
            <a:r>
              <a:rPr lang="en-US" sz="800" dirty="0" err="1">
                <a:solidFill>
                  <a:schemeClr val="tx1"/>
                </a:solidFill>
                <a:latin typeface="Arial Nova" panose="020B0604020202020204" pitchFamily="34" charset="0"/>
              </a:rPr>
              <a:t>OfferResourceLocation</a:t>
            </a:r>
            <a:endParaRPr lang="en-US" sz="800" dirty="0">
              <a:solidFill>
                <a:schemeClr val="tx1"/>
              </a:solidFill>
              <a:latin typeface="Arial Nova" panose="020B0604020202020204" pitchFamily="34" charset="0"/>
            </a:endParaRPr>
          </a:p>
          <a:p>
            <a:pPr marL="171450" indent="-171450" algn="l">
              <a:buFont typeface="Arial" panose="020B0604020202020204" pitchFamily="34" charset="0"/>
              <a:buChar char="•"/>
            </a:pPr>
            <a:endParaRPr lang="en-US" sz="800" dirty="0">
              <a:solidFill>
                <a:schemeClr val="tx1"/>
              </a:solidFill>
              <a:latin typeface="Arial Nova" panose="020B0604020202020204" pitchFamily="34" charset="0"/>
            </a:endParaRPr>
          </a:p>
          <a:p>
            <a:pPr marL="171450" indent="-171450" algn="l">
              <a:buFont typeface="Arial" panose="020B0604020202020204" pitchFamily="34" charset="0"/>
              <a:buChar char="•"/>
            </a:pPr>
            <a:r>
              <a:rPr lang="en-US" sz="800" dirty="0">
                <a:solidFill>
                  <a:schemeClr val="tx1"/>
                </a:solidFill>
                <a:latin typeface="Arial Nova" panose="020B0604020202020204" pitchFamily="34" charset="0"/>
              </a:rPr>
              <a:t>Finalize reviews</a:t>
            </a:r>
          </a:p>
          <a:p>
            <a:pPr marL="171450" indent="-171450" algn="l">
              <a:buFont typeface="Arial" panose="020B0604020202020204" pitchFamily="34" charset="0"/>
              <a:buChar char="•"/>
            </a:pPr>
            <a:r>
              <a:rPr lang="en-US" sz="800" dirty="0">
                <a:solidFill>
                  <a:schemeClr val="tx1"/>
                </a:solidFill>
                <a:latin typeface="Arial Nova" panose="020B0604020202020204" pitchFamily="34" charset="0"/>
              </a:rPr>
              <a:t>Add Improvement 0: «Reduce complexity of online model», Improvement 11: «Add support for round trips» and Improvement 14: «Let the customer choose offer per segments»</a:t>
            </a:r>
          </a:p>
          <a:p>
            <a:pPr marL="171450" indent="-171450" algn="l">
              <a:buFont typeface="Arial" panose="020B0604020202020204" pitchFamily="34" charset="0"/>
              <a:buChar char="•"/>
            </a:pPr>
            <a:endParaRPr lang="en-US" sz="800" dirty="0">
              <a:solidFill>
                <a:schemeClr val="tx1"/>
              </a:solidFill>
              <a:latin typeface="Arial Nova" panose="020B0604020202020204" pitchFamily="34" charset="0"/>
            </a:endParaRPr>
          </a:p>
        </p:txBody>
      </p:sp>
      <p:cxnSp>
        <p:nvCxnSpPr>
          <p:cNvPr id="24" name="Gerader Verbinder 23">
            <a:extLst>
              <a:ext uri="{FF2B5EF4-FFF2-40B4-BE49-F238E27FC236}">
                <a16:creationId xmlns:a16="http://schemas.microsoft.com/office/drawing/2014/main" id="{7E70B3F5-A0F9-4F19-9D1D-1F6077CAE17E}"/>
              </a:ext>
            </a:extLst>
          </p:cNvPr>
          <p:cNvCxnSpPr>
            <a:cxnSpLocks/>
            <a:stCxn id="27" idx="3"/>
          </p:cNvCxnSpPr>
          <p:nvPr/>
        </p:nvCxnSpPr>
        <p:spPr>
          <a:xfrm flipV="1">
            <a:off x="1775406" y="3470916"/>
            <a:ext cx="6637670" cy="6478"/>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E0ABA72-CD2B-482E-8A06-4C7F832D87B0}"/>
              </a:ext>
            </a:extLst>
          </p:cNvPr>
          <p:cNvCxnSpPr>
            <a:cxnSpLocks/>
            <a:stCxn id="26" idx="3"/>
          </p:cNvCxnSpPr>
          <p:nvPr/>
        </p:nvCxnSpPr>
        <p:spPr>
          <a:xfrm>
            <a:off x="1727522" y="1811459"/>
            <a:ext cx="6685554" cy="0"/>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Pfeil: Fünfeck 25">
            <a:extLst>
              <a:ext uri="{FF2B5EF4-FFF2-40B4-BE49-F238E27FC236}">
                <a16:creationId xmlns:a16="http://schemas.microsoft.com/office/drawing/2014/main" id="{77AAE4B3-9F59-428B-994A-A7AE710E0223}"/>
              </a:ext>
            </a:extLst>
          </p:cNvPr>
          <p:cNvSpPr/>
          <p:nvPr/>
        </p:nvSpPr>
        <p:spPr>
          <a:xfrm>
            <a:off x="725391" y="1717813"/>
            <a:ext cx="1002131" cy="187292"/>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800">
                <a:solidFill>
                  <a:schemeClr val="bg1"/>
                </a:solidFill>
              </a:rPr>
              <a:t>Offline Stream</a:t>
            </a:r>
          </a:p>
        </p:txBody>
      </p:sp>
      <p:sp>
        <p:nvSpPr>
          <p:cNvPr id="27" name="Pfeil: Fünfeck 26">
            <a:extLst>
              <a:ext uri="{FF2B5EF4-FFF2-40B4-BE49-F238E27FC236}">
                <a16:creationId xmlns:a16="http://schemas.microsoft.com/office/drawing/2014/main" id="{480562B5-43AB-4914-9FFE-F48464DEE5F1}"/>
              </a:ext>
            </a:extLst>
          </p:cNvPr>
          <p:cNvSpPr/>
          <p:nvPr/>
        </p:nvSpPr>
        <p:spPr>
          <a:xfrm>
            <a:off x="730924" y="3377269"/>
            <a:ext cx="1044482" cy="200250"/>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rmAutofit lnSpcReduction="10000"/>
          </a:bodyPr>
          <a:lstStyle/>
          <a:p>
            <a:pPr>
              <a:lnSpc>
                <a:spcPct val="120000"/>
              </a:lnSpc>
            </a:pPr>
            <a:r>
              <a:rPr lang="en-US" sz="800">
                <a:solidFill>
                  <a:schemeClr val="bg1"/>
                </a:solidFill>
              </a:rPr>
              <a:t>Online Stream</a:t>
            </a:r>
          </a:p>
        </p:txBody>
      </p:sp>
      <p:sp>
        <p:nvSpPr>
          <p:cNvPr id="28" name="Flussdiagramm: Verzweigung 27">
            <a:extLst>
              <a:ext uri="{FF2B5EF4-FFF2-40B4-BE49-F238E27FC236}">
                <a16:creationId xmlns:a16="http://schemas.microsoft.com/office/drawing/2014/main" id="{4A3473C0-15F2-4AE0-BBE1-0F527294EE49}"/>
              </a:ext>
            </a:extLst>
          </p:cNvPr>
          <p:cNvSpPr/>
          <p:nvPr/>
        </p:nvSpPr>
        <p:spPr>
          <a:xfrm>
            <a:off x="1558679" y="5361026"/>
            <a:ext cx="94931" cy="8624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Rechteck 28">
            <a:extLst>
              <a:ext uri="{FF2B5EF4-FFF2-40B4-BE49-F238E27FC236}">
                <a16:creationId xmlns:a16="http://schemas.microsoft.com/office/drawing/2014/main" id="{8D7BFC76-709F-45DA-BF6F-94E49D248F51}"/>
              </a:ext>
            </a:extLst>
          </p:cNvPr>
          <p:cNvSpPr/>
          <p:nvPr/>
        </p:nvSpPr>
        <p:spPr>
          <a:xfrm rot="16200000">
            <a:off x="6276774" y="4287379"/>
            <a:ext cx="1826092" cy="30156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Autofit/>
          </a:bodyPr>
          <a:lstStyle/>
          <a:p>
            <a:pPr algn="ctr"/>
            <a:r>
              <a:rPr lang="en-US" sz="800" dirty="0">
                <a:solidFill>
                  <a:srgbClr val="00B050"/>
                </a:solidFill>
              </a:rPr>
              <a:t>OSDM meeting </a:t>
            </a:r>
          </a:p>
          <a:p>
            <a:pPr algn="ctr"/>
            <a:r>
              <a:rPr lang="en-US" sz="800" dirty="0">
                <a:solidFill>
                  <a:srgbClr val="00B050"/>
                </a:solidFill>
              </a:rPr>
              <a:t>(17.12.2020)</a:t>
            </a:r>
          </a:p>
        </p:txBody>
      </p:sp>
      <p:sp>
        <p:nvSpPr>
          <p:cNvPr id="30" name="Flussdiagramm: Verzweigung 29">
            <a:extLst>
              <a:ext uri="{FF2B5EF4-FFF2-40B4-BE49-F238E27FC236}">
                <a16:creationId xmlns:a16="http://schemas.microsoft.com/office/drawing/2014/main" id="{90ECC155-CECA-434A-B7F6-4236001780F1}"/>
              </a:ext>
            </a:extLst>
          </p:cNvPr>
          <p:cNvSpPr/>
          <p:nvPr/>
        </p:nvSpPr>
        <p:spPr>
          <a:xfrm>
            <a:off x="5791479" y="5355532"/>
            <a:ext cx="94931" cy="86243"/>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Rechteck 30">
            <a:extLst>
              <a:ext uri="{FF2B5EF4-FFF2-40B4-BE49-F238E27FC236}">
                <a16:creationId xmlns:a16="http://schemas.microsoft.com/office/drawing/2014/main" id="{84ADEB85-51E3-4395-BAC4-C435B8853559}"/>
              </a:ext>
            </a:extLst>
          </p:cNvPr>
          <p:cNvSpPr/>
          <p:nvPr/>
        </p:nvSpPr>
        <p:spPr>
          <a:xfrm>
            <a:off x="719993" y="3583958"/>
            <a:ext cx="880208" cy="230397"/>
          </a:xfrm>
          <a:prstGeom prst="rect">
            <a:avLst/>
          </a:prstGeom>
          <a:solidFill>
            <a:srgbClr val="0070C0"/>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rmAutofit fontScale="25000" lnSpcReduction="20000"/>
          </a:bodyPr>
          <a:lstStyle/>
          <a:p>
            <a:pPr>
              <a:lnSpc>
                <a:spcPct val="120000"/>
              </a:lnSpc>
            </a:pPr>
            <a:r>
              <a:rPr lang="en-US" sz="2400"/>
              <a:t>OSDM Working Group</a:t>
            </a:r>
          </a:p>
          <a:p>
            <a:r>
              <a:rPr lang="en-US" sz="2400"/>
              <a:t>every Friday 9:00-11:00</a:t>
            </a:r>
          </a:p>
        </p:txBody>
      </p:sp>
      <p:sp>
        <p:nvSpPr>
          <p:cNvPr id="32" name="Pfeil: nach rechts 31">
            <a:extLst>
              <a:ext uri="{FF2B5EF4-FFF2-40B4-BE49-F238E27FC236}">
                <a16:creationId xmlns:a16="http://schemas.microsoft.com/office/drawing/2014/main" id="{2B8876FC-3D0A-41D2-B85A-928E1A484F0D}"/>
              </a:ext>
            </a:extLst>
          </p:cNvPr>
          <p:cNvSpPr/>
          <p:nvPr/>
        </p:nvSpPr>
        <p:spPr>
          <a:xfrm>
            <a:off x="2527425" y="2455734"/>
            <a:ext cx="5976663" cy="677690"/>
          </a:xfrm>
          <a:prstGeom prst="rightArrow">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900">
                <a:solidFill>
                  <a:schemeClr val="bg1"/>
                </a:solidFill>
              </a:rPr>
              <a:t>Start implementation of OSDM offline platform (ex-Prifis)</a:t>
            </a:r>
          </a:p>
        </p:txBody>
      </p:sp>
      <p:sp>
        <p:nvSpPr>
          <p:cNvPr id="2" name="Metadata">
            <a:extLst>
              <a:ext uri="{FF2B5EF4-FFF2-40B4-BE49-F238E27FC236}">
                <a16:creationId xmlns:a16="http://schemas.microsoft.com/office/drawing/2014/main" id="{A137BA06-967E-48C5-A2E5-59E1566D096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33" name="Grafik 32">
            <a:extLst>
              <a:ext uri="{FF2B5EF4-FFF2-40B4-BE49-F238E27FC236}">
                <a16:creationId xmlns:a16="http://schemas.microsoft.com/office/drawing/2014/main" id="{AB0EEE87-4F3A-4FCB-AA89-9FD277BA47D0}"/>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76026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Mapping Business Capabilities to Specification</a:t>
            </a: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idx="1"/>
          </p:nvPr>
        </p:nvSpPr>
        <p:spPr>
          <a:xfrm>
            <a:off x="647700" y="1633538"/>
            <a:ext cx="7848600" cy="4459287"/>
          </a:xfrm>
        </p:spPr>
        <p:txBody>
          <a:bodyPr/>
          <a:lstStyle/>
          <a:p>
            <a:pPr>
              <a:buFont typeface="Arial" panose="020B0604020202020204" pitchFamily="34" charset="0"/>
              <a:buChar char="•"/>
            </a:pPr>
            <a:r>
              <a:rPr lang="en-US" b="0">
                <a:latin typeface="SBB" pitchFamily="2" charset="0"/>
              </a:rPr>
              <a:t>The specification needs to layout </a:t>
            </a:r>
            <a:r>
              <a:rPr lang="en-US">
                <a:latin typeface="SBB" pitchFamily="2" charset="0"/>
              </a:rPr>
              <a:t>the business requirements/capabilities</a:t>
            </a:r>
            <a:r>
              <a:rPr lang="en-US" b="0">
                <a:latin typeface="SBB" pitchFamily="2" charset="0"/>
              </a:rPr>
              <a:t> first before documenting the technical implementation</a:t>
            </a:r>
          </a:p>
          <a:p>
            <a:pPr>
              <a:buFont typeface="Arial" panose="020B0604020202020204" pitchFamily="34" charset="0"/>
              <a:buChar char="•"/>
            </a:pPr>
            <a:r>
              <a:rPr lang="en-US" b="0">
                <a:latin typeface="SBB" pitchFamily="2" charset="0"/>
              </a:rPr>
              <a:t>In order to reflect the functional requirements leading to API they need be made explicit and documented.</a:t>
            </a:r>
          </a:p>
          <a:p>
            <a:pPr>
              <a:buFont typeface="Arial" panose="020B0604020202020204" pitchFamily="34" charset="0"/>
              <a:buChar char="•"/>
            </a:pPr>
            <a:r>
              <a:rPr lang="en-US" b="0">
                <a:latin typeface="SBB" pitchFamily="2" charset="0"/>
              </a:rPr>
              <a:t>This gives the </a:t>
            </a:r>
            <a:r>
              <a:rPr lang="en-US">
                <a:latin typeface="SBB" pitchFamily="2" charset="0"/>
              </a:rPr>
              <a:t>business representatives </a:t>
            </a:r>
            <a:r>
              <a:rPr lang="en-US" b="0">
                <a:latin typeface="SBB" pitchFamily="2" charset="0"/>
              </a:rPr>
              <a:t>the possibility to be ascertained that their needs a reflected and addressed.</a:t>
            </a:r>
          </a:p>
          <a:p>
            <a:pPr>
              <a:buFont typeface="Arial" panose="020B0604020202020204" pitchFamily="34" charset="0"/>
              <a:buChar char="•"/>
            </a:pPr>
            <a:r>
              <a:rPr lang="en-US" b="0">
                <a:latin typeface="SBB" pitchFamily="2" charset="0"/>
              </a:rPr>
              <a:t>Additionally it helps preventing repeating discussions already had.</a:t>
            </a: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marL="581025" lvl="1" indent="-285750">
              <a:buFont typeface="Arial" panose="05050102010706020507" pitchFamily="18" charset="2"/>
              <a:buChar char="•"/>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de-DE" altLang="en-US">
              <a:cs typeface="Arial"/>
            </a:endParaRPr>
          </a:p>
          <a:p>
            <a:pPr marL="0" indent="0">
              <a:buNone/>
              <a:defRPr/>
            </a:pPr>
            <a:endParaRPr lang="de-DE" altLang="en-US">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16</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sp>
        <p:nvSpPr>
          <p:cNvPr id="2" name="Metadata">
            <a:extLst>
              <a:ext uri="{FF2B5EF4-FFF2-40B4-BE49-F238E27FC236}">
                <a16:creationId xmlns:a16="http://schemas.microsoft.com/office/drawing/2014/main" id="{446FED6C-C4DF-46A7-8BDD-7A5FCE94A0FA}"/>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83275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EC8054F-2B88-46EC-8231-F318F12F9554}"/>
              </a:ext>
            </a:extLst>
          </p:cNvPr>
          <p:cNvSpPr>
            <a:spLocks noGrp="1"/>
          </p:cNvSpPr>
          <p:nvPr>
            <p:ph type="title"/>
          </p:nvPr>
        </p:nvSpPr>
        <p:spPr/>
        <p:txBody>
          <a:bodyPr/>
          <a:lstStyle/>
          <a:p>
            <a:br>
              <a:rPr lang="en-US" dirty="0"/>
            </a:br>
            <a:r>
              <a:rPr lang="en-US" dirty="0"/>
              <a:t>4. Mapping </a:t>
            </a:r>
            <a:r>
              <a:rPr lang="en-US" dirty="0" err="1"/>
              <a:t>Capabilites</a:t>
            </a:r>
            <a:r>
              <a:rPr lang="en-US" dirty="0"/>
              <a:t> to API</a:t>
            </a:r>
          </a:p>
        </p:txBody>
      </p:sp>
      <p:sp>
        <p:nvSpPr>
          <p:cNvPr id="4" name="Foliennummernplatzhalter 3">
            <a:extLst>
              <a:ext uri="{FF2B5EF4-FFF2-40B4-BE49-F238E27FC236}">
                <a16:creationId xmlns:a16="http://schemas.microsoft.com/office/drawing/2014/main" id="{ABEF502C-EB59-4408-A4FC-BC7EA8A949E7}"/>
              </a:ext>
            </a:extLst>
          </p:cNvPr>
          <p:cNvSpPr>
            <a:spLocks noGrp="1"/>
          </p:cNvSpPr>
          <p:nvPr>
            <p:ph type="sldNum" sz="quarter" idx="10"/>
          </p:nvPr>
        </p:nvSpPr>
        <p:spPr/>
        <p:txBody>
          <a:bodyPr/>
          <a:lstStyle/>
          <a:p>
            <a:fld id="{343E9BC8-4B4F-412C-B9A8-D43AE05F4137}" type="slidenum">
              <a:rPr lang="fr-FR" altLang="de-DE" smtClean="0"/>
              <a:pPr/>
              <a:t>17</a:t>
            </a:fld>
            <a:endParaRPr lang="fr-FR" altLang="de-DE"/>
          </a:p>
        </p:txBody>
      </p:sp>
      <p:sp>
        <p:nvSpPr>
          <p:cNvPr id="5" name="Fußzeilenplatzhalter 4">
            <a:extLst>
              <a:ext uri="{FF2B5EF4-FFF2-40B4-BE49-F238E27FC236}">
                <a16:creationId xmlns:a16="http://schemas.microsoft.com/office/drawing/2014/main" id="{FA953A10-39DA-49DF-B527-CBCCED9B7AE7}"/>
              </a:ext>
            </a:extLst>
          </p:cNvPr>
          <p:cNvSpPr>
            <a:spLocks noGrp="1"/>
          </p:cNvSpPr>
          <p:nvPr>
            <p:ph type="ftr" sz="quarter" idx="11"/>
          </p:nvPr>
        </p:nvSpPr>
        <p:spPr/>
        <p:txBody>
          <a:bodyPr/>
          <a:lstStyle/>
          <a:p>
            <a:pPr>
              <a:defRPr/>
            </a:pPr>
            <a:r>
              <a:rPr lang="en-US" altLang="de-DE"/>
              <a:t>OSDM December 2020</a:t>
            </a:r>
          </a:p>
        </p:txBody>
      </p:sp>
      <p:pic>
        <p:nvPicPr>
          <p:cNvPr id="6" name="Grafik 5">
            <a:extLst>
              <a:ext uri="{FF2B5EF4-FFF2-40B4-BE49-F238E27FC236}">
                <a16:creationId xmlns:a16="http://schemas.microsoft.com/office/drawing/2014/main" id="{3C4D9A94-89E3-47B0-BC0D-D3E071D1AFA4}"/>
              </a:ext>
            </a:extLst>
          </p:cNvPr>
          <p:cNvPicPr>
            <a:picLocks noChangeAspect="1"/>
          </p:cNvPicPr>
          <p:nvPr/>
        </p:nvPicPr>
        <p:blipFill>
          <a:blip r:embed="rId2"/>
          <a:stretch>
            <a:fillRect/>
          </a:stretch>
        </p:blipFill>
        <p:spPr>
          <a:xfrm>
            <a:off x="862484" y="1309004"/>
            <a:ext cx="2266223" cy="4793216"/>
          </a:xfrm>
          <a:prstGeom prst="rect">
            <a:avLst/>
          </a:prstGeom>
        </p:spPr>
      </p:pic>
      <p:pic>
        <p:nvPicPr>
          <p:cNvPr id="8" name="Grafik 7">
            <a:extLst>
              <a:ext uri="{FF2B5EF4-FFF2-40B4-BE49-F238E27FC236}">
                <a16:creationId xmlns:a16="http://schemas.microsoft.com/office/drawing/2014/main" id="{7D94868C-74C1-4454-A0FE-7AF6F90B5F29}"/>
              </a:ext>
            </a:extLst>
          </p:cNvPr>
          <p:cNvPicPr>
            <a:picLocks noChangeAspect="1"/>
          </p:cNvPicPr>
          <p:nvPr/>
        </p:nvPicPr>
        <p:blipFill>
          <a:blip r:embed="rId3"/>
          <a:stretch>
            <a:fillRect/>
          </a:stretch>
        </p:blipFill>
        <p:spPr>
          <a:xfrm>
            <a:off x="5091112" y="1238250"/>
            <a:ext cx="2793675" cy="4706519"/>
          </a:xfrm>
          <a:prstGeom prst="rect">
            <a:avLst/>
          </a:prstGeom>
        </p:spPr>
      </p:pic>
      <p:cxnSp>
        <p:nvCxnSpPr>
          <p:cNvPr id="10" name="Gerade Verbindung mit Pfeil 9">
            <a:extLst>
              <a:ext uri="{FF2B5EF4-FFF2-40B4-BE49-F238E27FC236}">
                <a16:creationId xmlns:a16="http://schemas.microsoft.com/office/drawing/2014/main" id="{1D2A0264-8976-40F8-8363-37B26895426C}"/>
              </a:ext>
            </a:extLst>
          </p:cNvPr>
          <p:cNvCxnSpPr>
            <a:cxnSpLocks/>
          </p:cNvCxnSpPr>
          <p:nvPr/>
        </p:nvCxnSpPr>
        <p:spPr>
          <a:xfrm flipV="1">
            <a:off x="2080727" y="2313993"/>
            <a:ext cx="3331028" cy="212737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9320E98C-435B-467C-B427-EAE632BEDCD2}"/>
              </a:ext>
            </a:extLst>
          </p:cNvPr>
          <p:cNvCxnSpPr>
            <a:cxnSpLocks/>
          </p:cNvCxnSpPr>
          <p:nvPr/>
        </p:nvCxnSpPr>
        <p:spPr>
          <a:xfrm flipV="1">
            <a:off x="2080727" y="3856581"/>
            <a:ext cx="3331028" cy="122860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65BFFB9-987C-429C-8B8A-71E04A6169DB}"/>
              </a:ext>
            </a:extLst>
          </p:cNvPr>
          <p:cNvCxnSpPr>
            <a:cxnSpLocks/>
          </p:cNvCxnSpPr>
          <p:nvPr/>
        </p:nvCxnSpPr>
        <p:spPr>
          <a:xfrm>
            <a:off x="2551814" y="3123273"/>
            <a:ext cx="2859941" cy="73330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5557AB6-CB9C-4346-AB27-301708C73B9D}"/>
              </a:ext>
            </a:extLst>
          </p:cNvPr>
          <p:cNvCxnSpPr>
            <a:cxnSpLocks/>
          </p:cNvCxnSpPr>
          <p:nvPr/>
        </p:nvCxnSpPr>
        <p:spPr>
          <a:xfrm>
            <a:off x="2636874" y="2941674"/>
            <a:ext cx="2774881" cy="1740976"/>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C5F9C9CF-697F-4BFF-86C8-91F347164ABC}"/>
              </a:ext>
            </a:extLst>
          </p:cNvPr>
          <p:cNvCxnSpPr>
            <a:cxnSpLocks/>
          </p:cNvCxnSpPr>
          <p:nvPr/>
        </p:nvCxnSpPr>
        <p:spPr>
          <a:xfrm flipV="1">
            <a:off x="2722469" y="3856581"/>
            <a:ext cx="2689286" cy="48119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CE07C81B-2400-49E0-A29F-2558BC13E186}"/>
              </a:ext>
            </a:extLst>
          </p:cNvPr>
          <p:cNvCxnSpPr>
            <a:cxnSpLocks/>
          </p:cNvCxnSpPr>
          <p:nvPr/>
        </p:nvCxnSpPr>
        <p:spPr>
          <a:xfrm>
            <a:off x="2636874" y="4172362"/>
            <a:ext cx="2774881" cy="51028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Metadata">
            <a:extLst>
              <a:ext uri="{FF2B5EF4-FFF2-40B4-BE49-F238E27FC236}">
                <a16:creationId xmlns:a16="http://schemas.microsoft.com/office/drawing/2014/main" id="{1D855566-FA89-425E-A078-275C14F18FF4}"/>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14" name="Gerade Verbindung mit Pfeil 13">
            <a:extLst>
              <a:ext uri="{FF2B5EF4-FFF2-40B4-BE49-F238E27FC236}">
                <a16:creationId xmlns:a16="http://schemas.microsoft.com/office/drawing/2014/main" id="{B0D36211-1CA3-48F4-819C-2EFE632E40A9}"/>
              </a:ext>
            </a:extLst>
          </p:cNvPr>
          <p:cNvCxnSpPr>
            <a:cxnSpLocks/>
          </p:cNvCxnSpPr>
          <p:nvPr/>
        </p:nvCxnSpPr>
        <p:spPr>
          <a:xfrm>
            <a:off x="2080727" y="5085185"/>
            <a:ext cx="3381767" cy="0"/>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2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18</a:t>
            </a:fld>
            <a:endParaRPr lang="fr-FR" altLang="de-DE" sz="900" b="0">
              <a:solidFill>
                <a:schemeClr val="bg1"/>
              </a:solidFill>
            </a:endParaRPr>
          </a:p>
        </p:txBody>
      </p:sp>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5. List of Enhancements</a:t>
            </a:r>
            <a:br>
              <a:rPr lang="en-US" altLang="de-DE" dirty="0"/>
            </a:br>
            <a:r>
              <a:rPr lang="en-US" altLang="de-DE" sz="1800" dirty="0"/>
              <a:t>The API is continuously enhanced</a:t>
            </a:r>
            <a:endParaRPr lang="en-US" altLang="de-DE" sz="1800" dirty="0">
              <a:cs typeface="Arial"/>
            </a:endParaRPr>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graphicFrame>
        <p:nvGraphicFramePr>
          <p:cNvPr id="3" name="Tabelle 2">
            <a:extLst>
              <a:ext uri="{FF2B5EF4-FFF2-40B4-BE49-F238E27FC236}">
                <a16:creationId xmlns:a16="http://schemas.microsoft.com/office/drawing/2014/main" id="{F06997B1-C7AE-432A-8D9D-6B0A30381A55}"/>
              </a:ext>
            </a:extLst>
          </p:cNvPr>
          <p:cNvGraphicFramePr>
            <a:graphicFrameLocks noGrp="1"/>
          </p:cNvGraphicFramePr>
          <p:nvPr>
            <p:extLst>
              <p:ext uri="{D42A27DB-BD31-4B8C-83A1-F6EECF244321}">
                <p14:modId xmlns:p14="http://schemas.microsoft.com/office/powerpoint/2010/main" val="1705276750"/>
              </p:ext>
            </p:extLst>
          </p:nvPr>
        </p:nvGraphicFramePr>
        <p:xfrm>
          <a:off x="647700" y="1274587"/>
          <a:ext cx="7689850" cy="4994735"/>
        </p:xfrm>
        <a:graphic>
          <a:graphicData uri="http://schemas.openxmlformats.org/drawingml/2006/table">
            <a:tbl>
              <a:tblPr>
                <a:tableStyleId>{5C22544A-7EE6-4342-B048-85BDC9FD1C3A}</a:tableStyleId>
              </a:tblPr>
              <a:tblGrid>
                <a:gridCol w="209550">
                  <a:extLst>
                    <a:ext uri="{9D8B030D-6E8A-4147-A177-3AD203B41FA5}">
                      <a16:colId xmlns:a16="http://schemas.microsoft.com/office/drawing/2014/main" val="2378035700"/>
                    </a:ext>
                  </a:extLst>
                </a:gridCol>
                <a:gridCol w="3155950">
                  <a:extLst>
                    <a:ext uri="{9D8B030D-6E8A-4147-A177-3AD203B41FA5}">
                      <a16:colId xmlns:a16="http://schemas.microsoft.com/office/drawing/2014/main" val="3443250376"/>
                    </a:ext>
                  </a:extLst>
                </a:gridCol>
                <a:gridCol w="2781300">
                  <a:extLst>
                    <a:ext uri="{9D8B030D-6E8A-4147-A177-3AD203B41FA5}">
                      <a16:colId xmlns:a16="http://schemas.microsoft.com/office/drawing/2014/main" val="2243908566"/>
                    </a:ext>
                  </a:extLst>
                </a:gridCol>
                <a:gridCol w="1543050">
                  <a:extLst>
                    <a:ext uri="{9D8B030D-6E8A-4147-A177-3AD203B41FA5}">
                      <a16:colId xmlns:a16="http://schemas.microsoft.com/office/drawing/2014/main" val="16159089"/>
                    </a:ext>
                  </a:extLst>
                </a:gridCol>
              </a:tblGrid>
              <a:tr h="159494">
                <a:tc>
                  <a:txBody>
                    <a:bodyPr/>
                    <a:lstStyle/>
                    <a:p>
                      <a:pPr algn="r" fontAlgn="ctr"/>
                      <a:r>
                        <a:rPr lang="de-CH" sz="900" b="1" u="none" strike="noStrike">
                          <a:solidFill>
                            <a:schemeClr val="bg1"/>
                          </a:solidFill>
                          <a:effectLst/>
                        </a:rPr>
                        <a:t>#</a:t>
                      </a:r>
                      <a:endParaRPr lang="de-CH" sz="900" b="1" i="0" u="none" strike="noStrike">
                        <a:solidFill>
                          <a:schemeClr val="bg1"/>
                        </a:solidFill>
                        <a:effectLst/>
                        <a:latin typeface="Segoe UI" panose="020B0502040204020203" pitchFamily="34" charset="0"/>
                      </a:endParaRPr>
                    </a:p>
                  </a:txBody>
                  <a:tcPr marL="6117" marR="6117" marT="6117" marB="0" anchor="ctr">
                    <a:solidFill>
                      <a:srgbClr val="00B050"/>
                    </a:solidFill>
                  </a:tcPr>
                </a:tc>
                <a:tc>
                  <a:txBody>
                    <a:bodyPr/>
                    <a:lstStyle/>
                    <a:p>
                      <a:pPr algn="l" fontAlgn="ctr"/>
                      <a:r>
                        <a:rPr lang="de-CH" sz="900" b="1" u="none" strike="noStrike">
                          <a:solidFill>
                            <a:schemeClr val="bg1"/>
                          </a:solidFill>
                          <a:effectLst/>
                        </a:rPr>
                        <a:t> </a:t>
                      </a:r>
                      <a:r>
                        <a:rPr lang="de-CH" sz="900" b="1" u="none" strike="noStrike" err="1">
                          <a:solidFill>
                            <a:schemeClr val="bg1"/>
                          </a:solidFill>
                          <a:effectLst/>
                        </a:rPr>
                        <a:t>Improvements</a:t>
                      </a:r>
                      <a:r>
                        <a:rPr lang="de-CH" sz="900" b="1" u="none" strike="noStrike">
                          <a:solidFill>
                            <a:schemeClr val="bg1"/>
                          </a:solidFill>
                          <a:effectLst/>
                        </a:rPr>
                        <a:t> </a:t>
                      </a:r>
                      <a:r>
                        <a:rPr lang="de-CH" sz="900" b="1" u="none" strike="noStrike" err="1">
                          <a:solidFill>
                            <a:schemeClr val="bg1"/>
                          </a:solidFill>
                          <a:effectLst/>
                        </a:rPr>
                        <a:t>name</a:t>
                      </a:r>
                      <a:endParaRPr lang="de-CH" sz="900" b="1" i="0" u="none" strike="noStrike">
                        <a:solidFill>
                          <a:schemeClr val="bg1"/>
                        </a:solidFill>
                        <a:effectLst/>
                        <a:latin typeface="Segoe UI" panose="020B0502040204020203" pitchFamily="34" charset="0"/>
                      </a:endParaRPr>
                    </a:p>
                  </a:txBody>
                  <a:tcPr marL="6117" marR="6117" marT="6117" marB="0" anchor="ctr">
                    <a:solidFill>
                      <a:srgbClr val="00B050"/>
                    </a:solidFill>
                  </a:tcPr>
                </a:tc>
                <a:tc>
                  <a:txBody>
                    <a:bodyPr/>
                    <a:lstStyle/>
                    <a:p>
                      <a:pPr algn="l" fontAlgn="ctr"/>
                      <a:r>
                        <a:rPr lang="de-CH" sz="900" b="1" u="none" strike="noStrike">
                          <a:solidFill>
                            <a:schemeClr val="bg1"/>
                          </a:solidFill>
                          <a:effectLst/>
                        </a:rPr>
                        <a:t> </a:t>
                      </a:r>
                      <a:r>
                        <a:rPr lang="de-CH" sz="900" b="1" u="none" strike="noStrike" err="1">
                          <a:solidFill>
                            <a:schemeClr val="bg1"/>
                          </a:solidFill>
                          <a:effectLst/>
                        </a:rPr>
                        <a:t>Owner</a:t>
                      </a:r>
                      <a:endParaRPr lang="de-CH" sz="900" b="1" i="0" u="none" strike="noStrike">
                        <a:solidFill>
                          <a:schemeClr val="bg1"/>
                        </a:solidFill>
                        <a:effectLst/>
                        <a:latin typeface="Segoe UI" panose="020B0502040204020203" pitchFamily="34" charset="0"/>
                      </a:endParaRPr>
                    </a:p>
                  </a:txBody>
                  <a:tcPr marL="6117" marR="6117" marT="6117" marB="0" anchor="ctr">
                    <a:solidFill>
                      <a:srgbClr val="00B050"/>
                    </a:solidFill>
                  </a:tcPr>
                </a:tc>
                <a:tc>
                  <a:txBody>
                    <a:bodyPr/>
                    <a:lstStyle/>
                    <a:p>
                      <a:pPr algn="l" fontAlgn="ctr"/>
                      <a:r>
                        <a:rPr lang="de-CH" sz="900" b="1" u="none" strike="noStrike">
                          <a:solidFill>
                            <a:schemeClr val="bg1"/>
                          </a:solidFill>
                          <a:effectLst/>
                        </a:rPr>
                        <a:t> State</a:t>
                      </a:r>
                      <a:endParaRPr lang="de-CH" sz="900" b="1" i="0" u="none" strike="noStrike">
                        <a:solidFill>
                          <a:schemeClr val="bg1"/>
                        </a:solidFill>
                        <a:effectLst/>
                        <a:latin typeface="Segoe UI" panose="020B0502040204020203" pitchFamily="34" charset="0"/>
                      </a:endParaRPr>
                    </a:p>
                  </a:txBody>
                  <a:tcPr marL="6117" marR="6117" marT="6117" marB="0" anchor="ctr">
                    <a:solidFill>
                      <a:srgbClr val="00B050"/>
                    </a:solidFill>
                  </a:tcPr>
                </a:tc>
                <a:extLst>
                  <a:ext uri="{0D108BD9-81ED-4DB2-BD59-A6C34878D82A}">
                    <a16:rowId xmlns:a16="http://schemas.microsoft.com/office/drawing/2014/main" val="2341680691"/>
                  </a:ext>
                </a:extLst>
              </a:tr>
              <a:tr h="175084">
                <a:tc>
                  <a:txBody>
                    <a:bodyPr/>
                    <a:lstStyle/>
                    <a:p>
                      <a:pPr algn="r" fontAlgn="t"/>
                      <a:r>
                        <a:rPr lang="de-CH" sz="900" u="none" strike="noStrike">
                          <a:effectLst/>
                        </a:rPr>
                        <a:t>0</a:t>
                      </a:r>
                      <a:endParaRPr lang="de-CH" sz="900" b="0" i="0" u="none" strike="noStrike">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tc>
                  <a:txBody>
                    <a:bodyPr/>
                    <a:lstStyle/>
                    <a:p>
                      <a:pPr algn="l" fontAlgn="t"/>
                      <a:r>
                        <a:rPr lang="en-US" sz="900" u="none" strike="noStrike" dirty="0">
                          <a:effectLst/>
                        </a:rPr>
                        <a:t>Reduce complexity of online model</a:t>
                      </a:r>
                      <a:endParaRPr lang="en-US" sz="900" b="0" i="0" u="none" strike="noStrike" dirty="0">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tc>
                  <a:txBody>
                    <a:bodyPr/>
                    <a:lstStyle/>
                    <a:p>
                      <a:pPr algn="l" fontAlgn="t"/>
                      <a:r>
                        <a:rPr lang="de-CH" sz="900" u="none" strike="noStrike" dirty="0">
                          <a:solidFill>
                            <a:schemeClr val="tx1"/>
                          </a:solidFill>
                          <a:effectLst/>
                        </a:rPr>
                        <a:t>ETT</a:t>
                      </a:r>
                      <a:endParaRPr lang="de-CH" sz="900" b="0" i="0" u="none" strike="noStrike" dirty="0">
                        <a:solidFill>
                          <a:schemeClr val="tx1"/>
                        </a:solidFill>
                        <a:effectLst/>
                        <a:latin typeface="Segoe UI" panose="020B0502040204020203" pitchFamily="34" charset="0"/>
                      </a:endParaRPr>
                    </a:p>
                  </a:txBody>
                  <a:tcPr marL="6117" marR="6117" marT="6117" marB="0">
                    <a:solidFill>
                      <a:schemeClr val="accent6">
                        <a:lumMod val="20000"/>
                        <a:lumOff val="80000"/>
                      </a:schemeClr>
                    </a:solidFill>
                  </a:tcPr>
                </a:tc>
                <a:tc>
                  <a:txBody>
                    <a:bodyPr/>
                    <a:lstStyle/>
                    <a:p>
                      <a:pPr algn="l" fontAlgn="t"/>
                      <a:r>
                        <a:rPr lang="de-CH" sz="900" u="none" strike="noStrike" dirty="0" err="1">
                          <a:effectLst/>
                        </a:rPr>
                        <a:t>Published</a:t>
                      </a:r>
                      <a:r>
                        <a:rPr lang="de-CH" sz="900" u="none" strike="noStrike" dirty="0">
                          <a:effectLst/>
                        </a:rPr>
                        <a:t> in Version 1.0</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extLst>
                  <a:ext uri="{0D108BD9-81ED-4DB2-BD59-A6C34878D82A}">
                    <a16:rowId xmlns:a16="http://schemas.microsoft.com/office/drawing/2014/main" val="3536365624"/>
                  </a:ext>
                </a:extLst>
              </a:tr>
              <a:tr h="148305">
                <a:tc rowSpan="3">
                  <a:txBody>
                    <a:bodyPr/>
                    <a:lstStyle/>
                    <a:p>
                      <a:pPr algn="r" fontAlgn="t"/>
                      <a:r>
                        <a:rPr lang="de-CH" sz="900" u="none" strike="noStrike">
                          <a:effectLst/>
                        </a:rPr>
                        <a:t>11</a:t>
                      </a:r>
                      <a:endParaRPr lang="de-CH" sz="900" b="0" i="0" u="none" strike="noStrike">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tc rowSpan="3">
                  <a:txBody>
                    <a:bodyPr/>
                    <a:lstStyle/>
                    <a:p>
                      <a:pPr algn="l" fontAlgn="t"/>
                      <a:r>
                        <a:rPr lang="en-US" sz="900" u="none" strike="noStrike" dirty="0">
                          <a:effectLst/>
                        </a:rPr>
                        <a:t>Add support for round trips</a:t>
                      </a:r>
                      <a:endParaRPr lang="en-US" sz="900" b="0" i="0" u="none" strike="noStrike" dirty="0">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tc>
                  <a:txBody>
                    <a:bodyPr/>
                    <a:lstStyle/>
                    <a:p>
                      <a:pPr algn="l" fontAlgn="ctr"/>
                      <a:r>
                        <a:rPr lang="de-CH" sz="900" u="none" strike="noStrike" dirty="0">
                          <a:solidFill>
                            <a:schemeClr val="tx1"/>
                          </a:solidFill>
                          <a:effectLst/>
                        </a:rPr>
                        <a:t>DB / </a:t>
                      </a:r>
                      <a:r>
                        <a:rPr lang="de-CH" sz="900" u="none" strike="noStrike" dirty="0" err="1">
                          <a:solidFill>
                            <a:schemeClr val="tx1"/>
                          </a:solidFill>
                          <a:effectLst/>
                        </a:rPr>
                        <a:t>Sqills</a:t>
                      </a:r>
                      <a:endParaRPr lang="de-CH" sz="900" b="0" i="0" u="none" strike="noStrike" dirty="0">
                        <a:solidFill>
                          <a:schemeClr val="tx1"/>
                        </a:solidFill>
                        <a:effectLst/>
                        <a:latin typeface="Segoe UI" panose="020B0502040204020203" pitchFamily="34" charset="0"/>
                      </a:endParaRPr>
                    </a:p>
                  </a:txBody>
                  <a:tcPr marL="6117" marR="6117" marT="6117" marB="0" anchor="ctr">
                    <a:solidFill>
                      <a:schemeClr val="accent6">
                        <a:lumMod val="20000"/>
                        <a:lumOff val="80000"/>
                      </a:schemeClr>
                    </a:solidFill>
                  </a:tcPr>
                </a:tc>
                <a:tc rowSpan="3">
                  <a:txBody>
                    <a:bodyPr/>
                    <a:lstStyle/>
                    <a:p>
                      <a:pPr algn="l" fontAlgn="t"/>
                      <a:r>
                        <a:rPr lang="de-CH" sz="900" u="none" strike="noStrike" dirty="0" err="1">
                          <a:effectLst/>
                        </a:rPr>
                        <a:t>Published</a:t>
                      </a:r>
                      <a:r>
                        <a:rPr lang="de-CH" sz="900" u="none" strike="noStrike" dirty="0">
                          <a:effectLst/>
                        </a:rPr>
                        <a:t> in Version 1.0</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accent6">
                        <a:lumMod val="20000"/>
                        <a:lumOff val="80000"/>
                      </a:schemeClr>
                    </a:solidFill>
                  </a:tcPr>
                </a:tc>
                <a:extLst>
                  <a:ext uri="{0D108BD9-81ED-4DB2-BD59-A6C34878D82A}">
                    <a16:rowId xmlns:a16="http://schemas.microsoft.com/office/drawing/2014/main" val="2462653062"/>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2">
                            <a:extLst>
                              <a:ext uri="{A12FA001-AC4F-418D-AE19-62706E023703}">
                                <ahyp:hlinkClr xmlns:ahyp="http://schemas.microsoft.com/office/drawing/2018/hyperlinkcolor" val="tx"/>
                              </a:ext>
                            </a:extLst>
                          </a:hlinkClick>
                        </a:rPr>
                        <a:t>Bayer Ralf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accent6">
                        <a:lumMod val="20000"/>
                        <a:lumOff val="80000"/>
                      </a:schemeClr>
                    </a:solidFill>
                  </a:tcPr>
                </a:tc>
                <a:tc vMerge="1">
                  <a:txBody>
                    <a:bodyPr/>
                    <a:lstStyle/>
                    <a:p>
                      <a:endParaRPr lang="de-CH"/>
                    </a:p>
                  </a:txBody>
                  <a:tcPr/>
                </a:tc>
                <a:extLst>
                  <a:ext uri="{0D108BD9-81ED-4DB2-BD59-A6C34878D82A}">
                    <a16:rowId xmlns:a16="http://schemas.microsoft.com/office/drawing/2014/main" val="3439480186"/>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dirty="0">
                          <a:solidFill>
                            <a:schemeClr val="tx1"/>
                          </a:solidFill>
                          <a:effectLst/>
                          <a:hlinkClick r:id="rId3">
                            <a:extLst>
                              <a:ext uri="{A12FA001-AC4F-418D-AE19-62706E023703}">
                                <ahyp:hlinkClr xmlns:ahyp="http://schemas.microsoft.com/office/drawing/2018/hyperlinkcolor" val="tx"/>
                              </a:ext>
                            </a:extLst>
                          </a:hlinkClick>
                        </a:rPr>
                        <a:t>Nieuwerth Johan (IT-SCP-MVD-ETS - Extern)</a:t>
                      </a:r>
                      <a:endParaRPr lang="de-CH" sz="900" b="0" i="0" u="sng" strike="noStrike" dirty="0">
                        <a:solidFill>
                          <a:schemeClr val="tx1"/>
                        </a:solidFill>
                        <a:effectLst/>
                        <a:latin typeface="Arial" panose="020B0604020202020204" pitchFamily="34" charset="0"/>
                      </a:endParaRPr>
                    </a:p>
                  </a:txBody>
                  <a:tcPr marL="6117" marR="6117" marT="6117" marB="0" anchor="ctr">
                    <a:solidFill>
                      <a:schemeClr val="accent6">
                        <a:lumMod val="20000"/>
                        <a:lumOff val="80000"/>
                      </a:schemeClr>
                    </a:solidFill>
                  </a:tcPr>
                </a:tc>
                <a:tc vMerge="1">
                  <a:txBody>
                    <a:bodyPr/>
                    <a:lstStyle/>
                    <a:p>
                      <a:endParaRPr lang="de-CH"/>
                    </a:p>
                  </a:txBody>
                  <a:tcPr/>
                </a:tc>
                <a:extLst>
                  <a:ext uri="{0D108BD9-81ED-4DB2-BD59-A6C34878D82A}">
                    <a16:rowId xmlns:a16="http://schemas.microsoft.com/office/drawing/2014/main" val="2563568349"/>
                  </a:ext>
                </a:extLst>
              </a:tr>
              <a:tr h="148305">
                <a:tc rowSpan="2">
                  <a:txBody>
                    <a:bodyPr/>
                    <a:lstStyle/>
                    <a:p>
                      <a:pPr algn="r" fontAlgn="t"/>
                      <a:r>
                        <a:rPr lang="de-CH" sz="900" u="none" strike="noStrike">
                          <a:effectLst/>
                        </a:rPr>
                        <a:t>1</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de-CH" sz="900" u="none" strike="noStrike" dirty="0" err="1">
                          <a:effectLst/>
                        </a:rPr>
                        <a:t>Offer-based</a:t>
                      </a:r>
                      <a:r>
                        <a:rPr lang="de-CH" sz="900" u="none" strike="noStrike" dirty="0">
                          <a:effectLst/>
                        </a:rPr>
                        <a:t> </a:t>
                      </a:r>
                      <a:r>
                        <a:rPr lang="de-CH" sz="900" u="none" strike="noStrike" dirty="0" err="1">
                          <a:effectLst/>
                        </a:rPr>
                        <a:t>combination</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Amadeus</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CH" sz="900" u="none" strike="noStrike" dirty="0" err="1">
                          <a:effectLst/>
                        </a:rPr>
                        <a:t>Accepted</a:t>
                      </a:r>
                      <a:r>
                        <a:rPr lang="de-CH" sz="900" u="none" strike="noStrike" dirty="0">
                          <a:effectLst/>
                        </a:rPr>
                        <a:t> </a:t>
                      </a:r>
                      <a:r>
                        <a:rPr lang="de-CH" sz="900" u="none" strike="noStrike" dirty="0" err="1">
                          <a:effectLst/>
                        </a:rPr>
                        <a:t>for</a:t>
                      </a:r>
                      <a:r>
                        <a:rPr lang="de-CH" sz="900" u="none" strike="noStrike" dirty="0">
                          <a:effectLst/>
                        </a:rPr>
                        <a:t> </a:t>
                      </a:r>
                      <a:r>
                        <a:rPr lang="de-CH" sz="900" u="none" strike="noStrike" dirty="0" err="1">
                          <a:effectLst/>
                        </a:rPr>
                        <a:t>analysis</a:t>
                      </a:r>
                      <a:endParaRPr lang="de-CH" sz="900" b="0" i="0" u="none" strike="noStrike" dirty="0">
                        <a:solidFill>
                          <a:srgbClr val="172B4D"/>
                        </a:solidFill>
                        <a:effectLst/>
                        <a:latin typeface="Segoe UI" panose="020B0502040204020203" pitchFamily="34" charset="0"/>
                      </a:endParaRPr>
                    </a:p>
                    <a:p>
                      <a:pPr algn="l" fontAlgn="t"/>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663632269"/>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4">
                            <a:extLst>
                              <a:ext uri="{A12FA001-AC4F-418D-AE19-62706E023703}">
                                <ahyp:hlinkClr xmlns:ahyp="http://schemas.microsoft.com/office/drawing/2018/hyperlinkcolor" val="tx"/>
                              </a:ext>
                            </a:extLst>
                          </a:hlinkClick>
                        </a:rPr>
                        <a:t>Parmigiani Elisa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581451882"/>
                  </a:ext>
                </a:extLst>
              </a:tr>
              <a:tr h="148305">
                <a:tc rowSpan="2">
                  <a:txBody>
                    <a:bodyPr/>
                    <a:lstStyle/>
                    <a:p>
                      <a:pPr algn="r" fontAlgn="t"/>
                      <a:r>
                        <a:rPr lang="de-CH" sz="900" u="none" strike="noStrike">
                          <a:effectLst/>
                        </a:rPr>
                        <a:t>2</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de-CH" sz="900" u="none" strike="noStrike">
                          <a:effectLst/>
                        </a:rPr>
                        <a:t>Need </a:t>
                      </a:r>
                      <a:r>
                        <a:rPr lang="de-CH" sz="900" u="none" strike="noStrike" err="1">
                          <a:effectLst/>
                        </a:rPr>
                        <a:t>for</a:t>
                      </a:r>
                      <a:r>
                        <a:rPr lang="de-CH" sz="900" u="none" strike="noStrike">
                          <a:effectLst/>
                        </a:rPr>
                        <a:t> </a:t>
                      </a:r>
                      <a:r>
                        <a:rPr lang="de-CH" sz="900" u="none" strike="noStrike" err="1">
                          <a:effectLst/>
                        </a:rPr>
                        <a:t>stateless</a:t>
                      </a:r>
                      <a:r>
                        <a:rPr lang="de-CH" sz="900" u="none" strike="noStrike">
                          <a:effectLst/>
                        </a:rPr>
                        <a:t> </a:t>
                      </a:r>
                      <a:r>
                        <a:rPr lang="de-CH" sz="900" u="none" strike="noStrike" err="1">
                          <a:effectLst/>
                        </a:rPr>
                        <a:t>processes</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Sqills</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CH" sz="900" u="none" strike="noStrike" dirty="0" err="1">
                          <a:effectLst/>
                        </a:rPr>
                        <a:t>Accepted</a:t>
                      </a:r>
                      <a:r>
                        <a:rPr lang="de-CH" sz="900" u="none" strike="noStrike" dirty="0">
                          <a:effectLst/>
                        </a:rPr>
                        <a:t> </a:t>
                      </a:r>
                      <a:r>
                        <a:rPr lang="de-CH" sz="900" u="none" strike="noStrike" dirty="0" err="1">
                          <a:effectLst/>
                        </a:rPr>
                        <a:t>for</a:t>
                      </a:r>
                      <a:r>
                        <a:rPr lang="de-CH" sz="900" u="none" strike="noStrike" dirty="0">
                          <a:effectLst/>
                        </a:rPr>
                        <a:t> </a:t>
                      </a:r>
                      <a:r>
                        <a:rPr lang="de-CH" sz="900" u="none" strike="noStrike" dirty="0" err="1">
                          <a:effectLst/>
                        </a:rPr>
                        <a:t>analysis</a:t>
                      </a:r>
                      <a:endParaRPr lang="de-CH" sz="900" b="0" i="0" u="none" strike="noStrike" dirty="0">
                        <a:solidFill>
                          <a:srgbClr val="172B4D"/>
                        </a:solidFill>
                        <a:effectLst/>
                        <a:latin typeface="Segoe UI" panose="020B0502040204020203" pitchFamily="34" charset="0"/>
                      </a:endParaRPr>
                    </a:p>
                    <a:p>
                      <a:pPr algn="l" fontAlgn="t"/>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2595436100"/>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3">
                            <a:extLst>
                              <a:ext uri="{A12FA001-AC4F-418D-AE19-62706E023703}">
                                <ahyp:hlinkClr xmlns:ahyp="http://schemas.microsoft.com/office/drawing/2018/hyperlinkcolor" val="tx"/>
                              </a:ext>
                            </a:extLst>
                          </a:hlinkClick>
                        </a:rPr>
                        <a:t>Nieuwerth Johan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2775442946"/>
                  </a:ext>
                </a:extLst>
              </a:tr>
              <a:tr h="148305">
                <a:tc rowSpan="2">
                  <a:txBody>
                    <a:bodyPr/>
                    <a:lstStyle/>
                    <a:p>
                      <a:pPr algn="r" fontAlgn="t"/>
                      <a:r>
                        <a:rPr lang="de-CH" sz="900" u="none" strike="noStrike">
                          <a:effectLst/>
                        </a:rPr>
                        <a:t>3</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a:effectLst/>
                        </a:rPr>
                        <a:t>Support for partial refund / exchange</a:t>
                      </a:r>
                      <a:endParaRPr lang="en-US"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Trenitalia</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a:effectLst/>
                        </a:rPr>
                        <a:t>proposed</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2147794270"/>
                  </a:ext>
                </a:extLst>
              </a:tr>
              <a:tr h="148305">
                <a:tc vMerge="1">
                  <a:txBody>
                    <a:bodyPr/>
                    <a:lstStyle/>
                    <a:p>
                      <a:endParaRPr lang="de-CH"/>
                    </a:p>
                  </a:txBody>
                  <a:tcPr/>
                </a:tc>
                <a:tc vMerge="1">
                  <a:txBody>
                    <a:bodyPr/>
                    <a:lstStyle/>
                    <a:p>
                      <a:endParaRPr lang="de-CH"/>
                    </a:p>
                  </a:txBody>
                  <a:tcPr/>
                </a:tc>
                <a:tc>
                  <a:txBody>
                    <a:bodyPr/>
                    <a:lstStyle/>
                    <a:p>
                      <a:pPr algn="l" fontAlgn="ctr"/>
                      <a:r>
                        <a:rPr lang="de-CH" sz="900" u="none" strike="noStrike" dirty="0">
                          <a:solidFill>
                            <a:schemeClr val="tx1"/>
                          </a:solidFill>
                          <a:effectLst/>
                        </a:rPr>
                        <a:t>Stefano Turri</a:t>
                      </a:r>
                      <a:endParaRPr lang="de-CH" sz="900" b="0" i="0" u="none" strike="noStrike" dirty="0">
                        <a:solidFill>
                          <a:schemeClr val="tx1"/>
                        </a:solidFill>
                        <a:effectLst/>
                        <a:latin typeface="Segoe UI" panose="020B0502040204020203"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3462912862"/>
                  </a:ext>
                </a:extLst>
              </a:tr>
              <a:tr h="148305">
                <a:tc rowSpan="2">
                  <a:txBody>
                    <a:bodyPr/>
                    <a:lstStyle/>
                    <a:p>
                      <a:pPr algn="r" fontAlgn="t"/>
                      <a:r>
                        <a:rPr lang="de-CH" sz="900" u="none" strike="noStrike">
                          <a:effectLst/>
                        </a:rPr>
                        <a:t>4</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a:effectLst/>
                        </a:rPr>
                        <a:t>Align /locations  and /trips  to Transmodel (OJP)</a:t>
                      </a:r>
                      <a:endParaRPr lang="en-US"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SBB</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dirty="0" err="1">
                          <a:effectLst/>
                        </a:rPr>
                        <a:t>Proposed</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1820237340"/>
                  </a:ext>
                </a:extLst>
              </a:tr>
              <a:tr h="148305">
                <a:tc vMerge="1">
                  <a:txBody>
                    <a:bodyPr/>
                    <a:lstStyle/>
                    <a:p>
                      <a:endParaRPr lang="de-CH"/>
                    </a:p>
                  </a:txBody>
                  <a:tcPr/>
                </a:tc>
                <a:tc vMerge="1">
                  <a:txBody>
                    <a:bodyPr/>
                    <a:lstStyle/>
                    <a:p>
                      <a:endParaRPr lang="de-CH"/>
                    </a:p>
                  </a:txBody>
                  <a:tcPr/>
                </a:tc>
                <a:tc>
                  <a:txBody>
                    <a:bodyPr/>
                    <a:lstStyle/>
                    <a:p>
                      <a:pPr algn="l" fontAlgn="ctr"/>
                      <a:r>
                        <a:rPr lang="de-CH" sz="900" u="sng" strike="noStrike" dirty="0">
                          <a:solidFill>
                            <a:schemeClr val="tx1"/>
                          </a:solidFill>
                          <a:effectLst/>
                          <a:hlinkClick r:id="rId5">
                            <a:extLst>
                              <a:ext uri="{A12FA001-AC4F-418D-AE19-62706E023703}">
                                <ahyp:hlinkClr xmlns:ahyp="http://schemas.microsoft.com/office/drawing/2018/hyperlinkcolor" val="tx"/>
                              </a:ext>
                            </a:extLst>
                          </a:hlinkClick>
                        </a:rPr>
                        <a:t>Hirzel Peter (IT-SCP-BP-VTP)</a:t>
                      </a:r>
                      <a:endParaRPr lang="de-CH" sz="900" b="0" i="0" u="sng" strike="noStrike" dirty="0">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2180988939"/>
                  </a:ext>
                </a:extLst>
              </a:tr>
              <a:tr h="148305">
                <a:tc rowSpan="2">
                  <a:txBody>
                    <a:bodyPr/>
                    <a:lstStyle/>
                    <a:p>
                      <a:pPr algn="r" fontAlgn="t"/>
                      <a:r>
                        <a:rPr lang="de-CH" sz="900" u="none" strike="noStrike">
                          <a:effectLst/>
                        </a:rPr>
                        <a:t>5</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dirty="0">
                          <a:effectLst/>
                        </a:rPr>
                        <a:t>Add a notion of a fee</a:t>
                      </a:r>
                      <a:endParaRPr lang="en-US"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dirty="0">
                          <a:solidFill>
                            <a:schemeClr val="tx1"/>
                          </a:solidFill>
                          <a:effectLst/>
                        </a:rPr>
                        <a:t>DB</a:t>
                      </a:r>
                      <a:endParaRPr lang="de-CH" sz="900" b="0" i="0" u="none" strike="noStrike" dirty="0">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dirty="0" err="1">
                          <a:effectLst/>
                        </a:rPr>
                        <a:t>Accepted</a:t>
                      </a:r>
                      <a:r>
                        <a:rPr lang="de-CH" sz="900" u="none" strike="noStrike" dirty="0">
                          <a:effectLst/>
                        </a:rPr>
                        <a:t> </a:t>
                      </a:r>
                      <a:r>
                        <a:rPr lang="de-CH" sz="900" u="none" strike="noStrike" dirty="0" err="1">
                          <a:effectLst/>
                        </a:rPr>
                        <a:t>for</a:t>
                      </a:r>
                      <a:r>
                        <a:rPr lang="de-CH" sz="900" u="none" strike="noStrike" dirty="0">
                          <a:effectLst/>
                        </a:rPr>
                        <a:t> </a:t>
                      </a:r>
                      <a:r>
                        <a:rPr lang="de-CH" sz="900" u="none" strike="noStrike" dirty="0" err="1">
                          <a:effectLst/>
                        </a:rPr>
                        <a:t>analysis</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2168708899"/>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2">
                            <a:extLst>
                              <a:ext uri="{A12FA001-AC4F-418D-AE19-62706E023703}">
                                <ahyp:hlinkClr xmlns:ahyp="http://schemas.microsoft.com/office/drawing/2018/hyperlinkcolor" val="tx"/>
                              </a:ext>
                            </a:extLst>
                          </a:hlinkClick>
                        </a:rPr>
                        <a:t>Bayer Ralf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2703819067"/>
                  </a:ext>
                </a:extLst>
              </a:tr>
              <a:tr h="284925">
                <a:tc>
                  <a:txBody>
                    <a:bodyPr/>
                    <a:lstStyle/>
                    <a:p>
                      <a:pPr algn="r" fontAlgn="t"/>
                      <a:r>
                        <a:rPr lang="de-CH" sz="900" u="none" strike="noStrike">
                          <a:effectLst/>
                        </a:rPr>
                        <a:t>6</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t"/>
                      <a:r>
                        <a:rPr lang="en-US" sz="900" u="none" strike="noStrike">
                          <a:effectLst/>
                        </a:rPr>
                        <a:t>Support for new mobility services based on pay-after-use</a:t>
                      </a:r>
                      <a:endParaRPr lang="en-US"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t"/>
                      <a:r>
                        <a:rPr lang="de-CH" sz="900" u="none" strike="noStrike" dirty="0">
                          <a:solidFill>
                            <a:schemeClr val="tx1"/>
                          </a:solidFill>
                          <a:effectLst/>
                        </a:rPr>
                        <a:t>UIC:Door2Door</a:t>
                      </a:r>
                      <a:endParaRPr lang="de-CH" sz="900" b="0" i="0" u="none" strike="noStrike" dirty="0">
                        <a:solidFill>
                          <a:schemeClr val="tx1"/>
                        </a:solidFill>
                        <a:effectLst/>
                        <a:latin typeface="Segoe UI" panose="020B0502040204020203" pitchFamily="34" charset="0"/>
                      </a:endParaRPr>
                    </a:p>
                  </a:txBody>
                  <a:tcPr marL="6117" marR="6117" marT="6117" marB="0">
                    <a:solidFill>
                      <a:schemeClr val="bg1"/>
                    </a:solidFill>
                  </a:tcPr>
                </a:tc>
                <a:tc>
                  <a:txBody>
                    <a:bodyPr/>
                    <a:lstStyle/>
                    <a:p>
                      <a:pPr algn="l" fontAlgn="t"/>
                      <a:r>
                        <a:rPr lang="de-CH" sz="900" u="none" strike="noStrike">
                          <a:effectLst/>
                        </a:rPr>
                        <a:t>proposed</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2352211002"/>
                  </a:ext>
                </a:extLst>
              </a:tr>
              <a:tr h="148305">
                <a:tc rowSpan="2">
                  <a:txBody>
                    <a:bodyPr/>
                    <a:lstStyle/>
                    <a:p>
                      <a:pPr algn="r" fontAlgn="t"/>
                      <a:r>
                        <a:rPr lang="de-CH" sz="900" u="none" strike="noStrike">
                          <a:effectLst/>
                        </a:rPr>
                        <a:t>7</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a:effectLst/>
                        </a:rPr>
                        <a:t>Add full support for persons with reduced mobility</a:t>
                      </a:r>
                      <a:endParaRPr lang="en-US"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CIT</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a:effectLst/>
                        </a:rPr>
                        <a:t>proposed</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2709599993"/>
                  </a:ext>
                </a:extLst>
              </a:tr>
              <a:tr h="148305">
                <a:tc vMerge="1">
                  <a:txBody>
                    <a:bodyPr/>
                    <a:lstStyle/>
                    <a:p>
                      <a:endParaRPr lang="de-CH"/>
                    </a:p>
                  </a:txBody>
                  <a:tcPr/>
                </a:tc>
                <a:tc vMerge="1">
                  <a:txBody>
                    <a:bodyPr/>
                    <a:lstStyle/>
                    <a:p>
                      <a:endParaRPr lang="de-CH"/>
                    </a:p>
                  </a:txBody>
                  <a:tcPr/>
                </a:tc>
                <a:tc>
                  <a:txBody>
                    <a:bodyPr/>
                    <a:lstStyle/>
                    <a:p>
                      <a:pPr algn="l" fontAlgn="ctr"/>
                      <a:r>
                        <a:rPr lang="de-CH" sz="900" u="none" strike="noStrike" dirty="0">
                          <a:solidFill>
                            <a:schemeClr val="tx1"/>
                          </a:solidFill>
                          <a:effectLst/>
                        </a:rPr>
                        <a:t>Jan Vavra</a:t>
                      </a:r>
                      <a:endParaRPr lang="de-CH" sz="900" b="0" i="0" u="none" strike="noStrike" dirty="0">
                        <a:solidFill>
                          <a:schemeClr val="tx1"/>
                        </a:solidFill>
                        <a:effectLst/>
                        <a:latin typeface="Segoe UI" panose="020B0502040204020203"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2373155503"/>
                  </a:ext>
                </a:extLst>
              </a:tr>
              <a:tr h="148305">
                <a:tc rowSpan="2">
                  <a:txBody>
                    <a:bodyPr/>
                    <a:lstStyle/>
                    <a:p>
                      <a:pPr algn="r" fontAlgn="t"/>
                      <a:r>
                        <a:rPr lang="de-CH" sz="900" u="none" strike="noStrike">
                          <a:effectLst/>
                        </a:rPr>
                        <a:t>8</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de-CH" sz="900" u="none" strike="noStrike">
                          <a:effectLst/>
                        </a:rPr>
                        <a:t>Add real-time support</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DB</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a:effectLst/>
                        </a:rPr>
                        <a:t>proposed</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3342609423"/>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2">
                            <a:extLst>
                              <a:ext uri="{A12FA001-AC4F-418D-AE19-62706E023703}">
                                <ahyp:hlinkClr xmlns:ahyp="http://schemas.microsoft.com/office/drawing/2018/hyperlinkcolor" val="tx"/>
                              </a:ext>
                            </a:extLst>
                          </a:hlinkClick>
                        </a:rPr>
                        <a:t>Bayer Ralf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1067899006"/>
                  </a:ext>
                </a:extLst>
              </a:tr>
              <a:tr h="148305">
                <a:tc rowSpan="2">
                  <a:txBody>
                    <a:bodyPr/>
                    <a:lstStyle/>
                    <a:p>
                      <a:pPr algn="r" fontAlgn="t"/>
                      <a:r>
                        <a:rPr lang="de-CH" sz="900" u="none" strike="noStrike">
                          <a:effectLst/>
                        </a:rPr>
                        <a:t>9</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dirty="0">
                          <a:effectLst/>
                        </a:rPr>
                        <a:t>Add pdf binary in fulfillment messages</a:t>
                      </a:r>
                      <a:endParaRPr lang="en-US"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DB</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CH" sz="900" u="none" strike="noStrike" dirty="0" err="1">
                          <a:effectLst/>
                        </a:rPr>
                        <a:t>Accepted</a:t>
                      </a:r>
                      <a:r>
                        <a:rPr lang="de-CH" sz="900" u="none" strike="noStrike" dirty="0">
                          <a:effectLst/>
                        </a:rPr>
                        <a:t> </a:t>
                      </a:r>
                      <a:r>
                        <a:rPr lang="de-CH" sz="900" u="none" strike="noStrike" dirty="0" err="1">
                          <a:effectLst/>
                        </a:rPr>
                        <a:t>for</a:t>
                      </a:r>
                      <a:r>
                        <a:rPr lang="de-CH" sz="900" u="none" strike="noStrike" dirty="0">
                          <a:effectLst/>
                        </a:rPr>
                        <a:t> </a:t>
                      </a:r>
                      <a:r>
                        <a:rPr lang="de-CH" sz="900" u="none" strike="noStrike" dirty="0" err="1">
                          <a:effectLst/>
                        </a:rPr>
                        <a:t>analysis</a:t>
                      </a:r>
                      <a:endParaRPr lang="de-CH" sz="900" b="0" i="0" u="none" strike="noStrike" dirty="0">
                        <a:solidFill>
                          <a:srgbClr val="172B4D"/>
                        </a:solidFill>
                        <a:effectLst/>
                        <a:latin typeface="Segoe UI" panose="020B0502040204020203" pitchFamily="34" charset="0"/>
                      </a:endParaRPr>
                    </a:p>
                    <a:p>
                      <a:pPr algn="l" fontAlgn="t"/>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485738650"/>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6">
                            <a:extLst>
                              <a:ext uri="{A12FA001-AC4F-418D-AE19-62706E023703}">
                                <ahyp:hlinkClr xmlns:ahyp="http://schemas.microsoft.com/office/drawing/2018/hyperlinkcolor" val="tx"/>
                              </a:ext>
                            </a:extLst>
                          </a:hlinkClick>
                        </a:rPr>
                        <a:t>Dorsch Jessica (IT-SCP-MVD-ETS - Extern)</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299489973"/>
                  </a:ext>
                </a:extLst>
              </a:tr>
              <a:tr h="148305">
                <a:tc rowSpan="2">
                  <a:txBody>
                    <a:bodyPr/>
                    <a:lstStyle/>
                    <a:p>
                      <a:pPr algn="r" fontAlgn="t"/>
                      <a:r>
                        <a:rPr lang="de-CH" sz="900" u="none" strike="noStrike">
                          <a:effectLst/>
                        </a:rPr>
                        <a:t>10</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rowSpan="2">
                  <a:txBody>
                    <a:bodyPr/>
                    <a:lstStyle/>
                    <a:p>
                      <a:pPr algn="l" fontAlgn="t"/>
                      <a:r>
                        <a:rPr lang="en-US" sz="900" u="none" strike="noStrike">
                          <a:effectLst/>
                        </a:rPr>
                        <a:t>Add support for offers only spanning part of a journey</a:t>
                      </a:r>
                      <a:endParaRPr lang="en-US"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ctr"/>
                      <a:r>
                        <a:rPr lang="de-CH" sz="900" u="none" strike="noStrike">
                          <a:solidFill>
                            <a:schemeClr val="tx1"/>
                          </a:solidFill>
                          <a:effectLst/>
                        </a:rPr>
                        <a:t>SBB</a:t>
                      </a:r>
                      <a:endParaRPr lang="de-CH" sz="900" b="0" i="0" u="none" strike="noStrike">
                        <a:solidFill>
                          <a:schemeClr val="tx1"/>
                        </a:solidFill>
                        <a:effectLst/>
                        <a:latin typeface="Segoe UI" panose="020B0502040204020203" pitchFamily="34" charset="0"/>
                      </a:endParaRPr>
                    </a:p>
                  </a:txBody>
                  <a:tcPr marL="6117" marR="6117" marT="6117" marB="0" anchor="ctr">
                    <a:solidFill>
                      <a:schemeClr val="bg1"/>
                    </a:solidFill>
                  </a:tcPr>
                </a:tc>
                <a:tc rowSpan="2">
                  <a:txBody>
                    <a:bodyPr/>
                    <a:lstStyle/>
                    <a:p>
                      <a:pPr algn="l" fontAlgn="t"/>
                      <a:r>
                        <a:rPr lang="de-CH" sz="900" u="none" strike="noStrike" dirty="0" err="1">
                          <a:effectLst/>
                        </a:rPr>
                        <a:t>proposed</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85579369"/>
                  </a:ext>
                </a:extLst>
              </a:tr>
              <a:tr h="208945">
                <a:tc vMerge="1">
                  <a:txBody>
                    <a:bodyPr/>
                    <a:lstStyle/>
                    <a:p>
                      <a:endParaRPr lang="de-CH"/>
                    </a:p>
                  </a:txBody>
                  <a:tcPr/>
                </a:tc>
                <a:tc vMerge="1">
                  <a:txBody>
                    <a:bodyPr/>
                    <a:lstStyle/>
                    <a:p>
                      <a:endParaRPr lang="de-CH"/>
                    </a:p>
                  </a:txBody>
                  <a:tcPr/>
                </a:tc>
                <a:tc>
                  <a:txBody>
                    <a:bodyPr/>
                    <a:lstStyle/>
                    <a:p>
                      <a:pPr algn="l" fontAlgn="ctr"/>
                      <a:r>
                        <a:rPr lang="de-CH" sz="900" u="sng" strike="noStrike">
                          <a:solidFill>
                            <a:schemeClr val="tx1"/>
                          </a:solidFill>
                          <a:effectLst/>
                          <a:hlinkClick r:id="rId7">
                            <a:extLst>
                              <a:ext uri="{A12FA001-AC4F-418D-AE19-62706E023703}">
                                <ahyp:hlinkClr xmlns:ahyp="http://schemas.microsoft.com/office/drawing/2018/hyperlinkcolor" val="tx"/>
                              </a:ext>
                            </a:extLst>
                          </a:hlinkClick>
                        </a:rPr>
                        <a:t>Schlapbach Andreas (IT-SCP-MVD-ETS)</a:t>
                      </a:r>
                      <a:endParaRPr lang="de-CH" sz="900" b="0" i="0" u="sng" strike="noStrike">
                        <a:solidFill>
                          <a:schemeClr val="tx1"/>
                        </a:solidFill>
                        <a:effectLst/>
                        <a:latin typeface="Arial" panose="020B0604020202020204" pitchFamily="34" charset="0"/>
                      </a:endParaRPr>
                    </a:p>
                  </a:txBody>
                  <a:tcPr marL="6117" marR="6117" marT="6117" marB="0" anchor="ctr">
                    <a:solidFill>
                      <a:schemeClr val="bg1"/>
                    </a:solidFill>
                  </a:tcPr>
                </a:tc>
                <a:tc vMerge="1">
                  <a:txBody>
                    <a:bodyPr/>
                    <a:lstStyle/>
                    <a:p>
                      <a:endParaRPr lang="de-CH"/>
                    </a:p>
                  </a:txBody>
                  <a:tcPr/>
                </a:tc>
                <a:extLst>
                  <a:ext uri="{0D108BD9-81ED-4DB2-BD59-A6C34878D82A}">
                    <a16:rowId xmlns:a16="http://schemas.microsoft.com/office/drawing/2014/main" val="3624790057"/>
                  </a:ext>
                </a:extLst>
              </a:tr>
              <a:tr h="148305">
                <a:tc>
                  <a:txBody>
                    <a:bodyPr/>
                    <a:lstStyle/>
                    <a:p>
                      <a:pPr algn="r" fontAlgn="t"/>
                      <a:r>
                        <a:rPr lang="de-CH" sz="900" u="none" strike="noStrike">
                          <a:effectLst/>
                        </a:rPr>
                        <a:t>12</a:t>
                      </a:r>
                      <a:endParaRPr lang="de-CH" sz="900" b="0" i="0" u="none" strike="noStrike">
                        <a:solidFill>
                          <a:srgbClr val="172B4D"/>
                        </a:solidFill>
                        <a:effectLst/>
                        <a:latin typeface="Segoe UI" panose="020B0502040204020203" pitchFamily="34" charset="0"/>
                      </a:endParaRPr>
                    </a:p>
                  </a:txBody>
                  <a:tcPr marL="6117" marR="6117" marT="6117" marB="0">
                    <a:solidFill>
                      <a:schemeClr val="accent2">
                        <a:lumMod val="40000"/>
                        <a:lumOff val="60000"/>
                      </a:schemeClr>
                    </a:solidFill>
                  </a:tcPr>
                </a:tc>
                <a:tc>
                  <a:txBody>
                    <a:bodyPr/>
                    <a:lstStyle/>
                    <a:p>
                      <a:pPr algn="l" fontAlgn="t"/>
                      <a:r>
                        <a:rPr lang="de-CH" sz="900" u="none" strike="noStrike">
                          <a:effectLst/>
                        </a:rPr>
                        <a:t>Add support </a:t>
                      </a:r>
                      <a:r>
                        <a:rPr lang="de-CH" sz="900" u="none" strike="noStrike" err="1">
                          <a:effectLst/>
                        </a:rPr>
                        <a:t>for</a:t>
                      </a:r>
                      <a:r>
                        <a:rPr lang="de-CH" sz="900" u="none" strike="noStrike">
                          <a:effectLst/>
                        </a:rPr>
                        <a:t> URT ticket</a:t>
                      </a:r>
                      <a:endParaRPr lang="de-CH" sz="900" b="0" i="0" u="none" strike="noStrike">
                        <a:solidFill>
                          <a:srgbClr val="172B4D"/>
                        </a:solidFill>
                        <a:effectLst/>
                        <a:latin typeface="Segoe UI" panose="020B0502040204020203" pitchFamily="34" charset="0"/>
                      </a:endParaRPr>
                    </a:p>
                  </a:txBody>
                  <a:tcPr marL="6117" marR="6117" marT="6117" marB="0">
                    <a:solidFill>
                      <a:schemeClr val="accent2">
                        <a:lumMod val="40000"/>
                        <a:lumOff val="60000"/>
                      </a:schemeClr>
                    </a:solidFill>
                  </a:tcPr>
                </a:tc>
                <a:tc>
                  <a:txBody>
                    <a:bodyPr/>
                    <a:lstStyle/>
                    <a:p>
                      <a:pPr algn="l" fontAlgn="t"/>
                      <a:r>
                        <a:rPr lang="de-CH" sz="900" u="sng" strike="noStrike" dirty="0">
                          <a:solidFill>
                            <a:schemeClr val="tx1"/>
                          </a:solidFill>
                          <a:effectLst/>
                        </a:rPr>
                        <a:t>Jan </a:t>
                      </a:r>
                      <a:r>
                        <a:rPr lang="de-CH" sz="900" u="sng" strike="noStrike" dirty="0" err="1">
                          <a:solidFill>
                            <a:schemeClr val="tx1"/>
                          </a:solidFill>
                          <a:effectLst/>
                        </a:rPr>
                        <a:t>Vavra</a:t>
                      </a:r>
                      <a:endParaRPr lang="de-CH" sz="900" b="0" i="0" u="sng" strike="noStrike" dirty="0">
                        <a:solidFill>
                          <a:schemeClr val="tx1"/>
                        </a:solidFill>
                        <a:effectLst/>
                        <a:latin typeface="Segoe UI" panose="020B0502040204020203" pitchFamily="34" charset="0"/>
                      </a:endParaRPr>
                    </a:p>
                  </a:txBody>
                  <a:tcPr marL="6117" marR="6117" marT="6117" marB="0">
                    <a:solidFill>
                      <a:schemeClr val="accent2">
                        <a:lumMod val="40000"/>
                        <a:lumOff val="60000"/>
                      </a:schemeClr>
                    </a:solidFill>
                  </a:tcPr>
                </a:tc>
                <a:tc>
                  <a:txBody>
                    <a:bodyPr/>
                    <a:lstStyle/>
                    <a:p>
                      <a:pPr algn="l" fontAlgn="t"/>
                      <a:r>
                        <a:rPr lang="de-CH" sz="900" u="none" strike="noStrike" dirty="0" err="1">
                          <a:effectLst/>
                        </a:rPr>
                        <a:t>Published</a:t>
                      </a:r>
                      <a:r>
                        <a:rPr lang="de-CH" sz="900" u="none" strike="noStrike" dirty="0">
                          <a:effectLst/>
                        </a:rPr>
                        <a:t> in Version 1.0</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accent2">
                        <a:lumMod val="40000"/>
                        <a:lumOff val="60000"/>
                      </a:schemeClr>
                    </a:solidFill>
                  </a:tcPr>
                </a:tc>
                <a:extLst>
                  <a:ext uri="{0D108BD9-81ED-4DB2-BD59-A6C34878D82A}">
                    <a16:rowId xmlns:a16="http://schemas.microsoft.com/office/drawing/2014/main" val="2363784359"/>
                  </a:ext>
                </a:extLst>
              </a:tr>
              <a:tr h="337124">
                <a:tc>
                  <a:txBody>
                    <a:bodyPr/>
                    <a:lstStyle/>
                    <a:p>
                      <a:pPr algn="r" fontAlgn="t"/>
                      <a:r>
                        <a:rPr lang="de-CH" sz="900" u="none" strike="noStrike">
                          <a:effectLst/>
                        </a:rPr>
                        <a:t>13</a:t>
                      </a:r>
                      <a:endParaRPr lang="de-CH" sz="900" b="0" i="0" u="none" strike="noStrike">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t"/>
                      <a:r>
                        <a:rPr lang="en-US" sz="900" u="none" strike="noStrike" dirty="0">
                          <a:effectLst/>
                        </a:rPr>
                        <a:t>Add support for mixed forms of fulfillment types </a:t>
                      </a:r>
                    </a:p>
                    <a:p>
                      <a:pPr algn="l" fontAlgn="t"/>
                      <a:r>
                        <a:rPr lang="en-US" sz="900" u="none" strike="noStrike" dirty="0">
                          <a:effectLst/>
                        </a:rPr>
                        <a:t>(mix value paper and non-value paper) </a:t>
                      </a:r>
                      <a:endParaRPr lang="en-US"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tc>
                  <a:txBody>
                    <a:bodyPr/>
                    <a:lstStyle/>
                    <a:p>
                      <a:pPr algn="l" fontAlgn="t"/>
                      <a:r>
                        <a:rPr lang="de-CH" sz="900" u="sng" strike="noStrike" dirty="0">
                          <a:solidFill>
                            <a:schemeClr val="tx1"/>
                          </a:solidFill>
                          <a:effectLst/>
                        </a:rPr>
                        <a:t>Jan </a:t>
                      </a:r>
                      <a:r>
                        <a:rPr lang="de-CH" sz="900" u="sng" strike="noStrike" dirty="0" err="1">
                          <a:solidFill>
                            <a:schemeClr val="tx1"/>
                          </a:solidFill>
                          <a:effectLst/>
                        </a:rPr>
                        <a:t>Vavra</a:t>
                      </a:r>
                      <a:endParaRPr lang="de-CH" sz="900" b="0" i="0" u="sng" strike="noStrike" dirty="0">
                        <a:solidFill>
                          <a:schemeClr val="tx1"/>
                        </a:solidFill>
                        <a:effectLst/>
                        <a:latin typeface="Segoe UI" panose="020B0502040204020203" pitchFamily="34" charset="0"/>
                      </a:endParaRPr>
                    </a:p>
                  </a:txBody>
                  <a:tcPr marL="6117" marR="6117" marT="6117" marB="0">
                    <a:solidFill>
                      <a:schemeClr val="bg1"/>
                    </a:solidFill>
                  </a:tcPr>
                </a:tc>
                <a:tc>
                  <a:txBody>
                    <a:bodyPr/>
                    <a:lstStyle/>
                    <a:p>
                      <a:pPr algn="l" fontAlgn="t"/>
                      <a:r>
                        <a:rPr lang="de-CH" sz="900" u="none" strike="noStrike" dirty="0" err="1">
                          <a:effectLst/>
                        </a:rPr>
                        <a:t>proposed</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bg1"/>
                    </a:solidFill>
                  </a:tcPr>
                </a:tc>
                <a:extLst>
                  <a:ext uri="{0D108BD9-81ED-4DB2-BD59-A6C34878D82A}">
                    <a16:rowId xmlns:a16="http://schemas.microsoft.com/office/drawing/2014/main" val="563510284"/>
                  </a:ext>
                </a:extLst>
              </a:tr>
              <a:tr h="290278">
                <a:tc>
                  <a:txBody>
                    <a:bodyPr/>
                    <a:lstStyle/>
                    <a:p>
                      <a:pPr algn="r" fontAlgn="t"/>
                      <a:r>
                        <a:rPr lang="de-CH" sz="900" b="0" i="0" u="none" strike="noStrike" dirty="0">
                          <a:solidFill>
                            <a:srgbClr val="172B4D"/>
                          </a:solidFill>
                          <a:effectLst/>
                          <a:latin typeface="Segoe UI" panose="020B0502040204020203" pitchFamily="34" charset="0"/>
                        </a:rPr>
                        <a:t>14</a:t>
                      </a:r>
                    </a:p>
                  </a:txBody>
                  <a:tcPr marL="6117" marR="6117" marT="6117" marB="0">
                    <a:solidFill>
                      <a:schemeClr val="accent2">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dirty="0">
                          <a:cs typeface="Arial"/>
                        </a:rPr>
                        <a:t>Let the customer choose offers per segments independently</a:t>
                      </a:r>
                    </a:p>
                    <a:p>
                      <a:pPr algn="l" fontAlgn="t"/>
                      <a:endParaRPr lang="en-US" sz="900" b="0" i="0" u="none" strike="noStrike" dirty="0">
                        <a:solidFill>
                          <a:srgbClr val="172B4D"/>
                        </a:solidFill>
                        <a:effectLst/>
                        <a:latin typeface="Segoe UI" panose="020B0502040204020203" pitchFamily="34" charset="0"/>
                      </a:endParaRPr>
                    </a:p>
                  </a:txBody>
                  <a:tcPr marL="6117" marR="6117" marT="6117" marB="0">
                    <a:solidFill>
                      <a:schemeClr val="accent2">
                        <a:lumMod val="40000"/>
                        <a:lumOff val="60000"/>
                      </a:schemeClr>
                    </a:solidFill>
                  </a:tcPr>
                </a:tc>
                <a:tc>
                  <a:txBody>
                    <a:bodyPr/>
                    <a:lstStyle/>
                    <a:p>
                      <a:pPr algn="l" fontAlgn="t"/>
                      <a:r>
                        <a:rPr lang="de-CH" sz="900" b="0" i="0" u="none" strike="noStrike" dirty="0" err="1">
                          <a:solidFill>
                            <a:schemeClr val="tx1"/>
                          </a:solidFill>
                          <a:effectLst/>
                          <a:latin typeface="+mn-lt"/>
                        </a:rPr>
                        <a:t>Trenitalia</a:t>
                      </a:r>
                      <a:r>
                        <a:rPr lang="de-CH" sz="900" b="0" i="0" u="none" strike="noStrike" dirty="0">
                          <a:solidFill>
                            <a:schemeClr val="tx1"/>
                          </a:solidFill>
                          <a:effectLst/>
                          <a:latin typeface="+mn-lt"/>
                        </a:rPr>
                        <a:t> (Luca/</a:t>
                      </a:r>
                      <a:r>
                        <a:rPr lang="de-CH" sz="900" b="0" i="0" u="none" strike="noStrike" dirty="0" err="1">
                          <a:solidFill>
                            <a:schemeClr val="tx1"/>
                          </a:solidFill>
                          <a:effectLst/>
                          <a:latin typeface="+mn-lt"/>
                        </a:rPr>
                        <a:t>Sandara</a:t>
                      </a:r>
                      <a:r>
                        <a:rPr lang="de-CH" sz="900" b="0" i="0" u="none" strike="noStrike" dirty="0">
                          <a:solidFill>
                            <a:schemeClr val="tx1"/>
                          </a:solidFill>
                          <a:effectLst/>
                          <a:latin typeface="+mn-lt"/>
                        </a:rPr>
                        <a:t>)</a:t>
                      </a:r>
                    </a:p>
                  </a:txBody>
                  <a:tcPr marL="6117" marR="6117" marT="6117" marB="0">
                    <a:solidFill>
                      <a:schemeClr val="accent2">
                        <a:lumMod val="40000"/>
                        <a:lumOff val="60000"/>
                      </a:schemeClr>
                    </a:solidFill>
                  </a:tcPr>
                </a:tc>
                <a:tc>
                  <a:txBody>
                    <a:bodyPr/>
                    <a:lstStyle/>
                    <a:p>
                      <a:pPr algn="l" fontAlgn="t"/>
                      <a:r>
                        <a:rPr lang="de-CH" sz="900" u="none" strike="noStrike" dirty="0" err="1">
                          <a:effectLst/>
                        </a:rPr>
                        <a:t>Published</a:t>
                      </a:r>
                      <a:r>
                        <a:rPr lang="de-CH" sz="900" u="none" strike="noStrike" dirty="0">
                          <a:effectLst/>
                        </a:rPr>
                        <a:t> in Version 1.0</a:t>
                      </a:r>
                      <a:endParaRPr lang="de-CH" sz="900" b="0" i="0" u="none" strike="noStrike" dirty="0">
                        <a:solidFill>
                          <a:srgbClr val="172B4D"/>
                        </a:solidFill>
                        <a:effectLst/>
                        <a:latin typeface="Segoe UI" panose="020B0502040204020203" pitchFamily="34" charset="0"/>
                      </a:endParaRPr>
                    </a:p>
                  </a:txBody>
                  <a:tcPr marL="6117" marR="6117" marT="6117" marB="0">
                    <a:solidFill>
                      <a:schemeClr val="accent2">
                        <a:lumMod val="40000"/>
                        <a:lumOff val="60000"/>
                      </a:schemeClr>
                    </a:solidFill>
                  </a:tcPr>
                </a:tc>
                <a:extLst>
                  <a:ext uri="{0D108BD9-81ED-4DB2-BD59-A6C34878D82A}">
                    <a16:rowId xmlns:a16="http://schemas.microsoft.com/office/drawing/2014/main" val="745054638"/>
                  </a:ext>
                </a:extLst>
              </a:tr>
            </a:tbl>
          </a:graphicData>
        </a:graphic>
      </p:graphicFrame>
      <p:sp>
        <p:nvSpPr>
          <p:cNvPr id="2" name="Metadata">
            <a:extLst>
              <a:ext uri="{FF2B5EF4-FFF2-40B4-BE49-F238E27FC236}">
                <a16:creationId xmlns:a16="http://schemas.microsoft.com/office/drawing/2014/main" id="{9C03815E-E8D7-4277-AF49-0EEB75EFC47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5C10D912-ED4F-45FA-A9F2-098662BEDC45}"/>
              </a:ext>
            </a:extLst>
          </p:cNvPr>
          <p:cNvPicPr>
            <a:picLocks noChangeAspect="1"/>
          </p:cNvPicPr>
          <p:nvPr/>
        </p:nvPicPr>
        <p:blipFill>
          <a:blip r:embed="rId8"/>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38141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53A08-4C60-4A8D-B06C-D728A2EE1991}"/>
              </a:ext>
            </a:extLst>
          </p:cNvPr>
          <p:cNvSpPr>
            <a:spLocks noGrp="1"/>
          </p:cNvSpPr>
          <p:nvPr>
            <p:ph type="title"/>
          </p:nvPr>
        </p:nvSpPr>
        <p:spPr/>
        <p:txBody>
          <a:bodyPr/>
          <a:lstStyle/>
          <a:p>
            <a:r>
              <a:rPr lang="de-CH" dirty="0"/>
              <a:t>1. </a:t>
            </a:r>
            <a:r>
              <a:rPr lang="en-US" dirty="0"/>
              <a:t>Introduction</a:t>
            </a:r>
          </a:p>
        </p:txBody>
      </p:sp>
      <p:sp>
        <p:nvSpPr>
          <p:cNvPr id="3" name="Inhaltsplatzhalter 2">
            <a:extLst>
              <a:ext uri="{FF2B5EF4-FFF2-40B4-BE49-F238E27FC236}">
                <a16:creationId xmlns:a16="http://schemas.microsoft.com/office/drawing/2014/main" id="{9900FB84-9B06-4B00-BF54-85BAEC186F6D}"/>
              </a:ext>
            </a:extLst>
          </p:cNvPr>
          <p:cNvSpPr>
            <a:spLocks noGrp="1"/>
          </p:cNvSpPr>
          <p:nvPr>
            <p:ph idx="1"/>
          </p:nvPr>
        </p:nvSpPr>
        <p:spPr>
          <a:xfrm>
            <a:off x="647700" y="1633538"/>
            <a:ext cx="7848600" cy="4459287"/>
          </a:xfrm>
        </p:spPr>
        <p:txBody>
          <a:bodyPr/>
          <a:lstStyle/>
          <a:p>
            <a:pPr marL="1587" lvl="1" indent="0"/>
            <a:r>
              <a:rPr lang="en-US" dirty="0"/>
              <a:t>The aims of the </a:t>
            </a:r>
            <a:r>
              <a:rPr lang="en-US" b="1" dirty="0"/>
              <a:t>Open Sales and Distribution Model (OSDM) </a:t>
            </a:r>
            <a:r>
              <a:rPr lang="en-US" dirty="0"/>
              <a:t>are twofold:</a:t>
            </a:r>
          </a:p>
          <a:p>
            <a:pPr marL="1587" lvl="1" indent="0"/>
            <a:endParaRPr lang="en-US" dirty="0"/>
          </a:p>
          <a:p>
            <a:pPr marL="458787" lvl="1" indent="-457200">
              <a:buFont typeface="+mj-lt"/>
              <a:buAutoNum type="arabicPeriod"/>
            </a:pPr>
            <a:r>
              <a:rPr lang="en-US" b="0" dirty="0"/>
              <a:t>to substantially </a:t>
            </a:r>
            <a:r>
              <a:rPr lang="en-US" b="1" dirty="0"/>
              <a:t>simplify the booking process for customers </a:t>
            </a:r>
            <a:r>
              <a:rPr lang="en-US" b="0" dirty="0"/>
              <a:t>of rail trips and,</a:t>
            </a:r>
          </a:p>
          <a:p>
            <a:pPr marL="458787" lvl="1" indent="-457200">
              <a:buFont typeface="+mj-lt"/>
              <a:buAutoNum type="arabicPeriod"/>
            </a:pPr>
            <a:r>
              <a:rPr lang="en-US" b="0" dirty="0"/>
              <a:t>to </a:t>
            </a:r>
            <a:r>
              <a:rPr lang="en-US" b="1" dirty="0"/>
              <a:t>lower complexity and distribution costs </a:t>
            </a:r>
            <a:r>
              <a:rPr lang="en-US" b="0" dirty="0"/>
              <a:t>for distributors and railway carriers.</a:t>
            </a:r>
          </a:p>
          <a:p>
            <a:pPr marL="458787" lvl="1" indent="-457200">
              <a:buFont typeface="+mj-lt"/>
              <a:buAutoNum type="arabicPeriod"/>
            </a:pPr>
            <a:endParaRPr lang="en-US" dirty="0"/>
          </a:p>
          <a:p>
            <a:pPr marL="1587" lvl="1" indent="0"/>
            <a:r>
              <a:rPr lang="en-US" b="0" dirty="0"/>
              <a:t>Thus, distributors and railways joint forces and developed a state-of-the-art distribution API and fare exchange model.</a:t>
            </a:r>
          </a:p>
          <a:p>
            <a:pPr marL="1587" lvl="1" indent="0"/>
            <a:endParaRPr lang="en-US" b="0" dirty="0"/>
          </a:p>
          <a:p>
            <a:pPr marL="1587" lvl="1" indent="0"/>
            <a:r>
              <a:rPr lang="en-US" b="0" dirty="0"/>
              <a:t>Specification is Open Source and available to everybody:</a:t>
            </a:r>
          </a:p>
          <a:p>
            <a:pPr marL="1587" lvl="1" indent="0"/>
            <a:endParaRPr lang="en-US" dirty="0"/>
          </a:p>
          <a:p>
            <a:pPr marL="1587" lvl="1" indent="0"/>
            <a:r>
              <a:rPr lang="en-US" dirty="0">
                <a:hlinkClick r:id="rId2"/>
              </a:rPr>
              <a:t>https://unioninternationalcheminsdefer.github.io/OSDM/</a:t>
            </a:r>
            <a:endParaRPr lang="en-US" dirty="0"/>
          </a:p>
          <a:p>
            <a:pPr marL="1587" lvl="1" indent="0"/>
            <a:endParaRPr lang="en-US" b="0" dirty="0"/>
          </a:p>
        </p:txBody>
      </p:sp>
      <p:sp>
        <p:nvSpPr>
          <p:cNvPr id="4" name="Foliennummernplatzhalter 3">
            <a:extLst>
              <a:ext uri="{FF2B5EF4-FFF2-40B4-BE49-F238E27FC236}">
                <a16:creationId xmlns:a16="http://schemas.microsoft.com/office/drawing/2014/main" id="{2F8856B0-31DF-45C0-B953-14406FE80741}"/>
              </a:ext>
            </a:extLst>
          </p:cNvPr>
          <p:cNvSpPr>
            <a:spLocks noGrp="1"/>
          </p:cNvSpPr>
          <p:nvPr>
            <p:ph type="sldNum" sz="quarter" idx="10"/>
          </p:nvPr>
        </p:nvSpPr>
        <p:spPr/>
        <p:txBody>
          <a:bodyPr/>
          <a:lstStyle/>
          <a:p>
            <a:fld id="{343E9BC8-4B4F-412C-B9A8-D43AE05F4137}" type="slidenum">
              <a:rPr lang="fr-FR" altLang="de-DE" smtClean="0"/>
              <a:pPr/>
              <a:t>2</a:t>
            </a:fld>
            <a:endParaRPr lang="fr-FR" altLang="de-DE"/>
          </a:p>
        </p:txBody>
      </p:sp>
      <p:sp>
        <p:nvSpPr>
          <p:cNvPr id="5" name="Fußzeilenplatzhalter 4">
            <a:extLst>
              <a:ext uri="{FF2B5EF4-FFF2-40B4-BE49-F238E27FC236}">
                <a16:creationId xmlns:a16="http://schemas.microsoft.com/office/drawing/2014/main" id="{83BCB678-10B3-45A5-87CC-6CED37F09572}"/>
              </a:ext>
            </a:extLst>
          </p:cNvPr>
          <p:cNvSpPr>
            <a:spLocks noGrp="1"/>
          </p:cNvSpPr>
          <p:nvPr>
            <p:ph type="ftr" sz="quarter" idx="11"/>
          </p:nvPr>
        </p:nvSpPr>
        <p:spPr/>
        <p:txBody>
          <a:bodyPr/>
          <a:lstStyle/>
          <a:p>
            <a:pPr>
              <a:defRPr/>
            </a:pPr>
            <a:r>
              <a:rPr lang="en-US" altLang="de-DE" dirty="0"/>
              <a:t>OSDM December 2020</a:t>
            </a:r>
          </a:p>
        </p:txBody>
      </p:sp>
      <p:pic>
        <p:nvPicPr>
          <p:cNvPr id="6" name="Grafik 5">
            <a:extLst>
              <a:ext uri="{FF2B5EF4-FFF2-40B4-BE49-F238E27FC236}">
                <a16:creationId xmlns:a16="http://schemas.microsoft.com/office/drawing/2014/main" id="{71C29923-8ADD-47D1-94B1-B152F2F4864C}"/>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57297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de-CH" dirty="0"/>
              <a:t>1. OSDM – Vision</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dirty="0"/>
              <a:t>Powerful combination</a:t>
            </a:r>
            <a:endParaRPr lang="de-CH" sz="1800" dirty="0"/>
          </a:p>
          <a:p>
            <a:pPr>
              <a:buFont typeface="Arial" panose="020B0604020202020204" pitchFamily="34" charset="0"/>
              <a:buChar char="•"/>
            </a:pPr>
            <a:r>
              <a:rPr lang="en-US" sz="1800" b="0" dirty="0"/>
              <a:t>It must be possible to </a:t>
            </a:r>
            <a:r>
              <a:rPr lang="en-US" sz="1800" dirty="0"/>
              <a:t>combine fares </a:t>
            </a:r>
            <a:r>
              <a:rPr lang="en-US" sz="1800" b="0" dirty="0"/>
              <a:t>according to existing fare combinations (e.g. NRT-style PRIFIS) as well as new fare </a:t>
            </a:r>
            <a:r>
              <a:rPr lang="en-US" sz="1800" dirty="0"/>
              <a:t>combination models</a:t>
            </a:r>
            <a:r>
              <a:rPr lang="en-US" sz="1800" b="0" dirty="0"/>
              <a:t>.</a:t>
            </a:r>
            <a:endParaRPr lang="de-CH" sz="1800" b="0" dirty="0"/>
          </a:p>
          <a:p>
            <a:pPr marL="0" indent="0">
              <a:buNone/>
            </a:pPr>
            <a:r>
              <a:rPr lang="en-US" sz="1800" dirty="0"/>
              <a:t>Easy distribution</a:t>
            </a:r>
            <a:endParaRPr lang="de-CH" sz="1800" dirty="0"/>
          </a:p>
          <a:p>
            <a:pPr>
              <a:buFont typeface="Arial" panose="020B0604020202020204" pitchFamily="34" charset="0"/>
              <a:buChar char="•"/>
            </a:pPr>
            <a:r>
              <a:rPr lang="en-US" sz="1800" b="0" dirty="0"/>
              <a:t>It must be </a:t>
            </a:r>
            <a:r>
              <a:rPr lang="en-US" sz="1800" dirty="0"/>
              <a:t>easily possible to distribute </a:t>
            </a:r>
            <a:r>
              <a:rPr lang="en-US" sz="1800" b="0" dirty="0"/>
              <a:t>existing and new products. </a:t>
            </a:r>
          </a:p>
          <a:p>
            <a:pPr>
              <a:buFont typeface="Arial" panose="020B0604020202020204" pitchFamily="34" charset="0"/>
              <a:buChar char="•"/>
            </a:pPr>
            <a:r>
              <a:rPr lang="en-US" sz="1800" b="0" dirty="0"/>
              <a:t>Easily possible means two things:</a:t>
            </a:r>
          </a:p>
          <a:p>
            <a:pPr marL="628650" indent="-342900">
              <a:buFont typeface="+mj-lt"/>
              <a:buAutoNum type="arabicPeriod"/>
            </a:pPr>
            <a:r>
              <a:rPr lang="en-US" sz="1800" b="0" dirty="0"/>
              <a:t>Firstly, for a </a:t>
            </a:r>
            <a:r>
              <a:rPr lang="en-US" sz="1800" dirty="0"/>
              <a:t>customer</a:t>
            </a:r>
            <a:r>
              <a:rPr lang="en-US" sz="1800" b="0" dirty="0"/>
              <a:t> it must be easily possible to find and book and – if needed – refund a booking. </a:t>
            </a:r>
          </a:p>
          <a:p>
            <a:pPr marL="628650" indent="-342900">
              <a:buFont typeface="+mj-lt"/>
              <a:buAutoNum type="arabicPeriod"/>
            </a:pPr>
            <a:r>
              <a:rPr lang="en-US" sz="1800" b="0" dirty="0"/>
              <a:t>Secondly, for the </a:t>
            </a:r>
            <a:r>
              <a:rPr lang="en-US" sz="1800" dirty="0"/>
              <a:t>rail sector as a whole </a:t>
            </a:r>
            <a:r>
              <a:rPr lang="en-US" sz="1800" b="0" dirty="0"/>
              <a:t>the complexity of distribution must be reduced to save costs both for development as well as distribution.</a:t>
            </a:r>
            <a:endParaRPr lang="de-CH" sz="1800" b="0" dirty="0"/>
          </a:p>
          <a:p>
            <a:endParaRPr lang="de-CH" sz="1000" b="0" dirty="0"/>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3</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December 2020</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F5003ACE-49A8-44AF-B70D-9FF64D76D3B2}"/>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410347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4</a:t>
            </a:fld>
            <a:endParaRPr lang="fr-FR" altLang="de-DE" sz="900" b="0">
              <a:solidFill>
                <a:schemeClr val="bg1"/>
              </a:solidFill>
            </a:endParaRPr>
          </a:p>
        </p:txBody>
      </p:sp>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1. PRIFIS is End of Live</a:t>
            </a:r>
            <a:br>
              <a:rPr lang="en-US" altLang="de-DE" dirty="0"/>
            </a:br>
            <a:r>
              <a:rPr lang="en-US" altLang="de-DE" sz="1800" dirty="0"/>
              <a:t>Replacement: OSDM-Offline </a:t>
            </a:r>
            <a:endParaRPr lang="en-US" altLang="de-DE" sz="20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4658418"/>
            <a:ext cx="8137525" cy="1434407"/>
          </a:xfrm>
        </p:spPr>
        <p:txBody>
          <a:bodyPr/>
          <a:lstStyle/>
          <a:p>
            <a:pPr lvl="2" indent="0">
              <a:buFont typeface="Symbol" panose="05050102010706020507" pitchFamily="18" charset="2"/>
              <a:buNone/>
              <a:defRPr/>
            </a:pPr>
            <a:endParaRPr lang="en-US" sz="2300" dirty="0">
              <a:latin typeface="Arial"/>
              <a:cs typeface="Arial"/>
            </a:endParaRPr>
          </a:p>
          <a:p>
            <a:pPr marL="1001395" lvl="3" indent="-342900">
              <a:defRPr/>
            </a:pPr>
            <a:endParaRPr lang="en-US" sz="130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2200" b="1" dirty="0">
                <a:ea typeface="+mn-ea"/>
                <a:cs typeface="+mn-cs"/>
              </a:rPr>
              <a:t>					</a:t>
            </a:r>
            <a:endParaRPr lang="en-US" altLang="en-US" dirty="0">
              <a:cs typeface="Arial"/>
            </a:endParaRPr>
          </a:p>
          <a:p>
            <a:pPr lvl="1" indent="0">
              <a:defRPr/>
            </a:pPr>
            <a:endParaRPr lang="en-US" altLang="en-US" dirty="0"/>
          </a:p>
          <a:p>
            <a:pPr lvl="1" indent="0">
              <a:defRPr/>
            </a:pPr>
            <a:endParaRPr lang="de-DE" altLang="en-US" dirty="0"/>
          </a:p>
          <a:p>
            <a:pPr marL="0" indent="0">
              <a:buFont typeface="Arial Black" panose="020B0A04020102020204" pitchFamily="34" charset="0"/>
              <a:buNone/>
              <a:defRPr/>
            </a:pPr>
            <a:endParaRPr lang="de-DE" altLang="en-US" dirty="0"/>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December 2020</a:t>
            </a:r>
          </a:p>
        </p:txBody>
      </p:sp>
      <p:sp>
        <p:nvSpPr>
          <p:cNvPr id="2" name="Rectangle 3">
            <a:extLst>
              <a:ext uri="{FF2B5EF4-FFF2-40B4-BE49-F238E27FC236}">
                <a16:creationId xmlns:a16="http://schemas.microsoft.com/office/drawing/2014/main" id="{49906391-FFA3-4364-88BF-719938860112}"/>
              </a:ext>
            </a:extLst>
          </p:cNvPr>
          <p:cNvSpPr txBox="1">
            <a:spLocks noChangeArrowheads="1"/>
          </p:cNvSpPr>
          <p:nvPr/>
        </p:nvSpPr>
        <p:spPr bwMode="auto">
          <a:xfrm>
            <a:off x="651655" y="5063534"/>
            <a:ext cx="7704945" cy="95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658495" lvl="3" indent="0">
              <a:buNone/>
              <a:defRPr/>
            </a:pPr>
            <a:endParaRPr lang="en-US" sz="1200" kern="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1200" b="1" kern="0" dirty="0"/>
              <a:t>					</a:t>
            </a:r>
            <a:endParaRPr lang="en-US" altLang="en-US" sz="1200" kern="0" dirty="0">
              <a:cs typeface="Arial"/>
            </a:endParaRPr>
          </a:p>
          <a:p>
            <a:pPr lvl="1" indent="0">
              <a:defRPr/>
            </a:pPr>
            <a:endParaRPr lang="en-US" altLang="en-US" sz="1200" kern="0" dirty="0"/>
          </a:p>
          <a:p>
            <a:pPr lvl="1" indent="0">
              <a:defRPr/>
            </a:pPr>
            <a:endParaRPr lang="de-DE" altLang="en-US" sz="1200" kern="0" dirty="0"/>
          </a:p>
          <a:p>
            <a:pPr marL="0" indent="0">
              <a:buFont typeface="Arial Black" panose="020B0A04020102020204" pitchFamily="34" charset="0"/>
              <a:buNone/>
              <a:defRPr/>
            </a:pPr>
            <a:endParaRPr lang="de-DE" altLang="en-US" sz="1200" kern="0" dirty="0"/>
          </a:p>
        </p:txBody>
      </p:sp>
      <p:sp>
        <p:nvSpPr>
          <p:cNvPr id="14" name="Textfeld 28">
            <a:extLst>
              <a:ext uri="{FF2B5EF4-FFF2-40B4-BE49-F238E27FC236}">
                <a16:creationId xmlns:a16="http://schemas.microsoft.com/office/drawing/2014/main" id="{FB735566-137F-4ECD-B7CF-55CCCE389EE0}"/>
              </a:ext>
            </a:extLst>
          </p:cNvPr>
          <p:cNvSpPr txBox="1">
            <a:spLocks noChangeArrowheads="1"/>
          </p:cNvSpPr>
          <p:nvPr/>
        </p:nvSpPr>
        <p:spPr bwMode="auto">
          <a:xfrm>
            <a:off x="3828437" y="4254538"/>
            <a:ext cx="8915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50" dirty="0"/>
              <a:t>01.01.2021</a:t>
            </a:r>
          </a:p>
        </p:txBody>
      </p:sp>
      <p:sp>
        <p:nvSpPr>
          <p:cNvPr id="25" name="Rechteck 53">
            <a:extLst>
              <a:ext uri="{FF2B5EF4-FFF2-40B4-BE49-F238E27FC236}">
                <a16:creationId xmlns:a16="http://schemas.microsoft.com/office/drawing/2014/main" id="{5FE11693-A6B3-46F8-BFF4-052507D1EBF1}"/>
              </a:ext>
            </a:extLst>
          </p:cNvPr>
          <p:cNvSpPr>
            <a:spLocks noChangeArrowheads="1"/>
          </p:cNvSpPr>
          <p:nvPr/>
        </p:nvSpPr>
        <p:spPr bwMode="auto">
          <a:xfrm>
            <a:off x="3828436" y="4050674"/>
            <a:ext cx="10876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de-DE" sz="1100" dirty="0"/>
              <a:t>PRIFIS stops</a:t>
            </a:r>
          </a:p>
        </p:txBody>
      </p:sp>
      <p:sp>
        <p:nvSpPr>
          <p:cNvPr id="30" name="Textfeld 28">
            <a:extLst>
              <a:ext uri="{FF2B5EF4-FFF2-40B4-BE49-F238E27FC236}">
                <a16:creationId xmlns:a16="http://schemas.microsoft.com/office/drawing/2014/main" id="{F4FEE13D-4BC3-426D-A81D-2D1D7BEEE052}"/>
              </a:ext>
            </a:extLst>
          </p:cNvPr>
          <p:cNvSpPr txBox="1">
            <a:spLocks noChangeArrowheads="1"/>
          </p:cNvSpPr>
          <p:nvPr/>
        </p:nvSpPr>
        <p:spPr bwMode="auto">
          <a:xfrm>
            <a:off x="6947277" y="4266619"/>
            <a:ext cx="7684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00"/>
              <a:t>15.9.2021</a:t>
            </a:r>
          </a:p>
        </p:txBody>
      </p:sp>
      <p:sp>
        <p:nvSpPr>
          <p:cNvPr id="34" name="Metadata">
            <a:extLst>
              <a:ext uri="{FF2B5EF4-FFF2-40B4-BE49-F238E27FC236}">
                <a16:creationId xmlns:a16="http://schemas.microsoft.com/office/drawing/2014/main" id="{3F689F46-9F9B-415A-86ED-3C38B2EBD16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35" name="Gerader Verbinder 34">
            <a:extLst>
              <a:ext uri="{FF2B5EF4-FFF2-40B4-BE49-F238E27FC236}">
                <a16:creationId xmlns:a16="http://schemas.microsoft.com/office/drawing/2014/main" id="{77BB0A26-BFAD-4EE0-B277-5D3997F16A32}"/>
              </a:ext>
            </a:extLst>
          </p:cNvPr>
          <p:cNvCxnSpPr>
            <a:cxnSpLocks/>
          </p:cNvCxnSpPr>
          <p:nvPr/>
        </p:nvCxnSpPr>
        <p:spPr>
          <a:xfrm>
            <a:off x="692149" y="3901842"/>
            <a:ext cx="7664451"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Pfeil: Fünfeck 35">
            <a:extLst>
              <a:ext uri="{FF2B5EF4-FFF2-40B4-BE49-F238E27FC236}">
                <a16:creationId xmlns:a16="http://schemas.microsoft.com/office/drawing/2014/main" id="{CDE7920B-4A52-4999-B73E-B730D26B8ACB}"/>
              </a:ext>
            </a:extLst>
          </p:cNvPr>
          <p:cNvSpPr/>
          <p:nvPr/>
        </p:nvSpPr>
        <p:spPr>
          <a:xfrm>
            <a:off x="692149" y="2970212"/>
            <a:ext cx="1395876"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err="1"/>
              <a:t>nTM</a:t>
            </a:r>
            <a:r>
              <a:rPr lang="de-DE" altLang="de-DE" sz="900"/>
              <a:t> </a:t>
            </a:r>
            <a:r>
              <a:rPr lang="de-DE" altLang="de-DE" sz="900" err="1"/>
              <a:t>requirement</a:t>
            </a:r>
            <a:r>
              <a:rPr lang="de-DE" altLang="de-DE" sz="900"/>
              <a:t> </a:t>
            </a:r>
          </a:p>
          <a:p>
            <a:r>
              <a:rPr lang="de-DE" altLang="de-DE" sz="900" err="1"/>
              <a:t>phase</a:t>
            </a:r>
            <a:endParaRPr lang="de-DE" altLang="de-DE" sz="900"/>
          </a:p>
          <a:p>
            <a:endParaRPr lang="en-US" sz="600">
              <a:solidFill>
                <a:schemeClr val="bg1"/>
              </a:solidFill>
            </a:endParaRPr>
          </a:p>
        </p:txBody>
      </p:sp>
      <p:sp>
        <p:nvSpPr>
          <p:cNvPr id="37" name="Pfeil: Fünfeck 36">
            <a:extLst>
              <a:ext uri="{FF2B5EF4-FFF2-40B4-BE49-F238E27FC236}">
                <a16:creationId xmlns:a16="http://schemas.microsoft.com/office/drawing/2014/main" id="{B9AD4F51-973F-444F-AAE9-77F936A96DE6}"/>
              </a:ext>
            </a:extLst>
          </p:cNvPr>
          <p:cNvSpPr/>
          <p:nvPr/>
        </p:nvSpPr>
        <p:spPr>
          <a:xfrm>
            <a:off x="2074948" y="2963869"/>
            <a:ext cx="1104221"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r>
              <a:rPr lang="de-DE" altLang="de-DE" sz="900" err="1"/>
              <a:t>tender</a:t>
            </a:r>
            <a:r>
              <a:rPr lang="de-DE" altLang="de-DE" sz="900"/>
              <a:t> </a:t>
            </a:r>
            <a:r>
              <a:rPr lang="de-DE" altLang="de-DE" sz="900" err="1"/>
              <a:t>phase</a:t>
            </a:r>
            <a:endParaRPr lang="de-DE" altLang="de-DE" sz="900"/>
          </a:p>
          <a:p>
            <a:endParaRPr lang="en-US" sz="800">
              <a:solidFill>
                <a:schemeClr val="bg1"/>
              </a:solidFill>
            </a:endParaRPr>
          </a:p>
        </p:txBody>
      </p:sp>
      <p:sp>
        <p:nvSpPr>
          <p:cNvPr id="38" name="Pfeil: Fünfeck 37">
            <a:extLst>
              <a:ext uri="{FF2B5EF4-FFF2-40B4-BE49-F238E27FC236}">
                <a16:creationId xmlns:a16="http://schemas.microsoft.com/office/drawing/2014/main" id="{2D86EEDC-C552-4F47-BF4F-11E159D1095E}"/>
              </a:ext>
            </a:extLst>
          </p:cNvPr>
          <p:cNvSpPr/>
          <p:nvPr/>
        </p:nvSpPr>
        <p:spPr>
          <a:xfrm>
            <a:off x="3159890" y="2957519"/>
            <a:ext cx="260745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Implementation </a:t>
            </a:r>
          </a:p>
          <a:p>
            <a:r>
              <a:rPr lang="de-DE" altLang="de-DE" sz="900" err="1"/>
              <a:t>phase</a:t>
            </a:r>
            <a:endParaRPr lang="de-DE" altLang="de-DE" sz="900"/>
          </a:p>
          <a:p>
            <a:endParaRPr lang="en-US" sz="800">
              <a:solidFill>
                <a:schemeClr val="bg1"/>
              </a:solidFill>
            </a:endParaRPr>
          </a:p>
        </p:txBody>
      </p:sp>
      <p:sp>
        <p:nvSpPr>
          <p:cNvPr id="40" name="Flussdiagramm: Verzweigung 39">
            <a:extLst>
              <a:ext uri="{FF2B5EF4-FFF2-40B4-BE49-F238E27FC236}">
                <a16:creationId xmlns:a16="http://schemas.microsoft.com/office/drawing/2014/main" id="{2937B2EB-2792-4A28-9667-865C9163C963}"/>
              </a:ext>
            </a:extLst>
          </p:cNvPr>
          <p:cNvSpPr/>
          <p:nvPr/>
        </p:nvSpPr>
        <p:spPr>
          <a:xfrm>
            <a:off x="3112425" y="3863181"/>
            <a:ext cx="97400" cy="86242"/>
          </a:xfrm>
          <a:prstGeom prst="flowChartDecision">
            <a:avLst/>
          </a:prstGeom>
          <a:solidFill>
            <a:schemeClr val="tx1"/>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Pfeil: Fünfeck 40">
            <a:extLst>
              <a:ext uri="{FF2B5EF4-FFF2-40B4-BE49-F238E27FC236}">
                <a16:creationId xmlns:a16="http://schemas.microsoft.com/office/drawing/2014/main" id="{3A4C7462-E2D8-4042-BC55-07A8156C4018}"/>
              </a:ext>
            </a:extLst>
          </p:cNvPr>
          <p:cNvSpPr/>
          <p:nvPr/>
        </p:nvSpPr>
        <p:spPr>
          <a:xfrm>
            <a:off x="5735732" y="2951961"/>
            <a:ext cx="704880"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a:t>On Test</a:t>
            </a:r>
          </a:p>
          <a:p>
            <a:endParaRPr lang="en-US" sz="800">
              <a:solidFill>
                <a:schemeClr val="bg1"/>
              </a:solidFill>
            </a:endParaRPr>
          </a:p>
        </p:txBody>
      </p:sp>
      <p:sp>
        <p:nvSpPr>
          <p:cNvPr id="42" name="Pfeil: Fünfeck 41">
            <a:extLst>
              <a:ext uri="{FF2B5EF4-FFF2-40B4-BE49-F238E27FC236}">
                <a16:creationId xmlns:a16="http://schemas.microsoft.com/office/drawing/2014/main" id="{1D4FF56D-9A19-4E9E-9AE3-4691C124652D}"/>
              </a:ext>
            </a:extLst>
          </p:cNvPr>
          <p:cNvSpPr/>
          <p:nvPr/>
        </p:nvSpPr>
        <p:spPr>
          <a:xfrm>
            <a:off x="6471630" y="2959745"/>
            <a:ext cx="899917"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err="1"/>
              <a:t>Productive</a:t>
            </a:r>
            <a:endParaRPr lang="de-DE" altLang="de-DE" sz="900"/>
          </a:p>
          <a:p>
            <a:endParaRPr lang="en-US" sz="900">
              <a:solidFill>
                <a:schemeClr val="bg1"/>
              </a:solidFill>
            </a:endParaRPr>
          </a:p>
        </p:txBody>
      </p:sp>
      <p:sp>
        <p:nvSpPr>
          <p:cNvPr id="43" name="Flussdiagramm: Verzweigung 42">
            <a:extLst>
              <a:ext uri="{FF2B5EF4-FFF2-40B4-BE49-F238E27FC236}">
                <a16:creationId xmlns:a16="http://schemas.microsoft.com/office/drawing/2014/main" id="{D2C43125-E74A-46E3-96E2-E51AAA4717EF}"/>
              </a:ext>
            </a:extLst>
          </p:cNvPr>
          <p:cNvSpPr/>
          <p:nvPr/>
        </p:nvSpPr>
        <p:spPr>
          <a:xfrm>
            <a:off x="4261505" y="3804274"/>
            <a:ext cx="198967" cy="185781"/>
          </a:xfrm>
          <a:prstGeom prst="flowChartDecision">
            <a:avLst/>
          </a:prstGeom>
          <a:solidFill>
            <a:srgbClr val="FF0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Flussdiagramm: Verzweigung 43">
            <a:extLst>
              <a:ext uri="{FF2B5EF4-FFF2-40B4-BE49-F238E27FC236}">
                <a16:creationId xmlns:a16="http://schemas.microsoft.com/office/drawing/2014/main" id="{F07684FF-0234-4F07-A991-CBB16F710A61}"/>
              </a:ext>
            </a:extLst>
          </p:cNvPr>
          <p:cNvSpPr/>
          <p:nvPr/>
        </p:nvSpPr>
        <p:spPr>
          <a:xfrm>
            <a:off x="7272063" y="3811637"/>
            <a:ext cx="198967" cy="167645"/>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Pfeil: Fünfeck 5">
            <a:extLst>
              <a:ext uri="{FF2B5EF4-FFF2-40B4-BE49-F238E27FC236}">
                <a16:creationId xmlns:a16="http://schemas.microsoft.com/office/drawing/2014/main" id="{0FB7746B-3E21-4428-86BC-5C396C78EC55}"/>
              </a:ext>
            </a:extLst>
          </p:cNvPr>
          <p:cNvSpPr/>
          <p:nvPr/>
        </p:nvSpPr>
        <p:spPr>
          <a:xfrm>
            <a:off x="692149" y="2075835"/>
            <a:ext cx="3782060" cy="355600"/>
          </a:xfrm>
          <a:prstGeom prst="homePlate">
            <a:avLst/>
          </a:prstGeom>
          <a:solidFill>
            <a:schemeClr val="accent5">
              <a:lumMod val="75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CH" sz="1200"/>
              <a:t>PRIFIS</a:t>
            </a:r>
          </a:p>
        </p:txBody>
      </p:sp>
      <p:sp>
        <p:nvSpPr>
          <p:cNvPr id="49" name="Pfeil: Fünfeck 48">
            <a:extLst>
              <a:ext uri="{FF2B5EF4-FFF2-40B4-BE49-F238E27FC236}">
                <a16:creationId xmlns:a16="http://schemas.microsoft.com/office/drawing/2014/main" id="{F7C69B06-65BC-4B0B-A1B1-BA6BEC3606DE}"/>
              </a:ext>
            </a:extLst>
          </p:cNvPr>
          <p:cNvSpPr/>
          <p:nvPr/>
        </p:nvSpPr>
        <p:spPr>
          <a:xfrm>
            <a:off x="7348732" y="3402224"/>
            <a:ext cx="950718"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900">
                <a:solidFill>
                  <a:schemeClr val="bg1"/>
                </a:solidFill>
              </a:rPr>
              <a:t>Bulk exchange</a:t>
            </a:r>
          </a:p>
          <a:p>
            <a:r>
              <a:rPr lang="en-US" sz="900">
                <a:solidFill>
                  <a:schemeClr val="bg1"/>
                </a:solidFill>
              </a:rPr>
              <a:t>of Fares</a:t>
            </a:r>
          </a:p>
        </p:txBody>
      </p:sp>
      <p:sp>
        <p:nvSpPr>
          <p:cNvPr id="50" name="Rechteck 53">
            <a:extLst>
              <a:ext uri="{FF2B5EF4-FFF2-40B4-BE49-F238E27FC236}">
                <a16:creationId xmlns:a16="http://schemas.microsoft.com/office/drawing/2014/main" id="{F319337B-A31E-4D9E-B01F-09C1664F72F0}"/>
              </a:ext>
            </a:extLst>
          </p:cNvPr>
          <p:cNvSpPr>
            <a:spLocks noChangeArrowheads="1"/>
          </p:cNvSpPr>
          <p:nvPr/>
        </p:nvSpPr>
        <p:spPr bwMode="auto">
          <a:xfrm>
            <a:off x="6872356" y="4045349"/>
            <a:ext cx="9017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100"/>
              <a:t>OSDM live</a:t>
            </a:r>
          </a:p>
        </p:txBody>
      </p:sp>
      <p:sp>
        <p:nvSpPr>
          <p:cNvPr id="51" name="Rechteck 53">
            <a:extLst>
              <a:ext uri="{FF2B5EF4-FFF2-40B4-BE49-F238E27FC236}">
                <a16:creationId xmlns:a16="http://schemas.microsoft.com/office/drawing/2014/main" id="{84035391-9B3A-45F9-A998-92EA40E38F79}"/>
              </a:ext>
            </a:extLst>
          </p:cNvPr>
          <p:cNvSpPr>
            <a:spLocks noChangeArrowheads="1"/>
          </p:cNvSpPr>
          <p:nvPr/>
        </p:nvSpPr>
        <p:spPr bwMode="auto">
          <a:xfrm>
            <a:off x="2755155" y="4045349"/>
            <a:ext cx="8008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de-DE" altLang="de-DE" sz="900" dirty="0"/>
              <a:t>27.10.2020</a:t>
            </a:r>
            <a:endParaRPr lang="de-DE" altLang="de-DE" sz="600" dirty="0"/>
          </a:p>
        </p:txBody>
      </p:sp>
      <p:pic>
        <p:nvPicPr>
          <p:cNvPr id="24" name="Grafik 23">
            <a:extLst>
              <a:ext uri="{FF2B5EF4-FFF2-40B4-BE49-F238E27FC236}">
                <a16:creationId xmlns:a16="http://schemas.microsoft.com/office/drawing/2014/main" id="{FFC49F3B-5084-416C-B0FF-1CF93C005303}"/>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4540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Overview of OSDM </a:t>
            </a:r>
            <a:br>
              <a:rPr lang="en-US" dirty="0"/>
            </a:br>
            <a:endParaRPr lang="en-US" sz="1800" dirty="0"/>
          </a:p>
        </p:txBody>
      </p:sp>
      <p:pic>
        <p:nvPicPr>
          <p:cNvPr id="6" name="Inhaltsplatzhalter 5">
            <a:extLst>
              <a:ext uri="{FF2B5EF4-FFF2-40B4-BE49-F238E27FC236}">
                <a16:creationId xmlns:a16="http://schemas.microsoft.com/office/drawing/2014/main" id="{51B50BE6-69A1-40B9-B740-28AC9A1985A8}"/>
              </a:ext>
            </a:extLst>
          </p:cNvPr>
          <p:cNvPicPr>
            <a:picLocks noGrp="1" noChangeAspect="1"/>
          </p:cNvPicPr>
          <p:nvPr>
            <p:ph sz="half" idx="1"/>
          </p:nvPr>
        </p:nvPicPr>
        <p:blipFill>
          <a:blip r:embed="rId2"/>
          <a:stretch>
            <a:fillRect/>
          </a:stretch>
        </p:blipFill>
        <p:spPr>
          <a:xfrm>
            <a:off x="861480" y="1487938"/>
            <a:ext cx="2587376" cy="4361763"/>
          </a:xfrm>
          <a:prstGeom prst="rect">
            <a:avLst/>
          </a:prstGeom>
        </p:spPr>
      </p:pic>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5</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December 2020</a:t>
            </a:r>
          </a:p>
        </p:txBody>
      </p:sp>
      <p:sp>
        <p:nvSpPr>
          <p:cNvPr id="3" name="Metadata">
            <a:extLst>
              <a:ext uri="{FF2B5EF4-FFF2-40B4-BE49-F238E27FC236}">
                <a16:creationId xmlns:a16="http://schemas.microsoft.com/office/drawing/2014/main" id="{618A7D7C-ACEB-4EF1-A652-754FDE481143}"/>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11" name="Geschweifte Klammer rechts 10">
            <a:extLst>
              <a:ext uri="{FF2B5EF4-FFF2-40B4-BE49-F238E27FC236}">
                <a16:creationId xmlns:a16="http://schemas.microsoft.com/office/drawing/2014/main" id="{D0CD9C3B-E6AF-4FA0-BEB3-05D35A40FCA6}"/>
              </a:ext>
            </a:extLst>
          </p:cNvPr>
          <p:cNvSpPr/>
          <p:nvPr/>
        </p:nvSpPr>
        <p:spPr>
          <a:xfrm>
            <a:off x="3632453" y="1929049"/>
            <a:ext cx="139700" cy="1004651"/>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 name="Textfeld 11">
            <a:extLst>
              <a:ext uri="{FF2B5EF4-FFF2-40B4-BE49-F238E27FC236}">
                <a16:creationId xmlns:a16="http://schemas.microsoft.com/office/drawing/2014/main" id="{013C52F1-E2DF-4FC4-8A68-BF0BD6D44DA9}"/>
              </a:ext>
            </a:extLst>
          </p:cNvPr>
          <p:cNvSpPr txBox="1"/>
          <p:nvPr/>
        </p:nvSpPr>
        <p:spPr>
          <a:xfrm>
            <a:off x="3968027" y="2227256"/>
            <a:ext cx="1954381" cy="369332"/>
          </a:xfrm>
          <a:prstGeom prst="rect">
            <a:avLst/>
          </a:prstGeom>
          <a:noFill/>
        </p:spPr>
        <p:txBody>
          <a:bodyPr wrap="none" rtlCol="0">
            <a:spAutoFit/>
          </a:bodyPr>
          <a:lstStyle/>
          <a:p>
            <a:r>
              <a:rPr lang="de-CH" dirty="0" err="1"/>
              <a:t>Replaces</a:t>
            </a:r>
            <a:r>
              <a:rPr lang="de-CH" dirty="0"/>
              <a:t> PRIFIS</a:t>
            </a:r>
          </a:p>
        </p:txBody>
      </p:sp>
      <p:sp>
        <p:nvSpPr>
          <p:cNvPr id="13" name="Geschweifte Klammer rechts 12">
            <a:extLst>
              <a:ext uri="{FF2B5EF4-FFF2-40B4-BE49-F238E27FC236}">
                <a16:creationId xmlns:a16="http://schemas.microsoft.com/office/drawing/2014/main" id="{4B16BD1F-6ABD-4D5D-B859-E65BD4E6BF48}"/>
              </a:ext>
            </a:extLst>
          </p:cNvPr>
          <p:cNvSpPr/>
          <p:nvPr/>
        </p:nvSpPr>
        <p:spPr>
          <a:xfrm>
            <a:off x="3632453" y="2988546"/>
            <a:ext cx="139700" cy="2583579"/>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4" name="Textfeld 13">
            <a:extLst>
              <a:ext uri="{FF2B5EF4-FFF2-40B4-BE49-F238E27FC236}">
                <a16:creationId xmlns:a16="http://schemas.microsoft.com/office/drawing/2014/main" id="{38838AD0-B7A0-4FAA-9F74-582F3A1B47EF}"/>
              </a:ext>
            </a:extLst>
          </p:cNvPr>
          <p:cNvSpPr txBox="1"/>
          <p:nvPr/>
        </p:nvSpPr>
        <p:spPr>
          <a:xfrm>
            <a:off x="3968027" y="4095669"/>
            <a:ext cx="4752524" cy="369332"/>
          </a:xfrm>
          <a:prstGeom prst="rect">
            <a:avLst/>
          </a:prstGeom>
          <a:noFill/>
        </p:spPr>
        <p:txBody>
          <a:bodyPr wrap="square" rtlCol="0">
            <a:spAutoFit/>
          </a:bodyPr>
          <a:lstStyle/>
          <a:p>
            <a:r>
              <a:rPr lang="de-CH" dirty="0"/>
              <a:t>New Online Distribution and Carrier Interface</a:t>
            </a:r>
          </a:p>
        </p:txBody>
      </p:sp>
      <p:pic>
        <p:nvPicPr>
          <p:cNvPr id="15" name="Grafik 14">
            <a:extLst>
              <a:ext uri="{FF2B5EF4-FFF2-40B4-BE49-F238E27FC236}">
                <a16:creationId xmlns:a16="http://schemas.microsoft.com/office/drawing/2014/main" id="{E886D1B9-6DDC-482B-B50A-C408D32A27A4}"/>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7813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DDB03-68AB-4268-A47E-BB0704805A4D}"/>
              </a:ext>
            </a:extLst>
          </p:cNvPr>
          <p:cNvSpPr>
            <a:spLocks noGrp="1"/>
          </p:cNvSpPr>
          <p:nvPr>
            <p:ph type="title"/>
          </p:nvPr>
        </p:nvSpPr>
        <p:spPr/>
        <p:txBody>
          <a:bodyPr/>
          <a:lstStyle/>
          <a:p>
            <a:r>
              <a:rPr lang="de-CH" dirty="0"/>
              <a:t>2. OSDM Online API</a:t>
            </a:r>
          </a:p>
        </p:txBody>
      </p:sp>
      <p:sp>
        <p:nvSpPr>
          <p:cNvPr id="7" name="Inhaltsplatzhalter 6">
            <a:extLst>
              <a:ext uri="{FF2B5EF4-FFF2-40B4-BE49-F238E27FC236}">
                <a16:creationId xmlns:a16="http://schemas.microsoft.com/office/drawing/2014/main" id="{2223E008-9235-4082-ADD2-BD92DE02C7A3}"/>
              </a:ext>
            </a:extLst>
          </p:cNvPr>
          <p:cNvSpPr>
            <a:spLocks noGrp="1"/>
          </p:cNvSpPr>
          <p:nvPr>
            <p:ph idx="1"/>
          </p:nvPr>
        </p:nvSpPr>
        <p:spPr>
          <a:xfrm>
            <a:off x="647700" y="1633538"/>
            <a:ext cx="7848600" cy="4459287"/>
          </a:xfrm>
        </p:spPr>
        <p:txBody>
          <a:bodyPr/>
          <a:lstStyle/>
          <a:p>
            <a:r>
              <a:rPr lang="en-US" sz="1800" b="0" dirty="0"/>
              <a:t>The OSDM is a </a:t>
            </a:r>
            <a:r>
              <a:rPr lang="en-US" sz="1800" dirty="0"/>
              <a:t>light-weight API </a:t>
            </a:r>
            <a:r>
              <a:rPr lang="en-US" sz="1800" b="0" dirty="0"/>
              <a:t>consisting of a set of </a:t>
            </a:r>
            <a:r>
              <a:rPr lang="en-US" sz="1800" dirty="0"/>
              <a:t>micro services</a:t>
            </a:r>
            <a:r>
              <a:rPr lang="en-US" sz="1800" b="0" dirty="0"/>
              <a:t>.</a:t>
            </a:r>
          </a:p>
          <a:p>
            <a:r>
              <a:rPr lang="en-US" sz="1800" b="0" dirty="0"/>
              <a:t>It is modelled in YAML, fully supporting the </a:t>
            </a:r>
            <a:r>
              <a:rPr lang="en-US" sz="1800" dirty="0"/>
              <a:t>REST</a:t>
            </a:r>
            <a:r>
              <a:rPr lang="en-US" sz="1800" b="0" dirty="0"/>
              <a:t> paradigm.</a:t>
            </a:r>
          </a:p>
          <a:p>
            <a:r>
              <a:rPr lang="en-US" sz="1800" b="0" dirty="0"/>
              <a:t>The specification is completely </a:t>
            </a:r>
            <a:r>
              <a:rPr lang="en-US" sz="1800" dirty="0"/>
              <a:t>Open Source</a:t>
            </a:r>
            <a:r>
              <a:rPr lang="en-US" sz="1800" b="0" dirty="0"/>
              <a:t> and developed in an </a:t>
            </a:r>
            <a:r>
              <a:rPr lang="en-US" sz="1800" dirty="0"/>
              <a:t>agile manner</a:t>
            </a:r>
            <a:r>
              <a:rPr lang="en-US" sz="1800" b="0" dirty="0"/>
              <a:t>.</a:t>
            </a:r>
          </a:p>
          <a:p>
            <a:endParaRPr lang="de-CH" sz="1800" b="0" dirty="0"/>
          </a:p>
        </p:txBody>
      </p:sp>
      <p:sp>
        <p:nvSpPr>
          <p:cNvPr id="5" name="Foliennummernplatzhalter 4">
            <a:extLst>
              <a:ext uri="{FF2B5EF4-FFF2-40B4-BE49-F238E27FC236}">
                <a16:creationId xmlns:a16="http://schemas.microsoft.com/office/drawing/2014/main" id="{6479510D-BF81-431D-83BD-E028668A39FB}"/>
              </a:ext>
            </a:extLst>
          </p:cNvPr>
          <p:cNvSpPr>
            <a:spLocks noGrp="1"/>
          </p:cNvSpPr>
          <p:nvPr>
            <p:ph type="sldNum" sz="quarter" idx="10"/>
          </p:nvPr>
        </p:nvSpPr>
        <p:spPr/>
        <p:txBody>
          <a:bodyPr/>
          <a:lstStyle/>
          <a:p>
            <a:fld id="{C98AB5CD-F6E2-4941-8BB9-62DC8EF47C3A}" type="slidenum">
              <a:rPr lang="fr-FR" altLang="de-DE" smtClean="0"/>
              <a:pPr/>
              <a:t>6</a:t>
            </a:fld>
            <a:endParaRPr lang="fr-FR" altLang="de-DE"/>
          </a:p>
        </p:txBody>
      </p:sp>
      <p:sp>
        <p:nvSpPr>
          <p:cNvPr id="6" name="Fußzeilenplatzhalter 5">
            <a:extLst>
              <a:ext uri="{FF2B5EF4-FFF2-40B4-BE49-F238E27FC236}">
                <a16:creationId xmlns:a16="http://schemas.microsoft.com/office/drawing/2014/main" id="{5D6B5AB5-0B7E-4FC1-8B95-B5BB0CE403B1}"/>
              </a:ext>
            </a:extLst>
          </p:cNvPr>
          <p:cNvSpPr>
            <a:spLocks noGrp="1"/>
          </p:cNvSpPr>
          <p:nvPr>
            <p:ph type="ftr" sz="quarter" idx="11"/>
          </p:nvPr>
        </p:nvSpPr>
        <p:spPr/>
        <p:txBody>
          <a:bodyPr/>
          <a:lstStyle/>
          <a:p>
            <a:pPr>
              <a:defRPr/>
            </a:pPr>
            <a:r>
              <a:rPr lang="en-US" altLang="de-DE"/>
              <a:t>OSDM December 2020</a:t>
            </a:r>
          </a:p>
        </p:txBody>
      </p:sp>
      <p:pic>
        <p:nvPicPr>
          <p:cNvPr id="10" name="Grafik 9">
            <a:extLst>
              <a:ext uri="{FF2B5EF4-FFF2-40B4-BE49-F238E27FC236}">
                <a16:creationId xmlns:a16="http://schemas.microsoft.com/office/drawing/2014/main" id="{CF278CCC-ECFE-4260-BD92-FFAB6F1A95BF}"/>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10910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76C24D-7669-466E-B8B0-38F1A98DEB53}"/>
              </a:ext>
            </a:extLst>
          </p:cNvPr>
          <p:cNvSpPr>
            <a:spLocks noGrp="1"/>
          </p:cNvSpPr>
          <p:nvPr>
            <p:ph type="title"/>
          </p:nvPr>
        </p:nvSpPr>
        <p:spPr/>
        <p:txBody>
          <a:bodyPr/>
          <a:lstStyle/>
          <a:p>
            <a:r>
              <a:rPr lang="de-CH" dirty="0"/>
              <a:t>2. </a:t>
            </a:r>
            <a:r>
              <a:rPr lang="de-CH" dirty="0" err="1"/>
              <a:t>Supported</a:t>
            </a:r>
            <a:r>
              <a:rPr lang="de-CH" dirty="0"/>
              <a:t> </a:t>
            </a:r>
            <a:r>
              <a:rPr lang="de-CH" dirty="0" err="1"/>
              <a:t>Processes</a:t>
            </a:r>
            <a:endParaRPr lang="de-CH" dirty="0"/>
          </a:p>
        </p:txBody>
      </p:sp>
      <p:sp>
        <p:nvSpPr>
          <p:cNvPr id="8" name="Inhaltsplatzhalter 7">
            <a:extLst>
              <a:ext uri="{FF2B5EF4-FFF2-40B4-BE49-F238E27FC236}">
                <a16:creationId xmlns:a16="http://schemas.microsoft.com/office/drawing/2014/main" id="{33DD0A52-E7FA-403D-874E-551F8D9FE9B0}"/>
              </a:ext>
            </a:extLst>
          </p:cNvPr>
          <p:cNvSpPr>
            <a:spLocks noGrp="1"/>
          </p:cNvSpPr>
          <p:nvPr>
            <p:ph idx="1"/>
          </p:nvPr>
        </p:nvSpPr>
        <p:spPr>
          <a:xfrm>
            <a:off x="647700" y="1633538"/>
            <a:ext cx="7848600" cy="4459287"/>
          </a:xfrm>
        </p:spPr>
        <p:txBody>
          <a:bodyPr/>
          <a:lstStyle/>
          <a:p>
            <a:pPr marL="0" indent="0">
              <a:buNone/>
            </a:pPr>
            <a:r>
              <a:rPr lang="en-US" sz="1800" dirty="0"/>
              <a:t>Sales and Distribution processes:</a:t>
            </a:r>
          </a:p>
          <a:p>
            <a:pPr marL="581025" lvl="1" indent="-285750">
              <a:buFont typeface="Arial" panose="020B0604020202020204" pitchFamily="34" charset="0"/>
              <a:buChar char="•"/>
            </a:pPr>
            <a:r>
              <a:rPr lang="en-US" b="0" dirty="0"/>
              <a:t>Searching for trips</a:t>
            </a:r>
          </a:p>
          <a:p>
            <a:pPr marL="581025" lvl="1" indent="-285750">
              <a:buFont typeface="Arial" panose="020B0604020202020204" pitchFamily="34" charset="0"/>
              <a:buChar char="•"/>
            </a:pPr>
            <a:r>
              <a:rPr lang="en-US" b="0" dirty="0"/>
              <a:t>Getting offers</a:t>
            </a:r>
          </a:p>
          <a:p>
            <a:pPr marL="581025" lvl="1" indent="-285750">
              <a:buFont typeface="Arial" panose="020B0604020202020204" pitchFamily="34" charset="0"/>
              <a:buChar char="•"/>
            </a:pPr>
            <a:r>
              <a:rPr lang="en-US" b="0" dirty="0"/>
              <a:t>Booking an offer</a:t>
            </a:r>
          </a:p>
          <a:p>
            <a:pPr marL="581025" lvl="1" indent="-285750">
              <a:buFont typeface="Arial" panose="020B0604020202020204" pitchFamily="34" charset="0"/>
              <a:buChar char="•"/>
            </a:pPr>
            <a:r>
              <a:rPr lang="en-US" b="0" dirty="0"/>
              <a:t>Confirmation of the booking</a:t>
            </a:r>
          </a:p>
          <a:p>
            <a:pPr marL="581025" lvl="1" indent="-285750">
              <a:buFont typeface="Arial" panose="020B0604020202020204" pitchFamily="34" charset="0"/>
              <a:buChar char="•"/>
            </a:pPr>
            <a:r>
              <a:rPr lang="en-US" b="0" dirty="0"/>
              <a:t>Fulfillment of the booking</a:t>
            </a:r>
          </a:p>
          <a:p>
            <a:pPr lvl="1"/>
            <a:endParaRPr lang="en-US" dirty="0"/>
          </a:p>
          <a:p>
            <a:pPr marL="0" indent="0">
              <a:buNone/>
            </a:pPr>
            <a:r>
              <a:rPr lang="en-US" sz="1800" dirty="0"/>
              <a:t>After-sale processes:</a:t>
            </a:r>
          </a:p>
          <a:p>
            <a:pPr marL="581025" lvl="1" indent="-285750">
              <a:buFont typeface="Arial" panose="020B0604020202020204" pitchFamily="34" charset="0"/>
              <a:buChar char="•"/>
            </a:pPr>
            <a:r>
              <a:rPr lang="en-US" b="0" dirty="0"/>
              <a:t>Getting a refund/exchange offers</a:t>
            </a:r>
          </a:p>
          <a:p>
            <a:pPr marL="581025" lvl="1" indent="-285750">
              <a:buFont typeface="Arial" panose="020B0604020202020204" pitchFamily="34" charset="0"/>
              <a:buChar char="•"/>
            </a:pPr>
            <a:r>
              <a:rPr lang="en-US" b="0" dirty="0"/>
              <a:t>Booking a refund/exchange offer</a:t>
            </a:r>
          </a:p>
          <a:p>
            <a:pPr marL="581025" lvl="1" indent="-285750">
              <a:buFont typeface="Arial" panose="020B0604020202020204" pitchFamily="34" charset="0"/>
              <a:buChar char="•"/>
            </a:pPr>
            <a:r>
              <a:rPr lang="en-US" b="0" dirty="0"/>
              <a:t>Fulfillment of the booking</a:t>
            </a:r>
          </a:p>
          <a:p>
            <a:endParaRPr lang="de-CH" dirty="0"/>
          </a:p>
        </p:txBody>
      </p:sp>
      <p:sp>
        <p:nvSpPr>
          <p:cNvPr id="5" name="Foliennummernplatzhalter 4">
            <a:extLst>
              <a:ext uri="{FF2B5EF4-FFF2-40B4-BE49-F238E27FC236}">
                <a16:creationId xmlns:a16="http://schemas.microsoft.com/office/drawing/2014/main" id="{880856A6-98A4-4CB2-B570-F6EF7174C549}"/>
              </a:ext>
            </a:extLst>
          </p:cNvPr>
          <p:cNvSpPr>
            <a:spLocks noGrp="1"/>
          </p:cNvSpPr>
          <p:nvPr>
            <p:ph type="sldNum" sz="quarter" idx="10"/>
          </p:nvPr>
        </p:nvSpPr>
        <p:spPr/>
        <p:txBody>
          <a:bodyPr/>
          <a:lstStyle/>
          <a:p>
            <a:fld id="{C98AB5CD-F6E2-4941-8BB9-62DC8EF47C3A}" type="slidenum">
              <a:rPr lang="fr-FR" altLang="de-DE" smtClean="0"/>
              <a:pPr/>
              <a:t>7</a:t>
            </a:fld>
            <a:endParaRPr lang="fr-FR" altLang="de-DE"/>
          </a:p>
        </p:txBody>
      </p:sp>
      <p:sp>
        <p:nvSpPr>
          <p:cNvPr id="6" name="Fußzeilenplatzhalter 5">
            <a:extLst>
              <a:ext uri="{FF2B5EF4-FFF2-40B4-BE49-F238E27FC236}">
                <a16:creationId xmlns:a16="http://schemas.microsoft.com/office/drawing/2014/main" id="{F22450A6-B665-439F-854E-1D3204E80F87}"/>
              </a:ext>
            </a:extLst>
          </p:cNvPr>
          <p:cNvSpPr>
            <a:spLocks noGrp="1"/>
          </p:cNvSpPr>
          <p:nvPr>
            <p:ph type="ftr" sz="quarter" idx="11"/>
          </p:nvPr>
        </p:nvSpPr>
        <p:spPr/>
        <p:txBody>
          <a:bodyPr/>
          <a:lstStyle/>
          <a:p>
            <a:pPr>
              <a:defRPr/>
            </a:pPr>
            <a:r>
              <a:rPr lang="en-US" altLang="de-DE"/>
              <a:t>OSDM December 2020</a:t>
            </a:r>
          </a:p>
        </p:txBody>
      </p:sp>
      <p:pic>
        <p:nvPicPr>
          <p:cNvPr id="9" name="Grafik 8">
            <a:extLst>
              <a:ext uri="{FF2B5EF4-FFF2-40B4-BE49-F238E27FC236}">
                <a16:creationId xmlns:a16="http://schemas.microsoft.com/office/drawing/2014/main" id="{89025A30-4CB4-4D3F-81F6-A6E846FA62E8}"/>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97756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2220F-9D8F-46E9-A26D-7F1576CC5B03}"/>
              </a:ext>
            </a:extLst>
          </p:cNvPr>
          <p:cNvSpPr>
            <a:spLocks noGrp="1"/>
          </p:cNvSpPr>
          <p:nvPr>
            <p:ph type="title"/>
          </p:nvPr>
        </p:nvSpPr>
        <p:spPr/>
        <p:txBody>
          <a:bodyPr/>
          <a:lstStyle/>
          <a:p>
            <a:r>
              <a:rPr lang="de-CH" dirty="0"/>
              <a:t>2. </a:t>
            </a:r>
            <a:r>
              <a:rPr lang="de-CH" dirty="0" err="1"/>
              <a:t>Supported</a:t>
            </a:r>
            <a:r>
              <a:rPr lang="de-CH" dirty="0"/>
              <a:t> Products</a:t>
            </a:r>
          </a:p>
        </p:txBody>
      </p:sp>
      <p:sp>
        <p:nvSpPr>
          <p:cNvPr id="10" name="Inhaltsplatzhalter 9">
            <a:extLst>
              <a:ext uri="{FF2B5EF4-FFF2-40B4-BE49-F238E27FC236}">
                <a16:creationId xmlns:a16="http://schemas.microsoft.com/office/drawing/2014/main" id="{D4F1DA92-3D9E-466B-BDED-99295E34973C}"/>
              </a:ext>
            </a:extLst>
          </p:cNvPr>
          <p:cNvSpPr>
            <a:spLocks noGrp="1"/>
          </p:cNvSpPr>
          <p:nvPr>
            <p:ph sz="half" idx="1"/>
          </p:nvPr>
        </p:nvSpPr>
        <p:spPr>
          <a:xfrm>
            <a:off x="647700" y="1633538"/>
            <a:ext cx="3703638" cy="4459287"/>
          </a:xfrm>
        </p:spPr>
        <p:txBody>
          <a:bodyPr/>
          <a:lstStyle/>
          <a:p>
            <a:pPr marL="0" indent="0">
              <a:buNone/>
            </a:pPr>
            <a:r>
              <a:rPr lang="en-US" sz="1800" b="0" dirty="0"/>
              <a:t>Offers consist of the following parts:</a:t>
            </a:r>
          </a:p>
          <a:p>
            <a:pPr marL="581025" lvl="1" indent="-285750">
              <a:buFont typeface="Arial" panose="020B0604020202020204" pitchFamily="34" charset="0"/>
              <a:buChar char="•"/>
            </a:pPr>
            <a:r>
              <a:rPr lang="en-US" sz="1800" b="1" dirty="0"/>
              <a:t>Admissions</a:t>
            </a:r>
            <a:r>
              <a:rPr lang="en-US" sz="1800" dirty="0"/>
              <a:t> (aka. tickets), </a:t>
            </a:r>
          </a:p>
          <a:p>
            <a:pPr marL="581025" lvl="1" indent="-285750">
              <a:buFont typeface="Arial" panose="020B0604020202020204" pitchFamily="34" charset="0"/>
              <a:buChar char="•"/>
            </a:pPr>
            <a:r>
              <a:rPr lang="en-US" sz="1800" b="1" dirty="0"/>
              <a:t>Reservations</a:t>
            </a:r>
            <a:r>
              <a:rPr lang="en-US" sz="1800" dirty="0"/>
              <a:t>,</a:t>
            </a:r>
          </a:p>
          <a:p>
            <a:pPr marL="581025" lvl="1" indent="-285750">
              <a:buFont typeface="Arial" panose="020B0604020202020204" pitchFamily="34" charset="0"/>
              <a:buChar char="•"/>
            </a:pPr>
            <a:r>
              <a:rPr lang="en-US" sz="1800" b="1" dirty="0"/>
              <a:t>Ancillaries</a:t>
            </a:r>
            <a:r>
              <a:rPr lang="en-US" sz="1800" dirty="0"/>
              <a:t> </a:t>
            </a:r>
          </a:p>
          <a:p>
            <a:pPr marL="581025" lvl="1" indent="-285750">
              <a:buFont typeface="Arial" panose="020B0604020202020204" pitchFamily="34" charset="0"/>
              <a:buChar char="•"/>
            </a:pPr>
            <a:r>
              <a:rPr lang="en-US" sz="1800" b="1" dirty="0"/>
              <a:t>Fares</a:t>
            </a:r>
            <a:r>
              <a:rPr lang="en-US" sz="1800" dirty="0"/>
              <a:t> (priced segments) </a:t>
            </a:r>
          </a:p>
          <a:p>
            <a:pPr marL="0" indent="0">
              <a:buNone/>
            </a:pPr>
            <a:r>
              <a:rPr lang="en-US" sz="1800" b="0" dirty="0"/>
              <a:t>The offers are linked by</a:t>
            </a:r>
            <a:r>
              <a:rPr lang="en-US" sz="1800" dirty="0"/>
              <a:t> optional / mandatory / included relations </a:t>
            </a:r>
            <a:r>
              <a:rPr lang="en-US" sz="1800" b="0" dirty="0"/>
              <a:t>to an </a:t>
            </a:r>
            <a:r>
              <a:rPr lang="en-US" sz="1800" dirty="0"/>
              <a:t>overall offer.</a:t>
            </a:r>
          </a:p>
          <a:p>
            <a:pPr marL="581025" lvl="1" indent="-285750">
              <a:buFont typeface="Arial" panose="020B0604020202020204" pitchFamily="34" charset="0"/>
              <a:buChar char="•"/>
            </a:pPr>
            <a:endParaRPr lang="en-US" sz="1800" dirty="0"/>
          </a:p>
          <a:p>
            <a:pPr marL="581025" lvl="1" indent="-285750">
              <a:buFont typeface="Arial" panose="020B0604020202020204" pitchFamily="34" charset="0"/>
              <a:buChar char="•"/>
            </a:pPr>
            <a:endParaRPr lang="en-US" sz="1800" dirty="0"/>
          </a:p>
        </p:txBody>
      </p:sp>
      <p:pic>
        <p:nvPicPr>
          <p:cNvPr id="14" name="Inhaltsplatzhalter 13">
            <a:extLst>
              <a:ext uri="{FF2B5EF4-FFF2-40B4-BE49-F238E27FC236}">
                <a16:creationId xmlns:a16="http://schemas.microsoft.com/office/drawing/2014/main" id="{B2C28930-02DF-4F2A-BA0F-BB4582DBEC33}"/>
              </a:ext>
            </a:extLst>
          </p:cNvPr>
          <p:cNvPicPr>
            <a:picLocks noGrp="1" noChangeAspect="1"/>
          </p:cNvPicPr>
          <p:nvPr>
            <p:ph sz="half" idx="2"/>
          </p:nvPr>
        </p:nvPicPr>
        <p:blipFill>
          <a:blip r:embed="rId2"/>
          <a:stretch>
            <a:fillRect/>
          </a:stretch>
        </p:blipFill>
        <p:spPr>
          <a:xfrm>
            <a:off x="4765228" y="1762246"/>
            <a:ext cx="3731072" cy="3926672"/>
          </a:xfrm>
          <a:prstGeom prst="rect">
            <a:avLst/>
          </a:prstGeom>
        </p:spPr>
      </p:pic>
      <p:sp>
        <p:nvSpPr>
          <p:cNvPr id="4" name="Foliennummernplatzhalter 3">
            <a:extLst>
              <a:ext uri="{FF2B5EF4-FFF2-40B4-BE49-F238E27FC236}">
                <a16:creationId xmlns:a16="http://schemas.microsoft.com/office/drawing/2014/main" id="{DFFE04A2-2E2B-40E4-BA13-91D22668D004}"/>
              </a:ext>
            </a:extLst>
          </p:cNvPr>
          <p:cNvSpPr>
            <a:spLocks noGrp="1"/>
          </p:cNvSpPr>
          <p:nvPr>
            <p:ph type="sldNum" sz="quarter" idx="10"/>
          </p:nvPr>
        </p:nvSpPr>
        <p:spPr/>
        <p:txBody>
          <a:bodyPr/>
          <a:lstStyle/>
          <a:p>
            <a:fld id="{343E9BC8-4B4F-412C-B9A8-D43AE05F4137}" type="slidenum">
              <a:rPr lang="fr-FR" altLang="de-DE" smtClean="0"/>
              <a:pPr/>
              <a:t>8</a:t>
            </a:fld>
            <a:endParaRPr lang="fr-FR" altLang="de-DE"/>
          </a:p>
        </p:txBody>
      </p:sp>
      <p:sp>
        <p:nvSpPr>
          <p:cNvPr id="5" name="Fußzeilenplatzhalter 4">
            <a:extLst>
              <a:ext uri="{FF2B5EF4-FFF2-40B4-BE49-F238E27FC236}">
                <a16:creationId xmlns:a16="http://schemas.microsoft.com/office/drawing/2014/main" id="{EBEC93EF-0BB8-40E6-A319-F47C3C019E6B}"/>
              </a:ext>
            </a:extLst>
          </p:cNvPr>
          <p:cNvSpPr>
            <a:spLocks noGrp="1"/>
          </p:cNvSpPr>
          <p:nvPr>
            <p:ph type="ftr" sz="quarter" idx="11"/>
          </p:nvPr>
        </p:nvSpPr>
        <p:spPr/>
        <p:txBody>
          <a:bodyPr/>
          <a:lstStyle/>
          <a:p>
            <a:pPr>
              <a:defRPr/>
            </a:pPr>
            <a:r>
              <a:rPr lang="en-US" altLang="de-DE"/>
              <a:t>OSDM December 2020</a:t>
            </a:r>
          </a:p>
        </p:txBody>
      </p:sp>
      <p:pic>
        <p:nvPicPr>
          <p:cNvPr id="15" name="Grafik 14">
            <a:extLst>
              <a:ext uri="{FF2B5EF4-FFF2-40B4-BE49-F238E27FC236}">
                <a16:creationId xmlns:a16="http://schemas.microsoft.com/office/drawing/2014/main" id="{BB797B75-7E8D-4903-B10A-44B562855777}"/>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13836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69B3B98F-DF41-4E92-9B55-5BF253B51468}"/>
              </a:ext>
            </a:extLst>
          </p:cNvPr>
          <p:cNvSpPr>
            <a:spLocks noGrp="1"/>
          </p:cNvSpPr>
          <p:nvPr>
            <p:ph type="sldNum" sz="quarter" idx="10"/>
          </p:nvPr>
        </p:nvSpPr>
        <p:spPr/>
        <p:txBody>
          <a:bodyPr/>
          <a:lstStyle/>
          <a:p>
            <a:fld id="{C508E10F-6FD0-4244-92E7-24650148E91D}" type="slidenum">
              <a:rPr lang="fr-FR" altLang="de-DE" smtClean="0"/>
              <a:pPr/>
              <a:t>9</a:t>
            </a:fld>
            <a:endParaRPr lang="fr-FR" altLang="de-DE"/>
          </a:p>
        </p:txBody>
      </p:sp>
      <p:sp>
        <p:nvSpPr>
          <p:cNvPr id="6" name="Fußzeilenplatzhalter 5">
            <a:extLst>
              <a:ext uri="{FF2B5EF4-FFF2-40B4-BE49-F238E27FC236}">
                <a16:creationId xmlns:a16="http://schemas.microsoft.com/office/drawing/2014/main" id="{F5E25F65-F8C4-45B2-B069-626E256B9651}"/>
              </a:ext>
            </a:extLst>
          </p:cNvPr>
          <p:cNvSpPr>
            <a:spLocks noGrp="1"/>
          </p:cNvSpPr>
          <p:nvPr>
            <p:ph type="ftr" sz="quarter" idx="11"/>
          </p:nvPr>
        </p:nvSpPr>
        <p:spPr/>
        <p:txBody>
          <a:bodyPr/>
          <a:lstStyle/>
          <a:p>
            <a:pPr>
              <a:defRPr/>
            </a:pPr>
            <a:r>
              <a:rPr lang="en-US" altLang="de-DE"/>
              <a:t>OSDM December 2020</a:t>
            </a:r>
          </a:p>
        </p:txBody>
      </p:sp>
      <p:pic>
        <p:nvPicPr>
          <p:cNvPr id="2" name="Grafik 1">
            <a:extLst>
              <a:ext uri="{FF2B5EF4-FFF2-40B4-BE49-F238E27FC236}">
                <a16:creationId xmlns:a16="http://schemas.microsoft.com/office/drawing/2014/main" id="{5B39E710-7AC7-4F37-9954-694422A95420}"/>
              </a:ext>
            </a:extLst>
          </p:cNvPr>
          <p:cNvPicPr>
            <a:picLocks noChangeAspect="1"/>
          </p:cNvPicPr>
          <p:nvPr/>
        </p:nvPicPr>
        <p:blipFill rotWithShape="1">
          <a:blip r:embed="rId2"/>
          <a:srcRect l="10331" t="33565" r="10880" b="6027"/>
          <a:stretch/>
        </p:blipFill>
        <p:spPr>
          <a:xfrm>
            <a:off x="827088" y="449447"/>
            <a:ext cx="1062400" cy="1372266"/>
          </a:xfrm>
          <a:prstGeom prst="rect">
            <a:avLst/>
          </a:prstGeom>
        </p:spPr>
      </p:pic>
      <p:sp>
        <p:nvSpPr>
          <p:cNvPr id="3" name="Metadata">
            <a:extLst>
              <a:ext uri="{FF2B5EF4-FFF2-40B4-BE49-F238E27FC236}">
                <a16:creationId xmlns:a16="http://schemas.microsoft.com/office/drawing/2014/main" id="{6ECC546A-AB96-46E0-9505-91BEBDE7A371}"/>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descr="Ein Bild, das Tisch enthält.&#10;&#10;Automatisch generierte Beschreibung">
            <a:extLst>
              <a:ext uri="{FF2B5EF4-FFF2-40B4-BE49-F238E27FC236}">
                <a16:creationId xmlns:a16="http://schemas.microsoft.com/office/drawing/2014/main" id="{A72C6164-4ED6-4951-8237-6C5D75EE4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006" y="410385"/>
            <a:ext cx="5364906" cy="5906278"/>
          </a:xfrm>
          <a:prstGeom prst="rect">
            <a:avLst/>
          </a:prstGeom>
        </p:spPr>
      </p:pic>
    </p:spTree>
    <p:extLst>
      <p:ext uri="{BB962C8B-B14F-4D97-AF65-F5344CB8AC3E}">
        <p14:creationId xmlns:p14="http://schemas.microsoft.com/office/powerpoint/2010/main" val="3042558383"/>
      </p:ext>
    </p:extLst>
  </p:cSld>
  <p:clrMapOvr>
    <a:masterClrMapping/>
  </p:clrMapOvr>
</p:sld>
</file>

<file path=ppt/theme/theme1.xml><?xml version="1.0" encoding="utf-8"?>
<a:theme xmlns:a="http://schemas.openxmlformats.org/drawingml/2006/main" name="UIC2010_1">
  <a:themeElements>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fontScheme name="UIC2010_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UIC2010_1</Template>
  <TotalTime>0</TotalTime>
  <Words>1289</Words>
  <Application>Microsoft Office PowerPoint</Application>
  <PresentationFormat>Bildschirmpräsentation (4:3)</PresentationFormat>
  <Paragraphs>286</Paragraphs>
  <Slides>18</Slides>
  <Notes>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18</vt:i4>
      </vt:variant>
    </vt:vector>
  </HeadingPairs>
  <TitlesOfParts>
    <vt:vector size="27" baseType="lpstr">
      <vt:lpstr>Arial</vt:lpstr>
      <vt:lpstr>Arial Black</vt:lpstr>
      <vt:lpstr>Arial Nova</vt:lpstr>
      <vt:lpstr>Courier New</vt:lpstr>
      <vt:lpstr>SBB</vt:lpstr>
      <vt:lpstr>Segoe UI</vt:lpstr>
      <vt:lpstr>Symbol</vt:lpstr>
      <vt:lpstr>Times New Roman</vt:lpstr>
      <vt:lpstr>UIC2010_1</vt:lpstr>
      <vt:lpstr>OSDM - An Introduction </vt:lpstr>
      <vt:lpstr>1. Introduction</vt:lpstr>
      <vt:lpstr>1. OSDM – Vision</vt:lpstr>
      <vt:lpstr>1. PRIFIS is End of Live Replacement: OSDM-Offline </vt:lpstr>
      <vt:lpstr>2. Overview of OSDM  </vt:lpstr>
      <vt:lpstr>2. OSDM Online API</vt:lpstr>
      <vt:lpstr>2. Supported Processes</vt:lpstr>
      <vt:lpstr>2. Supported Products</vt:lpstr>
      <vt:lpstr>PowerPoint-Präsentation</vt:lpstr>
      <vt:lpstr>PowerPoint-Präsentation</vt:lpstr>
      <vt:lpstr>2. OSDM – Roles Definitions</vt:lpstr>
      <vt:lpstr>3. Organization of OSDM Working Group Evolution process</vt:lpstr>
      <vt:lpstr>3. Organization of OSDM Working Group Evolution process</vt:lpstr>
      <vt:lpstr>3. Organization of OSDM Working Group Aim: incremental and steady improvement</vt:lpstr>
      <vt:lpstr>4. Schedule for Specification Work</vt:lpstr>
      <vt:lpstr>4. Mapping Business Capabilities to Specification</vt:lpstr>
      <vt:lpstr> 4. Mapping Capabilites to API</vt:lpstr>
      <vt:lpstr>5. List of Enhancements The API is continuously enhanced</vt:lpstr>
    </vt:vector>
  </TitlesOfParts>
  <Company>Deutsche Bahn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UIC Experience in CCM</dc:title>
  <dc:creator>ClemensGantert</dc:creator>
  <cp:lastModifiedBy>Schlapbach Andreas (IT-SCP-MVD-ETS)</cp:lastModifiedBy>
  <cp:revision>51</cp:revision>
  <cp:lastPrinted>2020-10-19T08:16:51Z</cp:lastPrinted>
  <dcterms:created xsi:type="dcterms:W3CDTF">2011-02-18T12:53:22Z</dcterms:created>
  <dcterms:modified xsi:type="dcterms:W3CDTF">2020-12-23T12:17:37Z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MSIP_Label_5bc72e09-8d7d-491f-a3d1-5693fc6e93f6_Enabled">
    <vt:lpwstr>true</vt:lpwstr>
  </property>
  <property fmtid="{D5CDD505-2E9C-101B-9397-08002B2CF9AE}" pid="5" name="MSIP_Label_5bc72e09-8d7d-491f-a3d1-5693fc6e93f6_SetDate">
    <vt:lpwstr>2020-11-17T13:20:43Z</vt:lpwstr>
  </property>
  <property fmtid="{D5CDD505-2E9C-101B-9397-08002B2CF9AE}" pid="6" name="MSIP_Label_5bc72e09-8d7d-491f-a3d1-5693fc6e93f6_Method">
    <vt:lpwstr>Privileged</vt:lpwstr>
  </property>
  <property fmtid="{D5CDD505-2E9C-101B-9397-08002B2CF9AE}" pid="7" name="MSIP_Label_5bc72e09-8d7d-491f-a3d1-5693fc6e93f6_Name">
    <vt:lpwstr>öffentlich</vt:lpwstr>
  </property>
  <property fmtid="{D5CDD505-2E9C-101B-9397-08002B2CF9AE}" pid="8" name="MSIP_Label_5bc72e09-8d7d-491f-a3d1-5693fc6e93f6_SiteId">
    <vt:lpwstr>2cda5d11-f0ac-46b3-967d-af1b2e1bd01a</vt:lpwstr>
  </property>
  <property fmtid="{D5CDD505-2E9C-101B-9397-08002B2CF9AE}" pid="9" name="MSIP_Label_5bc72e09-8d7d-491f-a3d1-5693fc6e93f6_ActionId">
    <vt:lpwstr>f65a04c2-25a5-4b98-8edf-0fbbead36d13</vt:lpwstr>
  </property>
  <property fmtid="{D5CDD505-2E9C-101B-9397-08002B2CF9AE}" pid="10" name="MSIP_Label_5bc72e09-8d7d-491f-a3d1-5693fc6e93f6_ContentBits">
    <vt:lpwstr>0</vt:lpwstr>
  </property>
</Properties>
</file>