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6" r:id="rId8"/>
    <p:sldId id="267" r:id="rId9"/>
    <p:sldId id="265" r:id="rId10"/>
    <p:sldId id="274" r:id="rId11"/>
    <p:sldId id="271" r:id="rId12"/>
    <p:sldId id="272" r:id="rId13"/>
    <p:sldId id="273" r:id="rId14"/>
    <p:sldId id="268" r:id="rId15"/>
    <p:sldId id="275" r:id="rId16"/>
    <p:sldId id="263" r:id="rId17"/>
    <p:sldId id="270" r:id="rId18"/>
    <p:sldId id="262" r:id="rId19"/>
    <p:sldId id="269" r:id="rId20"/>
    <p:sldId id="276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1C0A3-5641-4A4D-9B17-BD335A1FE834}" v="6" dt="2021-04-13T18:06:37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acik" userId="1dd1badb2aa21051" providerId="LiveId" clId="{307E617E-4758-4792-A674-5F96A618AA03}"/>
    <pc:docChg chg="undo redo custSel addSld delSld modSld sldOrd">
      <pc:chgData name="Jan Kacik" userId="1dd1badb2aa21051" providerId="LiveId" clId="{307E617E-4758-4792-A674-5F96A618AA03}" dt="2021-04-12T20:50:38.234" v="3017" actId="20577"/>
      <pc:docMkLst>
        <pc:docMk/>
      </pc:docMkLst>
      <pc:sldChg chg="modSp mod">
        <pc:chgData name="Jan Kacik" userId="1dd1badb2aa21051" providerId="LiveId" clId="{307E617E-4758-4792-A674-5F96A618AA03}" dt="2021-04-12T17:05:38.526" v="1692" actId="2710"/>
        <pc:sldMkLst>
          <pc:docMk/>
          <pc:sldMk cId="745619087" sldId="258"/>
        </pc:sldMkLst>
        <pc:spChg chg="mod">
          <ac:chgData name="Jan Kacik" userId="1dd1badb2aa21051" providerId="LiveId" clId="{307E617E-4758-4792-A674-5F96A618AA03}" dt="2021-04-12T17:05:38.526" v="1692" actId="2710"/>
          <ac:spMkLst>
            <pc:docMk/>
            <pc:sldMk cId="745619087" sldId="258"/>
            <ac:spMk id="3" creationId="{F62FEB01-2BA9-4215-AC0C-77F15DE14162}"/>
          </ac:spMkLst>
        </pc:spChg>
      </pc:sldChg>
      <pc:sldChg chg="modSp new mod ord">
        <pc:chgData name="Jan Kacik" userId="1dd1badb2aa21051" providerId="LiveId" clId="{307E617E-4758-4792-A674-5F96A618AA03}" dt="2021-04-12T17:11:47.808" v="1715" actId="20577"/>
        <pc:sldMkLst>
          <pc:docMk/>
          <pc:sldMk cId="3438904738" sldId="259"/>
        </pc:sldMkLst>
        <pc:spChg chg="mod">
          <ac:chgData name="Jan Kacik" userId="1dd1badb2aa21051" providerId="LiveId" clId="{307E617E-4758-4792-A674-5F96A618AA03}" dt="2021-04-08T21:28:18.940" v="1020" actId="1076"/>
          <ac:spMkLst>
            <pc:docMk/>
            <pc:sldMk cId="3438904738" sldId="259"/>
            <ac:spMk id="2" creationId="{2ADABE5E-753C-4467-A317-A2A9F8012DCA}"/>
          </ac:spMkLst>
        </pc:spChg>
        <pc:spChg chg="mod">
          <ac:chgData name="Jan Kacik" userId="1dd1badb2aa21051" providerId="LiveId" clId="{307E617E-4758-4792-A674-5F96A618AA03}" dt="2021-04-12T17:11:47.808" v="1715" actId="20577"/>
          <ac:spMkLst>
            <pc:docMk/>
            <pc:sldMk cId="3438904738" sldId="259"/>
            <ac:spMk id="3" creationId="{BC9AF79A-CEBE-45B8-A123-E750EB950F33}"/>
          </ac:spMkLst>
        </pc:spChg>
      </pc:sldChg>
      <pc:sldChg chg="addSp delSp modSp new mod">
        <pc:chgData name="Jan Kacik" userId="1dd1badb2aa21051" providerId="LiveId" clId="{307E617E-4758-4792-A674-5F96A618AA03}" dt="2021-04-08T21:17:55.662" v="982" actId="1076"/>
        <pc:sldMkLst>
          <pc:docMk/>
          <pc:sldMk cId="3652286347" sldId="260"/>
        </pc:sldMkLst>
        <pc:spChg chg="mod">
          <ac:chgData name="Jan Kacik" userId="1dd1badb2aa21051" providerId="LiveId" clId="{307E617E-4758-4792-A674-5F96A618AA03}" dt="2021-04-08T21:11:50.849" v="565" actId="20577"/>
          <ac:spMkLst>
            <pc:docMk/>
            <pc:sldMk cId="3652286347" sldId="260"/>
            <ac:spMk id="2" creationId="{4735EB30-F29D-48F3-9620-F8EB3555CE7C}"/>
          </ac:spMkLst>
        </pc:spChg>
        <pc:spChg chg="del mod">
          <ac:chgData name="Jan Kacik" userId="1dd1badb2aa21051" providerId="LiveId" clId="{307E617E-4758-4792-A674-5F96A618AA03}" dt="2021-04-08T21:11:10.964" v="558" actId="21"/>
          <ac:spMkLst>
            <pc:docMk/>
            <pc:sldMk cId="3652286347" sldId="260"/>
            <ac:spMk id="3" creationId="{AAB8021C-23B9-496C-BDA0-05C2680D88B8}"/>
          </ac:spMkLst>
        </pc:spChg>
        <pc:spChg chg="add mod">
          <ac:chgData name="Jan Kacik" userId="1dd1badb2aa21051" providerId="LiveId" clId="{307E617E-4758-4792-A674-5F96A618AA03}" dt="2021-04-08T21:17:55.662" v="982" actId="1076"/>
          <ac:spMkLst>
            <pc:docMk/>
            <pc:sldMk cId="3652286347" sldId="260"/>
            <ac:spMk id="4" creationId="{CD2580DA-5513-447C-B43B-B6975D8DE14F}"/>
          </ac:spMkLst>
        </pc:spChg>
        <pc:spChg chg="add del mod">
          <ac:chgData name="Jan Kacik" userId="1dd1badb2aa21051" providerId="LiveId" clId="{307E617E-4758-4792-A674-5F96A618AA03}" dt="2021-04-08T21:11:38.104" v="563" actId="478"/>
          <ac:spMkLst>
            <pc:docMk/>
            <pc:sldMk cId="3652286347" sldId="260"/>
            <ac:spMk id="6" creationId="{6350E224-FB25-44B4-A5FD-0E29F3C42F83}"/>
          </ac:spMkLst>
        </pc:spChg>
      </pc:sldChg>
      <pc:sldChg chg="addSp delSp modSp new mod">
        <pc:chgData name="Jan Kacik" userId="1dd1badb2aa21051" providerId="LiveId" clId="{307E617E-4758-4792-A674-5F96A618AA03}" dt="2021-04-12T20:50:38.234" v="3017" actId="20577"/>
        <pc:sldMkLst>
          <pc:docMk/>
          <pc:sldMk cId="2257188994" sldId="261"/>
        </pc:sldMkLst>
        <pc:spChg chg="mod">
          <ac:chgData name="Jan Kacik" userId="1dd1badb2aa21051" providerId="LiveId" clId="{307E617E-4758-4792-A674-5F96A618AA03}" dt="2021-04-08T21:15:41.165" v="762" actId="20577"/>
          <ac:spMkLst>
            <pc:docMk/>
            <pc:sldMk cId="2257188994" sldId="261"/>
            <ac:spMk id="2" creationId="{DB56E99E-81FF-454D-822E-40E366AB73BD}"/>
          </ac:spMkLst>
        </pc:spChg>
        <pc:spChg chg="del">
          <ac:chgData name="Jan Kacik" userId="1dd1badb2aa21051" providerId="LiveId" clId="{307E617E-4758-4792-A674-5F96A618AA03}" dt="2021-04-08T21:11:20.078" v="560" actId="478"/>
          <ac:spMkLst>
            <pc:docMk/>
            <pc:sldMk cId="2257188994" sldId="261"/>
            <ac:spMk id="3" creationId="{D8E125E8-82D7-45AA-B725-5F71F87F2B73}"/>
          </ac:spMkLst>
        </pc:spChg>
        <pc:spChg chg="add mod">
          <ac:chgData name="Jan Kacik" userId="1dd1badb2aa21051" providerId="LiveId" clId="{307E617E-4758-4792-A674-5F96A618AA03}" dt="2021-04-12T20:50:38.234" v="3017" actId="20577"/>
          <ac:spMkLst>
            <pc:docMk/>
            <pc:sldMk cId="2257188994" sldId="261"/>
            <ac:spMk id="4" creationId="{C4F76A16-08CE-45A6-803F-B3DA68FF812C}"/>
          </ac:spMkLst>
        </pc:spChg>
      </pc:sldChg>
      <pc:sldChg chg="modSp new mod">
        <pc:chgData name="Jan Kacik" userId="1dd1badb2aa21051" providerId="LiveId" clId="{307E617E-4758-4792-A674-5F96A618AA03}" dt="2021-04-12T18:01:12.979" v="2524" actId="20577"/>
        <pc:sldMkLst>
          <pc:docMk/>
          <pc:sldMk cId="1568221171" sldId="262"/>
        </pc:sldMkLst>
        <pc:spChg chg="mod">
          <ac:chgData name="Jan Kacik" userId="1dd1badb2aa21051" providerId="LiveId" clId="{307E617E-4758-4792-A674-5F96A618AA03}" dt="2021-04-08T21:29:20.576" v="1074" actId="20577"/>
          <ac:spMkLst>
            <pc:docMk/>
            <pc:sldMk cId="1568221171" sldId="262"/>
            <ac:spMk id="2" creationId="{024670C7-C1A0-4B87-A280-994A52E534F8}"/>
          </ac:spMkLst>
        </pc:spChg>
        <pc:spChg chg="mod">
          <ac:chgData name="Jan Kacik" userId="1dd1badb2aa21051" providerId="LiveId" clId="{307E617E-4758-4792-A674-5F96A618AA03}" dt="2021-04-12T18:01:12.979" v="2524" actId="20577"/>
          <ac:spMkLst>
            <pc:docMk/>
            <pc:sldMk cId="1568221171" sldId="262"/>
            <ac:spMk id="3" creationId="{3C5706A4-5F47-4FD1-98D2-0D4E9BC7EA55}"/>
          </ac:spMkLst>
        </pc:spChg>
      </pc:sldChg>
      <pc:sldChg chg="modSp new mod">
        <pc:chgData name="Jan Kacik" userId="1dd1badb2aa21051" providerId="LiveId" clId="{307E617E-4758-4792-A674-5F96A618AA03}" dt="2021-04-10T18:46:55.609" v="1476" actId="20577"/>
        <pc:sldMkLst>
          <pc:docMk/>
          <pc:sldMk cId="2282813032" sldId="263"/>
        </pc:sldMkLst>
        <pc:spChg chg="mod">
          <ac:chgData name="Jan Kacik" userId="1dd1badb2aa21051" providerId="LiveId" clId="{307E617E-4758-4792-A674-5F96A618AA03}" dt="2021-04-10T18:13:49.627" v="1303" actId="20577"/>
          <ac:spMkLst>
            <pc:docMk/>
            <pc:sldMk cId="2282813032" sldId="263"/>
            <ac:spMk id="2" creationId="{AFBA3A55-5B6F-4627-AA60-AA6BDE188685}"/>
          </ac:spMkLst>
        </pc:spChg>
        <pc:spChg chg="mod">
          <ac:chgData name="Jan Kacik" userId="1dd1badb2aa21051" providerId="LiveId" clId="{307E617E-4758-4792-A674-5F96A618AA03}" dt="2021-04-10T18:46:55.609" v="1476" actId="20577"/>
          <ac:spMkLst>
            <pc:docMk/>
            <pc:sldMk cId="2282813032" sldId="263"/>
            <ac:spMk id="3" creationId="{547B579C-D8FF-4E5E-B50C-0BF61C99492E}"/>
          </ac:spMkLst>
        </pc:spChg>
      </pc:sldChg>
      <pc:sldChg chg="modSp new del mod">
        <pc:chgData name="Jan Kacik" userId="1dd1badb2aa21051" providerId="LiveId" clId="{307E617E-4758-4792-A674-5F96A618AA03}" dt="2021-04-10T20:25:21.698" v="1575" actId="47"/>
        <pc:sldMkLst>
          <pc:docMk/>
          <pc:sldMk cId="3763080554" sldId="264"/>
        </pc:sldMkLst>
        <pc:spChg chg="mod">
          <ac:chgData name="Jan Kacik" userId="1dd1badb2aa21051" providerId="LiveId" clId="{307E617E-4758-4792-A674-5F96A618AA03}" dt="2021-04-10T18:16:05.028" v="1336" actId="20577"/>
          <ac:spMkLst>
            <pc:docMk/>
            <pc:sldMk cId="3763080554" sldId="264"/>
            <ac:spMk id="2" creationId="{C23E4E76-B113-469D-8B32-2C6DB0E5B151}"/>
          </ac:spMkLst>
        </pc:spChg>
        <pc:spChg chg="mod">
          <ac:chgData name="Jan Kacik" userId="1dd1badb2aa21051" providerId="LiveId" clId="{307E617E-4758-4792-A674-5F96A618AA03}" dt="2021-04-10T19:08:03.336" v="1517" actId="20577"/>
          <ac:spMkLst>
            <pc:docMk/>
            <pc:sldMk cId="3763080554" sldId="264"/>
            <ac:spMk id="3" creationId="{6DDD9830-6A36-4F10-9E7C-97B006E8C96E}"/>
          </ac:spMkLst>
        </pc:spChg>
      </pc:sldChg>
      <pc:sldChg chg="addSp delSp modSp new mod">
        <pc:chgData name="Jan Kacik" userId="1dd1badb2aa21051" providerId="LiveId" clId="{307E617E-4758-4792-A674-5F96A618AA03}" dt="2021-04-12T17:15:24.708" v="1718" actId="21"/>
        <pc:sldMkLst>
          <pc:docMk/>
          <pc:sldMk cId="2587000074" sldId="265"/>
        </pc:sldMkLst>
        <pc:spChg chg="mod">
          <ac:chgData name="Jan Kacik" userId="1dd1badb2aa21051" providerId="LiveId" clId="{307E617E-4758-4792-A674-5F96A618AA03}" dt="2021-04-12T17:03:10.633" v="1689" actId="20577"/>
          <ac:spMkLst>
            <pc:docMk/>
            <pc:sldMk cId="2587000074" sldId="265"/>
            <ac:spMk id="2" creationId="{0D939CE9-B70A-43DE-B8C8-EB6ECC12F2EC}"/>
          </ac:spMkLst>
        </pc:spChg>
        <pc:spChg chg="del">
          <ac:chgData name="Jan Kacik" userId="1dd1badb2aa21051" providerId="LiveId" clId="{307E617E-4758-4792-A674-5F96A618AA03}" dt="2021-04-10T19:21:55.216" v="1536" actId="478"/>
          <ac:spMkLst>
            <pc:docMk/>
            <pc:sldMk cId="2587000074" sldId="265"/>
            <ac:spMk id="3" creationId="{C0D76589-ACE9-4B97-823B-8B2BE938DFAF}"/>
          </ac:spMkLst>
        </pc:spChg>
        <pc:spChg chg="add mod">
          <ac:chgData name="Jan Kacik" userId="1dd1badb2aa21051" providerId="LiveId" clId="{307E617E-4758-4792-A674-5F96A618AA03}" dt="2021-04-12T17:14:59.368" v="1717" actId="1076"/>
          <ac:spMkLst>
            <pc:docMk/>
            <pc:sldMk cId="2587000074" sldId="265"/>
            <ac:spMk id="4" creationId="{5F4B2D7A-0772-4616-A8D5-F7BC423DD816}"/>
          </ac:spMkLst>
        </pc:spChg>
        <pc:spChg chg="add mod">
          <ac:chgData name="Jan Kacik" userId="1dd1badb2aa21051" providerId="LiveId" clId="{307E617E-4758-4792-A674-5F96A618AA03}" dt="2021-04-10T19:22:39.609" v="1552" actId="20577"/>
          <ac:spMkLst>
            <pc:docMk/>
            <pc:sldMk cId="2587000074" sldId="265"/>
            <ac:spMk id="5" creationId="{665078F8-8077-400E-8142-58D57208EC7A}"/>
          </ac:spMkLst>
        </pc:spChg>
        <pc:spChg chg="add del mod">
          <ac:chgData name="Jan Kacik" userId="1dd1badb2aa21051" providerId="LiveId" clId="{307E617E-4758-4792-A674-5F96A618AA03}" dt="2021-04-10T19:28:35.437" v="1569" actId="478"/>
          <ac:spMkLst>
            <pc:docMk/>
            <pc:sldMk cId="2587000074" sldId="265"/>
            <ac:spMk id="6" creationId="{F42CD48A-2AF9-4625-8468-98449A2354B8}"/>
          </ac:spMkLst>
        </pc:spChg>
        <pc:spChg chg="add del mod">
          <ac:chgData name="Jan Kacik" userId="1dd1badb2aa21051" providerId="LiveId" clId="{307E617E-4758-4792-A674-5F96A618AA03}" dt="2021-04-10T19:28:33.197" v="1568" actId="478"/>
          <ac:spMkLst>
            <pc:docMk/>
            <pc:sldMk cId="2587000074" sldId="265"/>
            <ac:spMk id="8" creationId="{96712DA4-83A3-4EBD-8E09-4B562F5DFAEF}"/>
          </ac:spMkLst>
        </pc:spChg>
        <pc:spChg chg="add del mod">
          <ac:chgData name="Jan Kacik" userId="1dd1badb2aa21051" providerId="LiveId" clId="{307E617E-4758-4792-A674-5F96A618AA03}" dt="2021-04-12T17:15:24.708" v="1718" actId="21"/>
          <ac:spMkLst>
            <pc:docMk/>
            <pc:sldMk cId="2587000074" sldId="265"/>
            <ac:spMk id="9" creationId="{6E4B3E0C-B7C3-4358-A43B-3B07117BBF90}"/>
          </ac:spMkLst>
        </pc:spChg>
      </pc:sldChg>
      <pc:sldChg chg="add">
        <pc:chgData name="Jan Kacik" userId="1dd1badb2aa21051" providerId="LiveId" clId="{307E617E-4758-4792-A674-5F96A618AA03}" dt="2021-04-10T20:25:18.584" v="1574"/>
        <pc:sldMkLst>
          <pc:docMk/>
          <pc:sldMk cId="3658792885" sldId="266"/>
        </pc:sldMkLst>
      </pc:sldChg>
      <pc:sldChg chg="add">
        <pc:chgData name="Jan Kacik" userId="1dd1badb2aa21051" providerId="LiveId" clId="{307E617E-4758-4792-A674-5F96A618AA03}" dt="2021-04-10T20:25:35.903" v="1576"/>
        <pc:sldMkLst>
          <pc:docMk/>
          <pc:sldMk cId="4038509469" sldId="267"/>
        </pc:sldMkLst>
      </pc:sldChg>
      <pc:sldChg chg="add ord">
        <pc:chgData name="Jan Kacik" userId="1dd1badb2aa21051" providerId="LiveId" clId="{307E617E-4758-4792-A674-5F96A618AA03}" dt="2021-04-12T20:35:05.522" v="2606"/>
        <pc:sldMkLst>
          <pc:docMk/>
          <pc:sldMk cId="2175262550" sldId="268"/>
        </pc:sldMkLst>
      </pc:sldChg>
      <pc:sldChg chg="modSp new mod">
        <pc:chgData name="Jan Kacik" userId="1dd1badb2aa21051" providerId="LiveId" clId="{307E617E-4758-4792-A674-5F96A618AA03}" dt="2021-04-12T20:40:16.075" v="2832" actId="20577"/>
        <pc:sldMkLst>
          <pc:docMk/>
          <pc:sldMk cId="4279014119" sldId="269"/>
        </pc:sldMkLst>
        <pc:spChg chg="mod">
          <ac:chgData name="Jan Kacik" userId="1dd1badb2aa21051" providerId="LiveId" clId="{307E617E-4758-4792-A674-5F96A618AA03}" dt="2021-04-12T17:54:54.400" v="2220" actId="20577"/>
          <ac:spMkLst>
            <pc:docMk/>
            <pc:sldMk cId="4279014119" sldId="269"/>
            <ac:spMk id="2" creationId="{5D281994-51D7-4F05-9634-2A5241A24B01}"/>
          </ac:spMkLst>
        </pc:spChg>
        <pc:spChg chg="mod">
          <ac:chgData name="Jan Kacik" userId="1dd1badb2aa21051" providerId="LiveId" clId="{307E617E-4758-4792-A674-5F96A618AA03}" dt="2021-04-12T20:40:16.075" v="2832" actId="20577"/>
          <ac:spMkLst>
            <pc:docMk/>
            <pc:sldMk cId="4279014119" sldId="269"/>
            <ac:spMk id="3" creationId="{D0672220-4735-469A-A49A-E5EFD83BFDDD}"/>
          </ac:spMkLst>
        </pc:spChg>
      </pc:sldChg>
      <pc:sldChg chg="addSp modSp mod">
        <pc:chgData name="Jan Kacik" userId="1dd1badb2aa21051" providerId="LiveId" clId="{307E617E-4758-4792-A674-5F96A618AA03}" dt="2021-04-12T20:36:11.837" v="2624" actId="1076"/>
        <pc:sldMkLst>
          <pc:docMk/>
          <pc:sldMk cId="31659789" sldId="270"/>
        </pc:sldMkLst>
        <pc:spChg chg="add mod">
          <ac:chgData name="Jan Kacik" userId="1dd1badb2aa21051" providerId="LiveId" clId="{307E617E-4758-4792-A674-5F96A618AA03}" dt="2021-04-12T20:36:11.837" v="2624" actId="1076"/>
          <ac:spMkLst>
            <pc:docMk/>
            <pc:sldMk cId="31659789" sldId="270"/>
            <ac:spMk id="2" creationId="{554CF6B0-CA2F-4077-8D8A-EED0CF680F23}"/>
          </ac:spMkLst>
        </pc:spChg>
        <pc:picChg chg="mod">
          <ac:chgData name="Jan Kacik" userId="1dd1badb2aa21051" providerId="LiveId" clId="{307E617E-4758-4792-A674-5F96A618AA03}" dt="2021-04-12T20:36:05.264" v="2623" actId="1076"/>
          <ac:picMkLst>
            <pc:docMk/>
            <pc:sldMk cId="31659789" sldId="270"/>
            <ac:picMk id="2050" creationId="{CF94AEBE-4ABE-45E8-90A2-34337C7BAFA4}"/>
          </ac:picMkLst>
        </pc:picChg>
      </pc:sldChg>
      <pc:sldChg chg="modSp mod ord">
        <pc:chgData name="Jan Kacik" userId="1dd1badb2aa21051" providerId="LiveId" clId="{307E617E-4758-4792-A674-5F96A618AA03}" dt="2021-04-12T20:48:09.822" v="2885"/>
        <pc:sldMkLst>
          <pc:docMk/>
          <pc:sldMk cId="2753992350" sldId="274"/>
        </pc:sldMkLst>
        <pc:spChg chg="mod">
          <ac:chgData name="Jan Kacik" userId="1dd1badb2aa21051" providerId="LiveId" clId="{307E617E-4758-4792-A674-5F96A618AA03}" dt="2021-04-12T20:45:38.953" v="2881" actId="20577"/>
          <ac:spMkLst>
            <pc:docMk/>
            <pc:sldMk cId="2753992350" sldId="274"/>
            <ac:spMk id="3" creationId="{A09146C1-C8CA-4304-BDC1-EB41C95C503D}"/>
          </ac:spMkLst>
        </pc:spChg>
      </pc:sldChg>
      <pc:sldChg chg="addSp modSp new mod ord">
        <pc:chgData name="Jan Kacik" userId="1dd1badb2aa21051" providerId="LiveId" clId="{307E617E-4758-4792-A674-5F96A618AA03}" dt="2021-04-12T17:32:10.128" v="2087"/>
        <pc:sldMkLst>
          <pc:docMk/>
          <pc:sldMk cId="1904001649" sldId="275"/>
        </pc:sldMkLst>
        <pc:spChg chg="mod">
          <ac:chgData name="Jan Kacik" userId="1dd1badb2aa21051" providerId="LiveId" clId="{307E617E-4758-4792-A674-5F96A618AA03}" dt="2021-04-12T17:16:03.263" v="1768" actId="5793"/>
          <ac:spMkLst>
            <pc:docMk/>
            <pc:sldMk cId="1904001649" sldId="275"/>
            <ac:spMk id="2" creationId="{8E8BD3CC-5AD2-468C-AC23-F629D4BE2048}"/>
          </ac:spMkLst>
        </pc:spChg>
        <pc:spChg chg="mod">
          <ac:chgData name="Jan Kacik" userId="1dd1badb2aa21051" providerId="LiveId" clId="{307E617E-4758-4792-A674-5F96A618AA03}" dt="2021-04-12T17:31:23.293" v="2085" actId="20577"/>
          <ac:spMkLst>
            <pc:docMk/>
            <pc:sldMk cId="1904001649" sldId="275"/>
            <ac:spMk id="3" creationId="{2C19FFB6-2300-4AFD-B077-A0F92C880D9C}"/>
          </ac:spMkLst>
        </pc:spChg>
        <pc:spChg chg="add mod">
          <ac:chgData name="Jan Kacik" userId="1dd1badb2aa21051" providerId="LiveId" clId="{307E617E-4758-4792-A674-5F96A618AA03}" dt="2021-04-12T17:16:12.771" v="1770" actId="1076"/>
          <ac:spMkLst>
            <pc:docMk/>
            <pc:sldMk cId="1904001649" sldId="275"/>
            <ac:spMk id="4" creationId="{56427A81-9679-47F6-BDA6-33737D55FB65}"/>
          </ac:spMkLst>
        </pc:spChg>
      </pc:sldChg>
      <pc:sldChg chg="new del">
        <pc:chgData name="Jan Kacik" userId="1dd1badb2aa21051" providerId="LiveId" clId="{307E617E-4758-4792-A674-5F96A618AA03}" dt="2021-04-12T18:00:52.676" v="2494" actId="47"/>
        <pc:sldMkLst>
          <pc:docMk/>
          <pc:sldMk cId="128685963" sldId="276"/>
        </pc:sldMkLst>
      </pc:sldChg>
    </pc:docChg>
  </pc:docChgLst>
  <pc:docChgLst>
    <pc:chgData name="Jan Kacik" userId="1dd1badb2aa21051" providerId="LiveId" clId="{CCF1C0A3-5641-4A4D-9B17-BD335A1FE834}"/>
    <pc:docChg chg="undo custSel addSld delSld modSld sldOrd">
      <pc:chgData name="Jan Kacik" userId="1dd1badb2aa21051" providerId="LiveId" clId="{CCF1C0A3-5641-4A4D-9B17-BD335A1FE834}" dt="2021-04-14T14:58:03.082" v="212" actId="20577"/>
      <pc:docMkLst>
        <pc:docMk/>
      </pc:docMkLst>
      <pc:sldChg chg="modSp mod">
        <pc:chgData name="Jan Kacik" userId="1dd1badb2aa21051" providerId="LiveId" clId="{CCF1C0A3-5641-4A4D-9B17-BD335A1FE834}" dt="2021-04-14T14:30:06.414" v="70" actId="20577"/>
        <pc:sldMkLst>
          <pc:docMk/>
          <pc:sldMk cId="745619087" sldId="258"/>
        </pc:sldMkLst>
        <pc:spChg chg="mod">
          <ac:chgData name="Jan Kacik" userId="1dd1badb2aa21051" providerId="LiveId" clId="{CCF1C0A3-5641-4A4D-9B17-BD335A1FE834}" dt="2021-04-14T14:30:06.414" v="70" actId="20577"/>
          <ac:spMkLst>
            <pc:docMk/>
            <pc:sldMk cId="745619087" sldId="258"/>
            <ac:spMk id="3" creationId="{F62FEB01-2BA9-4215-AC0C-77F15DE14162}"/>
          </ac:spMkLst>
        </pc:spChg>
      </pc:sldChg>
      <pc:sldChg chg="modSp mod">
        <pc:chgData name="Jan Kacik" userId="1dd1badb2aa21051" providerId="LiveId" clId="{CCF1C0A3-5641-4A4D-9B17-BD335A1FE834}" dt="2021-04-12T18:36:27.924" v="12" actId="20577"/>
        <pc:sldMkLst>
          <pc:docMk/>
          <pc:sldMk cId="1568221171" sldId="262"/>
        </pc:sldMkLst>
        <pc:spChg chg="mod">
          <ac:chgData name="Jan Kacik" userId="1dd1badb2aa21051" providerId="LiveId" clId="{CCF1C0A3-5641-4A4D-9B17-BD335A1FE834}" dt="2021-04-12T18:36:27.924" v="12" actId="20577"/>
          <ac:spMkLst>
            <pc:docMk/>
            <pc:sldMk cId="1568221171" sldId="262"/>
            <ac:spMk id="3" creationId="{3C5706A4-5F47-4FD1-98D2-0D4E9BC7EA55}"/>
          </ac:spMkLst>
        </pc:spChg>
      </pc:sldChg>
      <pc:sldChg chg="ord">
        <pc:chgData name="Jan Kacik" userId="1dd1badb2aa21051" providerId="LiveId" clId="{CCF1C0A3-5641-4A4D-9B17-BD335A1FE834}" dt="2021-04-11T18:30:50.369" v="3"/>
        <pc:sldMkLst>
          <pc:docMk/>
          <pc:sldMk cId="3658792885" sldId="266"/>
        </pc:sldMkLst>
      </pc:sldChg>
      <pc:sldChg chg="addSp delSp modSp mod">
        <pc:chgData name="Jan Kacik" userId="1dd1badb2aa21051" providerId="LiveId" clId="{CCF1C0A3-5641-4A4D-9B17-BD335A1FE834}" dt="2021-04-14T14:48:52.367" v="141" actId="20577"/>
        <pc:sldMkLst>
          <pc:docMk/>
          <pc:sldMk cId="4279014119" sldId="269"/>
        </pc:sldMkLst>
        <pc:spChg chg="mod">
          <ac:chgData name="Jan Kacik" userId="1dd1badb2aa21051" providerId="LiveId" clId="{CCF1C0A3-5641-4A4D-9B17-BD335A1FE834}" dt="2021-04-14T14:48:52.367" v="141" actId="20577"/>
          <ac:spMkLst>
            <pc:docMk/>
            <pc:sldMk cId="4279014119" sldId="269"/>
            <ac:spMk id="3" creationId="{D0672220-4735-469A-A49A-E5EFD83BFDDD}"/>
          </ac:spMkLst>
        </pc:spChg>
        <pc:spChg chg="add del">
          <ac:chgData name="Jan Kacik" userId="1dd1badb2aa21051" providerId="LiveId" clId="{CCF1C0A3-5641-4A4D-9B17-BD335A1FE834}" dt="2021-04-13T18:05:12.305" v="14" actId="22"/>
          <ac:spMkLst>
            <pc:docMk/>
            <pc:sldMk cId="4279014119" sldId="269"/>
            <ac:spMk id="5" creationId="{64DC12E2-B4EB-4B40-891C-CB080B5E5D46}"/>
          </ac:spMkLst>
        </pc:spChg>
      </pc:sldChg>
      <pc:sldChg chg="add">
        <pc:chgData name="Jan Kacik" userId="1dd1badb2aa21051" providerId="LiveId" clId="{CCF1C0A3-5641-4A4D-9B17-BD335A1FE834}" dt="2021-04-11T17:15:24.477" v="0"/>
        <pc:sldMkLst>
          <pc:docMk/>
          <pc:sldMk cId="31659789" sldId="270"/>
        </pc:sldMkLst>
      </pc:sldChg>
      <pc:sldChg chg="add">
        <pc:chgData name="Jan Kacik" userId="1dd1badb2aa21051" providerId="LiveId" clId="{CCF1C0A3-5641-4A4D-9B17-BD335A1FE834}" dt="2021-04-11T17:21:26.503" v="1"/>
        <pc:sldMkLst>
          <pc:docMk/>
          <pc:sldMk cId="3556395507" sldId="271"/>
        </pc:sldMkLst>
      </pc:sldChg>
      <pc:sldChg chg="add">
        <pc:chgData name="Jan Kacik" userId="1dd1badb2aa21051" providerId="LiveId" clId="{CCF1C0A3-5641-4A4D-9B17-BD335A1FE834}" dt="2021-04-11T17:21:26.503" v="1"/>
        <pc:sldMkLst>
          <pc:docMk/>
          <pc:sldMk cId="691211211" sldId="272"/>
        </pc:sldMkLst>
      </pc:sldChg>
      <pc:sldChg chg="add">
        <pc:chgData name="Jan Kacik" userId="1dd1badb2aa21051" providerId="LiveId" clId="{CCF1C0A3-5641-4A4D-9B17-BD335A1FE834}" dt="2021-04-11T17:21:26.503" v="1"/>
        <pc:sldMkLst>
          <pc:docMk/>
          <pc:sldMk cId="303012286" sldId="273"/>
        </pc:sldMkLst>
      </pc:sldChg>
      <pc:sldChg chg="add">
        <pc:chgData name="Jan Kacik" userId="1dd1badb2aa21051" providerId="LiveId" clId="{CCF1C0A3-5641-4A4D-9B17-BD335A1FE834}" dt="2021-04-11T18:58:58.326" v="4"/>
        <pc:sldMkLst>
          <pc:docMk/>
          <pc:sldMk cId="2753992350" sldId="274"/>
        </pc:sldMkLst>
      </pc:sldChg>
      <pc:sldChg chg="addSp delSp modSp new del mod">
        <pc:chgData name="Jan Kacik" userId="1dd1badb2aa21051" providerId="LiveId" clId="{CCF1C0A3-5641-4A4D-9B17-BD335A1FE834}" dt="2021-04-13T18:06:38.998" v="34" actId="47"/>
        <pc:sldMkLst>
          <pc:docMk/>
          <pc:sldMk cId="432301296" sldId="276"/>
        </pc:sldMkLst>
        <pc:spChg chg="mod">
          <ac:chgData name="Jan Kacik" userId="1dd1badb2aa21051" providerId="LiveId" clId="{CCF1C0A3-5641-4A4D-9B17-BD335A1FE834}" dt="2021-04-13T18:05:21.997" v="30" actId="20577"/>
          <ac:spMkLst>
            <pc:docMk/>
            <pc:sldMk cId="432301296" sldId="276"/>
            <ac:spMk id="2" creationId="{47CD151A-79DB-46AE-B764-B0805640F049}"/>
          </ac:spMkLst>
        </pc:spChg>
        <pc:spChg chg="del">
          <ac:chgData name="Jan Kacik" userId="1dd1badb2aa21051" providerId="LiveId" clId="{CCF1C0A3-5641-4A4D-9B17-BD335A1FE834}" dt="2021-04-13T18:05:55.217" v="31"/>
          <ac:spMkLst>
            <pc:docMk/>
            <pc:sldMk cId="432301296" sldId="276"/>
            <ac:spMk id="3" creationId="{9C3EECA4-FB93-4B7D-A731-1923C954FB2E}"/>
          </ac:spMkLst>
        </pc:spChg>
        <pc:spChg chg="add mod">
          <ac:chgData name="Jan Kacik" userId="1dd1badb2aa21051" providerId="LiveId" clId="{CCF1C0A3-5641-4A4D-9B17-BD335A1FE834}" dt="2021-04-13T18:06:37.374" v="33" actId="478"/>
          <ac:spMkLst>
            <pc:docMk/>
            <pc:sldMk cId="432301296" sldId="276"/>
            <ac:spMk id="4" creationId="{921EE561-2A92-41EA-83F2-05CB4911CD84}"/>
          </ac:spMkLst>
        </pc:spChg>
        <pc:picChg chg="add del mod">
          <ac:chgData name="Jan Kacik" userId="1dd1badb2aa21051" providerId="LiveId" clId="{CCF1C0A3-5641-4A4D-9B17-BD335A1FE834}" dt="2021-04-13T18:06:37.374" v="33" actId="478"/>
          <ac:picMkLst>
            <pc:docMk/>
            <pc:sldMk cId="432301296" sldId="276"/>
            <ac:picMk id="1026" creationId="{0225A14F-646D-4C9D-9029-99CDE3EA15F6}"/>
          </ac:picMkLst>
        </pc:picChg>
      </pc:sldChg>
      <pc:sldChg chg="modSp new mod">
        <pc:chgData name="Jan Kacik" userId="1dd1badb2aa21051" providerId="LiveId" clId="{CCF1C0A3-5641-4A4D-9B17-BD335A1FE834}" dt="2021-04-14T14:58:03.082" v="212" actId="20577"/>
        <pc:sldMkLst>
          <pc:docMk/>
          <pc:sldMk cId="687546149" sldId="276"/>
        </pc:sldMkLst>
        <pc:spChg chg="mod">
          <ac:chgData name="Jan Kacik" userId="1dd1badb2aa21051" providerId="LiveId" clId="{CCF1C0A3-5641-4A4D-9B17-BD335A1FE834}" dt="2021-04-14T14:48:33.181" v="80" actId="20577"/>
          <ac:spMkLst>
            <pc:docMk/>
            <pc:sldMk cId="687546149" sldId="276"/>
            <ac:spMk id="2" creationId="{24970316-6FEC-43F1-9663-E1431CCD4CBC}"/>
          </ac:spMkLst>
        </pc:spChg>
        <pc:spChg chg="mod">
          <ac:chgData name="Jan Kacik" userId="1dd1badb2aa21051" providerId="LiveId" clId="{CCF1C0A3-5641-4A4D-9B17-BD335A1FE834}" dt="2021-04-14T14:58:03.082" v="212" actId="20577"/>
          <ac:spMkLst>
            <pc:docMk/>
            <pc:sldMk cId="687546149" sldId="276"/>
            <ac:spMk id="3" creationId="{BFBDC2E2-2003-4A81-9312-02F9489421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3A3D51-1611-43DC-9396-410E53BEE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87C032-229E-4D9D-94CD-0D7D644C9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97CE22-8522-4DDF-A3A8-95CA078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194CFB-9AA6-4286-AD7E-525E2590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141B0B-6887-4E41-A297-0134618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92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38F9B4-E6E6-4705-B516-A743E6DE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33C4BBA-05BA-47A4-9F17-E7DD3ABB6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7AC1A7-1419-4139-8891-C31F4E69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BA2647-1509-4A7C-8FB6-3BC43492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380F80-C3D4-495D-B217-294AC6EF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82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1253BFA-79AF-40CA-851C-9F6FB8F2B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7F3D480-FA6E-44AF-9671-80743DDF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907EEB-ACEB-4521-95D6-32C6C87D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CD02DE-A7F1-4A89-A367-AAFF8C86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D478E3-54EF-4849-8238-229BCF82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86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7377C7-9CF6-4DEA-B948-3F0E6C0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26077D-7268-4908-A1E8-A8188556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60C114-1A29-48A3-9F77-96637A0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5BF8C0-1359-4F64-8573-024F5BA3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3234A1-21C9-4499-80C3-F91C820B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2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F861CB-5B6A-4613-B019-F7E0F515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8F2026-BACC-410C-A826-98AC0B27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2FE971-97BD-4C53-9FE2-40D5D4CA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8352DA-DAD2-4CA3-B403-CED8231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6297B8-7AA5-45B5-8B84-746F6BF7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37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FF1830-8870-4819-9865-5F293E03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558BD9-8048-4352-AF69-73B4669E4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46C05D7-01A2-4F30-895B-105A39BA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B9B60C-2FBA-43B3-A1E5-5AA27ED1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C61F8AD-D353-4FD9-9C5F-D372853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4C0224-4658-4E09-804D-647B8C1F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77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3D4CB8-2B25-4A13-82A0-D4862714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20CC96-45DE-4CB7-9A62-D91E500DE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B61D254-0096-492C-9197-D29A7F13E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FEEC114-472E-481B-8AC7-A48F665F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F02495B-75C4-4C96-AC48-FA352DAFD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064D559-8830-4160-B558-BD10FA2A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DE584C4-1EDB-4E8C-A7BB-B1D1AF91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41912E3-47B3-4A6F-B1FF-D3592C70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0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5BD67-FC4D-4ACD-B7D8-FFDF4901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FEC0140-1071-44B0-8B20-A3903FFA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56088E2-B361-431C-B11F-175F42F3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6D99D14-BA7C-4ACA-BD9C-8CC80E09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3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CECC87C-629E-469A-A01D-3909389F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A094455-7C9C-4AD2-9FA6-D3975AF5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5257EDD-9E84-4407-9056-EBF9BF02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EBEFAD-80CE-4A45-8EC0-56D381B1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43D190-B215-48E3-A9B8-0F3D0FDF1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362797-39F8-4AA4-AA4F-4A2388D0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40E9209-DD97-410E-B121-1ABF325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D2BEB4A-27ED-4572-A7AF-B39F0AD5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06EADB-9C9C-4D9F-A639-C9F4EADF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84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C7D078-4E61-4792-BBF9-5A33171F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4C6294-17E5-481C-934D-FA774FB8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A51A7FB-B6FD-473D-850A-5DC4B777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251FF1-D394-4E2F-AF30-D6B9026A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F3FD34E-87BF-4F44-B82A-B485832C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F0467A-DFA0-4067-9042-2A6DEC1E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31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9D946C4-1A19-4C07-B91C-5A864067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F2EFDC-2351-4FAD-B56B-B23C3617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EF6B8E-5085-45B5-ABCA-94FF56B3A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4662-99F3-4765-9527-ACAEF135A13E}" type="datetimeFigureOut">
              <a:rPr lang="pl-PL" smtClean="0"/>
              <a:t>12.04.2021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1D2B9D-EAC9-491F-9A84-5B975C2C0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20A343-21C8-4614-A1B1-D46DC572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26A1-E56A-4577-B25F-3CA73DC89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13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revolution.com/announcing-the-first-audio-excerpt-of-the-unicorn-project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magmax.org/news/feed-2015-12-13-2015-12-20/" TargetMode="Externa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devopstopologie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oadmap.sh/devo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21E4BB5-7BAF-491B-A4A3-F104163B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44" y="748703"/>
            <a:ext cx="5360593" cy="536059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618013C-2573-42F2-950A-6349E3971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2" y="2426180"/>
            <a:ext cx="5627878" cy="20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3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D2FEC-73DC-479E-8D4B-B1337518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Współpraca między ludźmi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9146C1-C8CA-4304-BDC1-EB41C95C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pl-PL"/>
              <a:t>Ścisła komunikacja pomiędzy osobami z różnymi kompetencjami</a:t>
            </a:r>
          </a:p>
          <a:p>
            <a:pPr>
              <a:lnSpc>
                <a:spcPct val="200000"/>
              </a:lnSpc>
            </a:pPr>
            <a:r>
              <a:rPr lang="pl-PL"/>
              <a:t>Kultura wzajemnej pomocy, bo wszyscy pracujemy nad jednym produktem</a:t>
            </a:r>
          </a:p>
          <a:p>
            <a:pPr>
              <a:lnSpc>
                <a:spcPct val="200000"/>
              </a:lnSpc>
            </a:pPr>
            <a:r>
              <a:rPr lang="pl-PL"/>
              <a:t>Duża transparentność w zespole poprzez eliminację strachu przed karą</a:t>
            </a:r>
          </a:p>
          <a:p>
            <a:pPr>
              <a:lnSpc>
                <a:spcPct val="250000"/>
              </a:lnSpc>
            </a:pPr>
            <a:r>
              <a:rPr lang="pl-PL"/>
              <a:t>Brak obwiniania innych osób, racjonalna analiza błędów ale…</a:t>
            </a:r>
          </a:p>
          <a:p>
            <a:pPr>
              <a:lnSpc>
                <a:spcPct val="250000"/>
              </a:lnSpc>
            </a:pPr>
            <a:r>
              <a:rPr lang="pl-PL"/>
              <a:t> Większa odpowiedzialność</a:t>
            </a:r>
          </a:p>
          <a:p>
            <a:pPr>
              <a:lnSpc>
                <a:spcPct val="250000"/>
              </a:lnSpc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99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4EF59B-AE46-48E4-9445-65F4F2B7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The Three </a:t>
            </a:r>
            <a:r>
              <a:rPr lang="pl-PL" err="1"/>
              <a:t>Ways</a:t>
            </a:r>
            <a:r>
              <a:rPr lang="pl-PL"/>
              <a:t>: </a:t>
            </a:r>
            <a:r>
              <a:rPr lang="pl-PL" err="1"/>
              <a:t>Principles</a:t>
            </a:r>
            <a:r>
              <a:rPr lang="pl-PL"/>
              <a:t> of </a:t>
            </a:r>
            <a:r>
              <a:rPr lang="pl-PL" err="1"/>
              <a:t>Flow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1C39E8-696B-45C0-8A41-0FCB8D2F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Praca powinna być widoczna – większa przejrzystość, możliwość zbierania metryk</a:t>
            </a:r>
          </a:p>
          <a:p>
            <a:r>
              <a:rPr lang="pl-PL"/>
              <a:t>Ograniczenie pracy w toku – zwiększenie efektywności</a:t>
            </a:r>
          </a:p>
          <a:p>
            <a:r>
              <a:rPr lang="pl-PL"/>
              <a:t>Podzielenie pracy na mniejsze paczki – np. planowanie tylko na dwa tygodnie </a:t>
            </a:r>
          </a:p>
          <a:p>
            <a:r>
              <a:rPr lang="pl-PL"/>
              <a:t>Ograniczenie przekazywania pracy wraz z odpowiedzialnością innym –wszyscy pracują wspólnie na projektem</a:t>
            </a:r>
          </a:p>
          <a:p>
            <a:r>
              <a:rPr lang="pl-PL"/>
              <a:t>Ciągła eliminacja ograniczeń i syzyfowej pracy – zwiększenie wydajności w przyszłości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39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EBDA06-18EC-4012-B23F-EBE0A55B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The Three </a:t>
            </a:r>
            <a:r>
              <a:rPr lang="pl-PL" err="1"/>
              <a:t>Ways</a:t>
            </a:r>
            <a:r>
              <a:rPr lang="pl-PL"/>
              <a:t>: </a:t>
            </a:r>
            <a:r>
              <a:rPr lang="pl-PL" err="1"/>
              <a:t>Principles</a:t>
            </a:r>
            <a:r>
              <a:rPr lang="pl-PL"/>
              <a:t> of Feedback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B72140-8EB3-4E38-8F1C-829B76AE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/>
              <a:t>Częste iterowanie aby znaleźć problemy wcześniej i je rozwiązać</a:t>
            </a:r>
          </a:p>
          <a:p>
            <a:pPr>
              <a:lnSpc>
                <a:spcPct val="150000"/>
              </a:lnSpc>
            </a:pPr>
            <a:r>
              <a:rPr lang="pl-PL"/>
              <a:t>Jakość bliżej źródła – </a:t>
            </a:r>
            <a:r>
              <a:rPr lang="pl-PL" err="1"/>
              <a:t>dev</a:t>
            </a:r>
            <a:r>
              <a:rPr lang="pl-PL"/>
              <a:t>, </a:t>
            </a:r>
            <a:r>
              <a:rPr lang="pl-PL" err="1"/>
              <a:t>ops</a:t>
            </a:r>
            <a:r>
              <a:rPr lang="pl-PL"/>
              <a:t>, </a:t>
            </a:r>
            <a:r>
              <a:rPr lang="pl-PL" err="1"/>
              <a:t>qa</a:t>
            </a:r>
            <a:r>
              <a:rPr lang="pl-PL"/>
              <a:t>, sec pracują razem nawzajem monitorując jakość produktu</a:t>
            </a:r>
          </a:p>
          <a:p>
            <a:pPr>
              <a:lnSpc>
                <a:spcPct val="150000"/>
              </a:lnSpc>
            </a:pPr>
            <a:r>
              <a:rPr lang="pl-PL"/>
              <a:t>Optymalizacja kodu pod kolejne etapy produktu</a:t>
            </a:r>
          </a:p>
        </p:txBody>
      </p:sp>
    </p:spTree>
    <p:extLst>
      <p:ext uri="{BB962C8B-B14F-4D97-AF65-F5344CB8AC3E}">
        <p14:creationId xmlns:p14="http://schemas.microsoft.com/office/powerpoint/2010/main" val="69121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8E3BFA-A2C8-4BC1-89C2-9544E1A8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The Three </a:t>
            </a:r>
            <a:r>
              <a:rPr lang="pl-PL" err="1"/>
              <a:t>Ways</a:t>
            </a:r>
            <a:r>
              <a:rPr lang="pl-PL"/>
              <a:t>: </a:t>
            </a:r>
            <a:r>
              <a:rPr lang="pl-PL" err="1"/>
              <a:t>Continuous</a:t>
            </a:r>
            <a:r>
              <a:rPr lang="pl-PL"/>
              <a:t> Learning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4CF7DF-80AE-4FF7-8656-50ED0ED3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/>
              <a:t>Pozwolenie na naukę oraz popełnianie błędów</a:t>
            </a:r>
          </a:p>
          <a:p>
            <a:pPr>
              <a:lnSpc>
                <a:spcPct val="150000"/>
              </a:lnSpc>
            </a:pPr>
            <a:r>
              <a:rPr lang="pl-PL"/>
              <a:t>Nałożenie nacisku na poprawę codziennej pracy i eksperymentację</a:t>
            </a:r>
          </a:p>
          <a:p>
            <a:pPr>
              <a:lnSpc>
                <a:spcPct val="150000"/>
              </a:lnSpc>
            </a:pPr>
            <a:r>
              <a:rPr lang="pl-PL"/>
              <a:t>Naprawianie problemów nie tylko w zespole ale także w całej organizacji</a:t>
            </a:r>
          </a:p>
          <a:p>
            <a:pPr>
              <a:lnSpc>
                <a:spcPct val="150000"/>
              </a:lnSpc>
            </a:pPr>
            <a:r>
              <a:rPr lang="pl-PL"/>
              <a:t>Wszystko zależy od liderów, bez nich mało co będzie można zmienić</a:t>
            </a:r>
          </a:p>
        </p:txBody>
      </p:sp>
    </p:spTree>
    <p:extLst>
      <p:ext uri="{BB962C8B-B14F-4D97-AF65-F5344CB8AC3E}">
        <p14:creationId xmlns:p14="http://schemas.microsoft.com/office/powerpoint/2010/main" val="30301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B991BB3-0026-4392-AA6A-505F62C0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7102" y="466659"/>
            <a:ext cx="6291950" cy="6291950"/>
          </a:xfrm>
          <a:prstGeom prst="rect">
            <a:avLst/>
          </a:prstGeom>
        </p:spPr>
      </p:pic>
      <p:pic>
        <p:nvPicPr>
          <p:cNvPr id="7" name="Obraz 6" descr="Obraz zawierający zabawka&#10;&#10;Opis wygenerowany automatycznie">
            <a:extLst>
              <a:ext uri="{FF2B5EF4-FFF2-40B4-BE49-F238E27FC236}">
                <a16:creationId xmlns:a16="http://schemas.microsoft.com/office/drawing/2014/main" id="{7DE32C15-7257-4EDA-8654-60193D144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7047" y="769182"/>
            <a:ext cx="3429000" cy="50800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95A3289-631C-453B-9118-F20ABE88723F}"/>
              </a:ext>
            </a:extLst>
          </p:cNvPr>
          <p:cNvSpPr txBox="1"/>
          <p:nvPr/>
        </p:nvSpPr>
        <p:spPr>
          <a:xfrm>
            <a:off x="1077047" y="5849182"/>
            <a:ext cx="3429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5" tooltip="http://magmax.org/news/feed-2015-12-13-2015-12-20/"/>
              </a:rPr>
              <a:t>To zdjęcie</a:t>
            </a:r>
            <a:r>
              <a:rPr lang="pl-PL" sz="900"/>
              <a:t>, autor: Nieznany autor, licencja: </a:t>
            </a:r>
            <a:r>
              <a:rPr lang="pl-PL" sz="900">
                <a:hlinkClick r:id="rId6" tooltip="https://creativecommons.org/licenses/by-nc-sa/3.0/"/>
              </a:rPr>
              <a:t>CC BY-SA-NC</a:t>
            </a:r>
            <a:endParaRPr lang="pl-PL" sz="900"/>
          </a:p>
        </p:txBody>
      </p:sp>
    </p:spTree>
    <p:extLst>
      <p:ext uri="{BB962C8B-B14F-4D97-AF65-F5344CB8AC3E}">
        <p14:creationId xmlns:p14="http://schemas.microsoft.com/office/powerpoint/2010/main" val="217526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8BD3CC-5AD2-468C-AC23-F629D4BE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jak to wygląda naprawdę…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19FFB6-2300-4AFD-B077-A0F92C88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Podsumowując:</a:t>
            </a:r>
          </a:p>
          <a:p>
            <a:r>
              <a:rPr lang="pl-PL" dirty="0"/>
              <a:t>Jeśli wytwarzanie oprogramowanie szybciej i jest coraz bezpieczniejsze to idziecie w dobrym kierunku, ale należy cały czas weryfikować czy idziemy w dobrym kierunku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6427A81-9679-47F6-BDA6-33737D55FB65}"/>
              </a:ext>
            </a:extLst>
          </p:cNvPr>
          <p:cNvSpPr txBox="1"/>
          <p:nvPr/>
        </p:nvSpPr>
        <p:spPr>
          <a:xfrm>
            <a:off x="8254222" y="618033"/>
            <a:ext cx="35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2"/>
              </a:rPr>
              <a:t>https://web.devopstopologies.com/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400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BA3A55-5B6F-4627-AA60-AA6BDE18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Narzędzia nie mają znaczenia. Niby tak ale…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7B579C-D8FF-4E5E-B50C-0BF61C99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Należy skupiać się na problemach które narzędzie rozwiązuje a nie na samym narzędziu</a:t>
            </a:r>
          </a:p>
          <a:p>
            <a:r>
              <a:rPr lang="pl-PL"/>
              <a:t>Używanie narzędzia bez zrozumienia jak działa powoduje często nieoptymalną implementację bądź przeszkadza w programowaniu</a:t>
            </a:r>
          </a:p>
          <a:p>
            <a:r>
              <a:rPr lang="pl-PL"/>
              <a:t>Ważne są Proof of </a:t>
            </a:r>
            <a:r>
              <a:rPr lang="pl-PL" err="1"/>
              <a:t>Concept</a:t>
            </a:r>
            <a:r>
              <a:rPr lang="pl-PL"/>
              <a:t> w celu zweryfikowania zapotrzebowania</a:t>
            </a:r>
          </a:p>
        </p:txBody>
      </p:sp>
    </p:spTree>
    <p:extLst>
      <p:ext uri="{BB962C8B-B14F-4D97-AF65-F5344CB8AC3E}">
        <p14:creationId xmlns:p14="http://schemas.microsoft.com/office/powerpoint/2010/main" val="228281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94AEBE-4ABE-45E8-90A2-34337C7B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-134178"/>
            <a:ext cx="962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554CF6B0-CA2F-4077-8D8A-EED0CF680F23}"/>
              </a:ext>
            </a:extLst>
          </p:cNvPr>
          <p:cNvSpPr txBox="1"/>
          <p:nvPr/>
        </p:nvSpPr>
        <p:spPr>
          <a:xfrm>
            <a:off x="10614991" y="2211456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A </a:t>
            </a:r>
            <a:r>
              <a:rPr lang="pl-PL" err="1"/>
              <a:t>Ops</a:t>
            </a:r>
            <a:r>
              <a:rPr lang="pl-PL"/>
              <a:t> gdzie?!</a:t>
            </a:r>
          </a:p>
        </p:txBody>
      </p:sp>
    </p:spTree>
    <p:extLst>
      <p:ext uri="{BB962C8B-B14F-4D97-AF65-F5344CB8AC3E}">
        <p14:creationId xmlns:p14="http://schemas.microsoft.com/office/powerpoint/2010/main" val="3165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4670C7-C1A0-4B87-A280-994A52E5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Jak zostać </a:t>
            </a:r>
            <a:r>
              <a:rPr lang="pl-PL" err="1"/>
              <a:t>DevOpsem</a:t>
            </a:r>
            <a:r>
              <a:rPr lang="pl-PL"/>
              <a:t>, czyli </a:t>
            </a:r>
            <a:r>
              <a:rPr lang="pl-PL" err="1"/>
              <a:t>DevOps</a:t>
            </a:r>
            <a:r>
              <a:rPr lang="pl-PL"/>
              <a:t> </a:t>
            </a:r>
            <a:r>
              <a:rPr lang="pl-PL" err="1"/>
              <a:t>Roadmap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5706A4-5F47-4FD1-98D2-0D4E9BC7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048"/>
            <a:ext cx="10515600" cy="4351338"/>
          </a:xfrm>
        </p:spPr>
        <p:txBody>
          <a:bodyPr/>
          <a:lstStyle/>
          <a:p>
            <a:r>
              <a:rPr lang="pl-PL" dirty="0">
                <a:hlinkClick r:id="rId2"/>
              </a:rPr>
              <a:t>https://roadmap.sh/devops</a:t>
            </a:r>
            <a:endParaRPr lang="pl-PL" dirty="0"/>
          </a:p>
          <a:p>
            <a:r>
              <a:rPr lang="pl-PL" dirty="0"/>
              <a:t>Moja kariera</a:t>
            </a:r>
          </a:p>
          <a:p>
            <a:r>
              <a:rPr lang="pl-PL" dirty="0"/>
              <a:t>Zarobki</a:t>
            </a:r>
          </a:p>
        </p:txBody>
      </p:sp>
    </p:spTree>
    <p:extLst>
      <p:ext uri="{BB962C8B-B14F-4D97-AF65-F5344CB8AC3E}">
        <p14:creationId xmlns:p14="http://schemas.microsoft.com/office/powerpoint/2010/main" val="156822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281994-51D7-4F05-9634-2A5241A2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Moje opinie/rady 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672220-4735-469A-A49A-E5EFD83B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DevOps</a:t>
            </a:r>
            <a:r>
              <a:rPr lang="pl-PL" dirty="0"/>
              <a:t> staje się coraz bardziej popularny więc warto wejść w niego już teraz, nawet jako programista lub tester</a:t>
            </a:r>
          </a:p>
          <a:p>
            <a:r>
              <a:rPr lang="pl-PL" dirty="0"/>
              <a:t>Należy skupić się przede wszystkim na rozwiązywaniu problemów bo to daje największe korzyści</a:t>
            </a:r>
          </a:p>
          <a:p>
            <a:r>
              <a:rPr lang="pl-PL" dirty="0"/>
              <a:t>Na początku przez parę miesięcy starajmy się zrozumieć </a:t>
            </a:r>
            <a:r>
              <a:rPr lang="pl-PL" dirty="0" err="1"/>
              <a:t>infrastukturę</a:t>
            </a:r>
            <a:r>
              <a:rPr lang="pl-PL" dirty="0"/>
              <a:t> i procesy firmy</a:t>
            </a:r>
          </a:p>
          <a:p>
            <a:r>
              <a:rPr lang="pl-PL" dirty="0"/>
              <a:t>Inżynier </a:t>
            </a:r>
            <a:r>
              <a:rPr lang="pl-PL" dirty="0" err="1"/>
              <a:t>DevOps</a:t>
            </a:r>
            <a:r>
              <a:rPr lang="pl-PL" dirty="0"/>
              <a:t> (</a:t>
            </a:r>
            <a:r>
              <a:rPr lang="pl-PL" dirty="0" err="1"/>
              <a:t>placeholder</a:t>
            </a:r>
            <a:r>
              <a:rPr lang="pl-PL" dirty="0"/>
              <a:t>)</a:t>
            </a:r>
          </a:p>
          <a:p>
            <a:r>
              <a:rPr lang="pl-PL" dirty="0"/>
              <a:t>Implementacja </a:t>
            </a:r>
            <a:r>
              <a:rPr lang="pl-PL" dirty="0" err="1"/>
              <a:t>DevOps</a:t>
            </a:r>
            <a:r>
              <a:rPr lang="pl-PL" dirty="0"/>
              <a:t> to wysiłek całej firmy a nie tylko jednego zespołu</a:t>
            </a:r>
          </a:p>
          <a:p>
            <a:r>
              <a:rPr lang="pl-PL" dirty="0"/>
              <a:t>Jeśli musimy czekać na </a:t>
            </a:r>
            <a:r>
              <a:rPr lang="pl-PL" dirty="0" err="1"/>
              <a:t>DevOpsów</a:t>
            </a:r>
            <a:r>
              <a:rPr lang="pl-PL" dirty="0"/>
              <a:t> aż coś zrobią parę dni to znaczy że coś jest nie tak</a:t>
            </a:r>
          </a:p>
          <a:p>
            <a:r>
              <a:rPr lang="pl-PL" dirty="0"/>
              <a:t>Najwięcej można nauczyć się z rozmów kwalifikacyjnych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901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AC6CF30-7A38-4C18-87B4-24A7A2F60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err="1"/>
              <a:t>DevOps</a:t>
            </a:r>
            <a:r>
              <a:rPr lang="pl-PL"/>
              <a:t> - wprowadzenie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3C9E14FF-77D6-4AA8-BA0A-9E20CF317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Pierwszy polski </a:t>
            </a:r>
            <a:r>
              <a:rPr lang="pl-PL" err="1"/>
              <a:t>patostream</a:t>
            </a:r>
            <a:r>
              <a:rPr lang="pl-PL"/>
              <a:t> o </a:t>
            </a:r>
            <a:r>
              <a:rPr lang="pl-PL" err="1"/>
              <a:t>DevOpsach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09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970316-6FEC-43F1-9663-E1431CCD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dalej?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BDC2E2-2003-4A81-9312-02F94894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Narzędzia: 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Git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Docker</a:t>
            </a:r>
          </a:p>
          <a:p>
            <a:pPr lvl="1">
              <a:lnSpc>
                <a:spcPct val="150000"/>
              </a:lnSpc>
            </a:pPr>
            <a:r>
              <a:rPr lang="pl-PL" dirty="0" err="1"/>
              <a:t>VSCode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Aplikacja</a:t>
            </a:r>
          </a:p>
          <a:p>
            <a:pPr>
              <a:lnSpc>
                <a:spcPct val="150000"/>
              </a:lnSpc>
            </a:pPr>
            <a:r>
              <a:rPr lang="pl-PL" dirty="0"/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68754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603E-A179-4469-9F19-CB8AD1C7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 mnie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2FEB01-2BA9-4215-AC0C-77F15DE1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/>
              <a:t>Ponad 8 lat w IT z czego prawie cztery jako </a:t>
            </a:r>
            <a:r>
              <a:rPr lang="pl-PL" dirty="0" err="1"/>
              <a:t>DevOps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Szczęśliwie żonaty i ma bąbelka</a:t>
            </a:r>
          </a:p>
          <a:p>
            <a:pPr>
              <a:lnSpc>
                <a:spcPct val="150000"/>
              </a:lnSpc>
            </a:pPr>
            <a:r>
              <a:rPr lang="pl-PL" dirty="0"/>
              <a:t>Wierzy że na każde pytanie poprawną odpowiedzią jest "To zależy"</a:t>
            </a:r>
          </a:p>
          <a:p>
            <a:pPr>
              <a:lnSpc>
                <a:spcPct val="150000"/>
              </a:lnSpc>
            </a:pPr>
            <a:r>
              <a:rPr lang="pl-PL" dirty="0"/>
              <a:t>Fan wczesnych </a:t>
            </a:r>
            <a:r>
              <a:rPr lang="pl-PL" dirty="0" err="1"/>
              <a:t>Falloutów</a:t>
            </a:r>
            <a:r>
              <a:rPr lang="pl-PL" dirty="0"/>
              <a:t>, </a:t>
            </a:r>
            <a:r>
              <a:rPr lang="pl-PL" dirty="0" err="1"/>
              <a:t>Chrono</a:t>
            </a:r>
            <a:r>
              <a:rPr lang="pl-PL" dirty="0"/>
              <a:t> </a:t>
            </a:r>
            <a:r>
              <a:rPr lang="pl-PL" dirty="0" err="1"/>
              <a:t>Trigger</a:t>
            </a:r>
            <a:r>
              <a:rPr lang="pl-PL" dirty="0"/>
              <a:t> i </a:t>
            </a:r>
            <a:r>
              <a:rPr lang="pl-PL" dirty="0" err="1"/>
              <a:t>Morrowinda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Uwielbia rozwiązywać problemy i uczyć innych</a:t>
            </a:r>
          </a:p>
          <a:p>
            <a:pPr>
              <a:lnSpc>
                <a:spcPct val="150000"/>
              </a:lnSpc>
            </a:pPr>
            <a:r>
              <a:rPr lang="pl-PL" dirty="0"/>
              <a:t>Lubi pracować z ludźmi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56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35EB30-F29D-48F3-9620-F8EB3555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Czym te </a:t>
            </a:r>
            <a:r>
              <a:rPr lang="pl-PL" err="1"/>
              <a:t>streamy</a:t>
            </a:r>
            <a:r>
              <a:rPr lang="pl-PL"/>
              <a:t> nie są?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D2580DA-5513-447C-B43B-B6975D8DE14F}"/>
              </a:ext>
            </a:extLst>
          </p:cNvPr>
          <p:cNvSpPr txBox="1">
            <a:spLocks/>
          </p:cNvSpPr>
          <p:nvPr/>
        </p:nvSpPr>
        <p:spPr>
          <a:xfrm>
            <a:off x="838200" y="2009808"/>
            <a:ext cx="104286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Nie są:</a:t>
            </a:r>
          </a:p>
          <a:p>
            <a:r>
              <a:rPr lang="pl-PL"/>
              <a:t>Bezpłatnym wstępem do pełnoprawnego kursu który sprzedam wam po podaniu ogólników</a:t>
            </a:r>
          </a:p>
          <a:p>
            <a:r>
              <a:rPr lang="pl-PL"/>
              <a:t>Kursem gdzie będą zawarte wszystkie informacje których będziecie potrzebować do pracy</a:t>
            </a:r>
          </a:p>
          <a:p>
            <a:r>
              <a:rPr lang="pl-PL"/>
              <a:t>Profesjonalnym miejscem do nauki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28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56E99E-81FF-454D-822E-40E366AB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Czym te </a:t>
            </a:r>
            <a:r>
              <a:rPr lang="pl-PL" err="1"/>
              <a:t>streamy</a:t>
            </a:r>
            <a:r>
              <a:rPr lang="pl-PL"/>
              <a:t> są?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4F76A16-08CE-45A6-803F-B3DA68FF812C}"/>
              </a:ext>
            </a:extLst>
          </p:cNvPr>
          <p:cNvSpPr txBox="1">
            <a:spLocks/>
          </p:cNvSpPr>
          <p:nvPr/>
        </p:nvSpPr>
        <p:spPr>
          <a:xfrm>
            <a:off x="838200" y="19238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/>
              <a:t>Są:</a:t>
            </a:r>
          </a:p>
          <a:p>
            <a:r>
              <a:rPr lang="pl-PL"/>
              <a:t>Omówieniem podstawowych narzędzi jakie </a:t>
            </a:r>
            <a:r>
              <a:rPr lang="pl-PL" err="1"/>
              <a:t>DevOpsi</a:t>
            </a:r>
            <a:r>
              <a:rPr lang="pl-PL"/>
              <a:t> używają na co dzień</a:t>
            </a:r>
          </a:p>
          <a:p>
            <a:r>
              <a:rPr lang="pl-PL"/>
              <a:t>Podstawowymi informacjami o tym jak poszczególne narzędzia działają</a:t>
            </a:r>
          </a:p>
          <a:p>
            <a:r>
              <a:rPr lang="pl-PL"/>
              <a:t>Miejscem do zadawania pytań w przypadku jakichkolwiek wątpliwości</a:t>
            </a:r>
          </a:p>
          <a:p>
            <a:r>
              <a:rPr lang="pl-PL"/>
              <a:t>Gdzie mówię jak jest i staram się nie powtarzać tego co jest już dostępne na innych kursach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718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ABE5E-753C-4467-A317-A2A9F801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7" y="346714"/>
            <a:ext cx="11005786" cy="1325563"/>
          </a:xfrm>
        </p:spPr>
        <p:txBody>
          <a:bodyPr/>
          <a:lstStyle/>
          <a:p>
            <a:r>
              <a:rPr lang="pl-PL"/>
              <a:t>O czym będzie ta seria, czyli czego się nauczycie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9AF79A-CEBE-45B8-A123-E750EB95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/>
              <a:t>Wstęp, zarobki, opis </a:t>
            </a:r>
            <a:r>
              <a:rPr lang="pl-PL" err="1"/>
              <a:t>devops</a:t>
            </a:r>
            <a:r>
              <a:rPr lang="pl-PL"/>
              <a:t>, </a:t>
            </a:r>
            <a:r>
              <a:rPr lang="pl-PL" err="1"/>
              <a:t>devops</a:t>
            </a:r>
            <a:r>
              <a:rPr lang="pl-PL"/>
              <a:t> </a:t>
            </a:r>
            <a:r>
              <a:rPr lang="pl-PL" err="1"/>
              <a:t>roadmap</a:t>
            </a:r>
            <a:endParaRPr lang="pl-PL"/>
          </a:p>
          <a:p>
            <a:r>
              <a:rPr lang="pl-PL"/>
              <a:t>Git, uruchamianie aplikacji</a:t>
            </a:r>
          </a:p>
          <a:p>
            <a:r>
              <a:rPr lang="pl-PL"/>
              <a:t>Konteneryzacja, dip</a:t>
            </a:r>
          </a:p>
          <a:p>
            <a:r>
              <a:rPr lang="pl-PL"/>
              <a:t>Jenkins z </a:t>
            </a:r>
            <a:r>
              <a:rPr lang="pl-PL" err="1"/>
              <a:t>dockera</a:t>
            </a:r>
            <a:r>
              <a:rPr lang="pl-PL"/>
              <a:t> i uruchamianie </a:t>
            </a:r>
            <a:r>
              <a:rPr lang="pl-PL" err="1"/>
              <a:t>pipeline</a:t>
            </a:r>
            <a:endParaRPr lang="pl-PL"/>
          </a:p>
          <a:p>
            <a:r>
              <a:rPr lang="pl-PL"/>
              <a:t>Alternatywne narzędzie CI/CD oparte na kontenerach</a:t>
            </a:r>
          </a:p>
          <a:p>
            <a:r>
              <a:rPr lang="pl-PL"/>
              <a:t>Automatyzacja tworzenia </a:t>
            </a:r>
            <a:r>
              <a:rPr lang="pl-PL" err="1"/>
              <a:t>infastruktury</a:t>
            </a:r>
            <a:r>
              <a:rPr lang="pl-PL"/>
              <a:t> cz1 </a:t>
            </a:r>
          </a:p>
          <a:p>
            <a:r>
              <a:rPr lang="pl-PL"/>
              <a:t>Automatyzacja tworzenia </a:t>
            </a:r>
            <a:r>
              <a:rPr lang="pl-PL" err="1"/>
              <a:t>infastruktury</a:t>
            </a:r>
            <a:r>
              <a:rPr lang="pl-PL"/>
              <a:t> cz2 </a:t>
            </a:r>
            <a:r>
              <a:rPr lang="pl-PL" dirty="0"/>
              <a:t>(</a:t>
            </a:r>
            <a:r>
              <a:rPr lang="pl-PL" dirty="0" err="1"/>
              <a:t>Ansible</a:t>
            </a:r>
            <a:r>
              <a:rPr lang="pl-PL" dirty="0"/>
              <a:t> i </a:t>
            </a:r>
            <a:r>
              <a:rPr lang="pl-PL" dirty="0" err="1"/>
              <a:t>Terraform</a:t>
            </a:r>
            <a:r>
              <a:rPr lang="pl-PL" dirty="0"/>
              <a:t>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90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AF61CF-AFDC-4DD5-8BB0-D0922122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Czym jest </a:t>
            </a:r>
            <a:r>
              <a:rPr lang="pl-PL" err="1"/>
              <a:t>DevOps</a:t>
            </a:r>
            <a:r>
              <a:rPr lang="pl-PL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596A31-FFCF-40AE-8F35-73AC5B04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DevOps unifies people, process, and technology to bring better products to customers faster</a:t>
            </a:r>
            <a:r>
              <a:rPr lang="pl-PL"/>
              <a:t>. – strona </a:t>
            </a:r>
            <a:r>
              <a:rPr lang="pl-PL" err="1"/>
              <a:t>Azure</a:t>
            </a:r>
            <a:endParaRPr lang="pl-PL"/>
          </a:p>
          <a:p>
            <a:pPr marL="0" indent="0" algn="ctr">
              <a:buNone/>
            </a:pPr>
            <a:endParaRPr lang="pl-PL"/>
          </a:p>
          <a:p>
            <a:pPr marL="0" indent="0" algn="ctr">
              <a:buNone/>
            </a:pPr>
            <a:r>
              <a:rPr lang="en-US"/>
              <a:t>DevOps is the combination of cultural philosophies, practices, and tools that increases an organization’s ability to deliver applications and services at high velocity: evolving and improving products at a faster pace than organizations using traditional software development and infrastructure management processes. This speed enables organizations to better serve their customers and compete more effectively in the market.</a:t>
            </a:r>
            <a:r>
              <a:rPr lang="pl-PL"/>
              <a:t> – strona AWS</a:t>
            </a:r>
          </a:p>
        </p:txBody>
      </p:sp>
    </p:spTree>
    <p:extLst>
      <p:ext uri="{BB962C8B-B14F-4D97-AF65-F5344CB8AC3E}">
        <p14:creationId xmlns:p14="http://schemas.microsoft.com/office/powerpoint/2010/main" val="365879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a 4" descr="Tenis">
            <a:extLst>
              <a:ext uri="{FF2B5EF4-FFF2-40B4-BE49-F238E27FC236}">
                <a16:creationId xmlns:a16="http://schemas.microsoft.com/office/drawing/2014/main" id="{67105BEA-5C6C-48C8-9C4C-CF1A8512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220" y="2097954"/>
            <a:ext cx="2821115" cy="2821115"/>
          </a:xfrm>
          <a:prstGeom prst="rect">
            <a:avLst/>
          </a:prstGeom>
        </p:spPr>
      </p:pic>
      <p:pic>
        <p:nvPicPr>
          <p:cNvPr id="7" name="Grafika 6" descr="Baseball">
            <a:extLst>
              <a:ext uri="{FF2B5EF4-FFF2-40B4-BE49-F238E27FC236}">
                <a16:creationId xmlns:a16="http://schemas.microsoft.com/office/drawing/2014/main" id="{070CC702-57A1-4587-A69B-EAF0ACE2C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2189" y="2097955"/>
            <a:ext cx="2821115" cy="2821115"/>
          </a:xfrm>
          <a:prstGeom prst="rect">
            <a:avLst/>
          </a:prstGeom>
        </p:spPr>
      </p:pic>
      <p:pic>
        <p:nvPicPr>
          <p:cNvPr id="9" name="Grafika 8" descr="Ściana z cegieł">
            <a:extLst>
              <a:ext uri="{FF2B5EF4-FFF2-40B4-BE49-F238E27FC236}">
                <a16:creationId xmlns:a16="http://schemas.microsoft.com/office/drawing/2014/main" id="{08EA39CD-E5AE-436A-B59E-C46A84591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0817" y="2282849"/>
            <a:ext cx="2738470" cy="273847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BA326C59-9136-4E5D-9716-323315861A49}"/>
              </a:ext>
            </a:extLst>
          </p:cNvPr>
          <p:cNvSpPr txBox="1"/>
          <p:nvPr/>
        </p:nvSpPr>
        <p:spPr>
          <a:xfrm>
            <a:off x="3144326" y="775664"/>
            <a:ext cx="5903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>
                <a:latin typeface="+mj-lt"/>
              </a:rPr>
              <a:t>Jak to wyglądało kiedyś</a:t>
            </a:r>
          </a:p>
        </p:txBody>
      </p:sp>
    </p:spTree>
    <p:extLst>
      <p:ext uri="{BB962C8B-B14F-4D97-AF65-F5344CB8AC3E}">
        <p14:creationId xmlns:p14="http://schemas.microsoft.com/office/powerpoint/2010/main" val="403850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939CE9-B70A-43DE-B8C8-EB6ECC12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Czym jest </a:t>
            </a:r>
            <a:r>
              <a:rPr lang="pl-PL" err="1"/>
              <a:t>DevOps</a:t>
            </a:r>
            <a:endParaRPr lang="pl-PL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5F4B2D7A-0772-4616-A8D5-F7BC423DD816}"/>
              </a:ext>
            </a:extLst>
          </p:cNvPr>
          <p:cNvSpPr/>
          <p:nvPr/>
        </p:nvSpPr>
        <p:spPr>
          <a:xfrm>
            <a:off x="1537855" y="2317173"/>
            <a:ext cx="3517322" cy="2618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DEV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665078F8-8077-400E-8142-58D57208EC7A}"/>
              </a:ext>
            </a:extLst>
          </p:cNvPr>
          <p:cNvSpPr/>
          <p:nvPr/>
        </p:nvSpPr>
        <p:spPr>
          <a:xfrm>
            <a:off x="6096000" y="2317172"/>
            <a:ext cx="3517322" cy="2618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25870000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Panoramiczny</PresentationFormat>
  <Paragraphs>92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Motyw pakietu Office</vt:lpstr>
      <vt:lpstr>Prezentacja programu PowerPoint</vt:lpstr>
      <vt:lpstr>DevOps - wprowadzenie</vt:lpstr>
      <vt:lpstr>O mnie</vt:lpstr>
      <vt:lpstr>Czym te streamy nie są?</vt:lpstr>
      <vt:lpstr>Czym te streamy są?</vt:lpstr>
      <vt:lpstr>O czym będzie ta seria, czyli czego się nauczycie</vt:lpstr>
      <vt:lpstr>Czym jest DevOps?</vt:lpstr>
      <vt:lpstr>Prezentacja programu PowerPoint</vt:lpstr>
      <vt:lpstr>Czym jest DevOps</vt:lpstr>
      <vt:lpstr>Współpraca między ludźmi</vt:lpstr>
      <vt:lpstr>The Three Ways: Principles of Flow</vt:lpstr>
      <vt:lpstr>The Three Ways: Principles of Feedback</vt:lpstr>
      <vt:lpstr>The Three Ways: Continuous Learning</vt:lpstr>
      <vt:lpstr>Prezentacja programu PowerPoint</vt:lpstr>
      <vt:lpstr>A jak to wygląda naprawdę…</vt:lpstr>
      <vt:lpstr>Narzędzia nie mają znaczenia. Niby tak ale…</vt:lpstr>
      <vt:lpstr>Prezentacja programu PowerPoint</vt:lpstr>
      <vt:lpstr>Jak zostać DevOpsem, czyli DevOps Roadmap</vt:lpstr>
      <vt:lpstr>Moje opinie/rady </vt:lpstr>
      <vt:lpstr>Co dalej?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Kacik</dc:creator>
  <cp:lastModifiedBy>Jan Kacik</cp:lastModifiedBy>
  <cp:revision>1</cp:revision>
  <dcterms:created xsi:type="dcterms:W3CDTF">2021-04-08T20:09:52Z</dcterms:created>
  <dcterms:modified xsi:type="dcterms:W3CDTF">2021-04-14T14:58:24Z</dcterms:modified>
</cp:coreProperties>
</file>