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76" r:id="rId3"/>
    <p:sldId id="277" r:id="rId4"/>
    <p:sldId id="278" r:id="rId5"/>
    <p:sldId id="284" r:id="rId6"/>
    <p:sldId id="285" r:id="rId7"/>
    <p:sldId id="286" r:id="rId8"/>
    <p:sldId id="287" r:id="rId9"/>
    <p:sldId id="288" r:id="rId10"/>
    <p:sldId id="279" r:id="rId11"/>
    <p:sldId id="281" r:id="rId12"/>
    <p:sldId id="283" r:id="rId13"/>
    <p:sldId id="292" r:id="rId14"/>
    <p:sldId id="293" r:id="rId15"/>
    <p:sldId id="295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5308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235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66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140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656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94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75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76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3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62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90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71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28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941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4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2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FFFFFF"/>
            </a:gs>
            <a:gs pos="33000">
              <a:srgbClr val="FFFFFF"/>
            </a:gs>
            <a:gs pos="100000">
              <a:srgbClr val="D9D9D9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lho-federal-de-medicina.github.io/integracao-prescricao-cfm/exemplo/exemplo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selho-Federal-de-Medicina/integracao-prescricao-cfm#readm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2234154" y="2220413"/>
            <a:ext cx="6224072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Aquawax Pro UltraBold" panose="02000003020000020004" pitchFamily="50" charset="0"/>
              </a:rPr>
              <a:t>Integração com a Prescrição Eletrônica do CFM</a:t>
            </a:r>
            <a:endParaRPr b="0" dirty="0">
              <a:latin typeface="Aquawax Pro UltraBold" panose="02000003020000020004" pitchFamily="50" charset="0"/>
            </a:endParaRPr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40246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Cenário do cliente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Como funciona o seu sistema?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Sistema web, mobile ou desktop?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Campos de texto livre ou todo parametrizado?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Acessado apenas por médicos ou mais alguém?</a:t>
            </a:r>
          </a:p>
          <a:p>
            <a:pPr marL="342900" indent="-342900">
              <a:spcBef>
                <a:spcPts val="0"/>
              </a:spcBef>
            </a:pP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97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Integração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Como funciona a integração?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1. Embutir componente do CFM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2. Enviar dados:</a:t>
            </a:r>
          </a:p>
          <a:p>
            <a:pPr marL="800100" lvl="1" indent="-342900"/>
            <a:r>
              <a:rPr lang="pt-BR" sz="1800" dirty="0">
                <a:latin typeface="Aquawax Pro Light" panose="02000003020000020004" pitchFamily="50" charset="0"/>
              </a:rPr>
              <a:t>Unidade de Atendimento</a:t>
            </a:r>
          </a:p>
          <a:p>
            <a:pPr marL="800100" lvl="1" indent="-342900"/>
            <a:r>
              <a:rPr lang="pt-BR" sz="1800" dirty="0">
                <a:latin typeface="Aquawax Pro Light" panose="02000003020000020004" pitchFamily="50" charset="0"/>
              </a:rPr>
              <a:t>Paciente</a:t>
            </a:r>
          </a:p>
          <a:p>
            <a:pPr marL="800100" lvl="1" indent="-342900"/>
            <a:r>
              <a:rPr lang="pt-BR" sz="1800" dirty="0">
                <a:latin typeface="Aquawax Pro Light" panose="02000003020000020004" pitchFamily="50" charset="0"/>
              </a:rPr>
              <a:t>Documento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Receber PDF assinado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32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Resultado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Qual a experiência do usuário final?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1. Preenche as informações no seu sistema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2. Clica no botão para carregar nosso componente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3. Faz login no componente apenas uma vez por dia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4. Visualiza o documento e realizar a assinatura digital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2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Aquawax Pro UltraBold" panose="02000003020000020004" pitchFamily="50" charset="0"/>
              </a:rPr>
              <a:t>Exemplo: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70C0"/>
                </a:solidFill>
                <a:latin typeface="Aquawax Pro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https://conselho-federal-de-medicina.github.io/integracao-prescricao-cfm/exemplo/exemplo.html</a:t>
            </a:r>
            <a:r>
              <a:rPr lang="pt-BR" sz="1400" b="1" dirty="0">
                <a:solidFill>
                  <a:srgbClr val="0070C0"/>
                </a:solidFill>
                <a:latin typeface="Aquawax Pro Light"/>
              </a:rPr>
              <a:t> </a:t>
            </a:r>
            <a:endParaRPr lang="en" sz="1400" dirty="0">
              <a:solidFill>
                <a:srgbClr val="0070C0"/>
              </a:solidFill>
              <a:latin typeface="Aquawax Pro Light"/>
            </a:endParaRPr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117" y="412348"/>
            <a:ext cx="5957288" cy="29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6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Próximos passos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latin typeface="Aquawax Pro Bold" panose="02000003020000020004" pitchFamily="50" charset="0"/>
              </a:rPr>
              <a:t>Quais os próximos passos para a integração?</a:t>
            </a:r>
            <a:endParaRPr sz="36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8" y="3069420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1800" dirty="0">
                <a:latin typeface="Aquawax Pro Light" panose="02000003020000020004" pitchFamily="50" charset="0"/>
              </a:rPr>
              <a:t>Acessar a documentação do desenvolvedor:</a:t>
            </a:r>
            <a:br>
              <a:rPr lang="pt-BR" sz="1800" dirty="0">
                <a:latin typeface="Aquawax Pro Light" panose="02000003020000020004" pitchFamily="50" charset="0"/>
              </a:rPr>
            </a:br>
            <a:r>
              <a:rPr lang="pt-BR" sz="1400" dirty="0">
                <a:solidFill>
                  <a:srgbClr val="0070C0"/>
                </a:solidFill>
                <a:latin typeface="Aquawax Pro Light" panose="02000003020000020004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https://github.com/Conselho-Federal-de-Medicina/integracao-prescricao-cfm#readme</a:t>
            </a:r>
            <a:endParaRPr lang="pt-BR" sz="1400" dirty="0">
              <a:solidFill>
                <a:srgbClr val="0070C0"/>
              </a:solidFill>
              <a:latin typeface="Aquawax Pro Light" panose="02000003020000020004" pitchFamily="50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1800" dirty="0">
                <a:latin typeface="Aquawax Pro Light" panose="02000003020000020004" pitchFamily="50" charset="0"/>
              </a:rPr>
              <a:t>Testar no ambiente de simulação</a:t>
            </a:r>
          </a:p>
          <a:p>
            <a:pPr marL="342900" indent="-342900">
              <a:spcBef>
                <a:spcPts val="0"/>
              </a:spcBef>
            </a:pPr>
            <a:r>
              <a:rPr lang="pt-BR" sz="1800" dirty="0">
                <a:latin typeface="Aquawax Pro Light" panose="02000003020000020004" pitchFamily="50" charset="0"/>
              </a:rPr>
              <a:t>Formalizar o ACT – Acordo de Cooperação Técnica</a:t>
            </a:r>
          </a:p>
          <a:p>
            <a:pPr marL="342900" indent="-342900">
              <a:spcBef>
                <a:spcPts val="0"/>
              </a:spcBef>
            </a:pPr>
            <a:r>
              <a:rPr lang="pt-BR" sz="1800" dirty="0">
                <a:latin typeface="Aquawax Pro Light" panose="02000003020000020004" pitchFamily="50" charset="0"/>
              </a:rPr>
              <a:t>Cadastrar sua aplicação no CFM e testar no ambiente de homologação</a:t>
            </a:r>
          </a:p>
          <a:p>
            <a:pPr marL="342900" indent="-342900">
              <a:spcBef>
                <a:spcPts val="0"/>
              </a:spcBef>
            </a:pPr>
            <a:r>
              <a:rPr lang="pt-BR" sz="1800" dirty="0">
                <a:latin typeface="Aquawax Pro Light" panose="02000003020000020004" pitchFamily="50" charset="0"/>
              </a:rPr>
              <a:t>Publicar em produção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94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4024625"/>
            <a:ext cx="874249" cy="87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9072" y="2425822"/>
            <a:ext cx="5445900" cy="1804200"/>
          </a:xfrm>
        </p:spPr>
        <p:txBody>
          <a:bodyPr/>
          <a:lstStyle/>
          <a:p>
            <a:r>
              <a:rPr lang="pt-BR" sz="20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52623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Proposta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Qual o objetivo desta apresentação?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Apresentar o modelo de integração com o sistema de Prescrição Eletrônica do Conselho Federal de Medicina (CFM)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Público alvo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Para quem é esta apresentação?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Esta apresentação é voltada a gerente e diretores, que precisam decidir se farão a integração e entender como isso afeta os seus sistemas.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3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Cenário do CFM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Como funciona a Prescrição do CFM?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1. Médico realiza o Login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2. Ativa a Sessão de Assinaturas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3. Cadastra a Unidade de Atendimento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4. Cadastra o Paciente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5. Emite os Documentos Médicos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56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>
                <a:latin typeface="Aquawax Pro UltraBold" panose="02000003020000020004" pitchFamily="50" charset="0"/>
              </a:rPr>
              <a:t>1. Página de Login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17" y="404359"/>
            <a:ext cx="5875615" cy="29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9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>
                <a:latin typeface="Aquawax Pro UltraBold" panose="02000003020000020004" pitchFamily="50" charset="0"/>
              </a:rPr>
              <a:t>2. Ativando Sessão de Assinaturas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17" y="413852"/>
            <a:ext cx="5924362" cy="289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>
                <a:latin typeface="Aquawax Pro UltraBold" panose="02000003020000020004" pitchFamily="50" charset="0"/>
              </a:rPr>
              <a:t>3. Cadastrando Unidade de Atendimento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971" y="394640"/>
            <a:ext cx="5894847" cy="29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0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>
                <a:latin typeface="Aquawax Pro UltraBold" panose="02000003020000020004" pitchFamily="50" charset="0"/>
              </a:rPr>
              <a:t>4. Cadastrando Paciente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98" y="401904"/>
            <a:ext cx="5876741" cy="28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4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>
                <a:latin typeface="Aquawax Pro UltraBold" panose="02000003020000020004" pitchFamily="50" charset="0"/>
              </a:rPr>
              <a:t>5. Emitindo Documento Médico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97" y="399879"/>
            <a:ext cx="5846616" cy="29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08494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666967"/>
      </a:dk1>
      <a:lt1>
        <a:srgbClr val="FFFFFF"/>
      </a:lt1>
      <a:dk2>
        <a:srgbClr val="89929B"/>
      </a:dk2>
      <a:lt2>
        <a:srgbClr val="EFF1F3"/>
      </a:lt2>
      <a:accent1>
        <a:srgbClr val="107247"/>
      </a:accent1>
      <a:accent2>
        <a:srgbClr val="62AE8E"/>
      </a:accent2>
      <a:accent3>
        <a:srgbClr val="107247"/>
      </a:accent3>
      <a:accent4>
        <a:srgbClr val="51836B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328</Words>
  <Application>Microsoft Office PowerPoint</Application>
  <PresentationFormat>Apresentação na tela (16:9)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Aquawax Pro UltraBold</vt:lpstr>
      <vt:lpstr>Montserrat</vt:lpstr>
      <vt:lpstr>Aquawax Pro Bold</vt:lpstr>
      <vt:lpstr>Arial</vt:lpstr>
      <vt:lpstr>Calibri</vt:lpstr>
      <vt:lpstr>Aquawax Pro Light</vt:lpstr>
      <vt:lpstr>Desdemona template</vt:lpstr>
      <vt:lpstr>Integração com a Prescrição Eletrônica do CFM</vt:lpstr>
      <vt:lpstr>Proposta</vt:lpstr>
      <vt:lpstr>Público alvo</vt:lpstr>
      <vt:lpstr>Cenário do CFM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Cenário do cliente</vt:lpstr>
      <vt:lpstr>Integração</vt:lpstr>
      <vt:lpstr>Resultado</vt:lpstr>
      <vt:lpstr>Apresentação do PowerPoint</vt:lpstr>
      <vt:lpstr>Próximos passos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de apresentação CFM</dc:title>
  <dc:creator>Ingrid  da Silva Carneiro</dc:creator>
  <cp:lastModifiedBy>Alex Oliveira</cp:lastModifiedBy>
  <cp:revision>20</cp:revision>
  <dcterms:modified xsi:type="dcterms:W3CDTF">2024-05-22T18:25:35Z</dcterms:modified>
</cp:coreProperties>
</file>