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16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9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2353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27,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135320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05940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227883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520969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88225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331302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919375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48217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3054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002910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004685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2311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287482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29,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165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2059238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3234785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3604117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4455993"/>
            <a:ext cx="1700089" cy="116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4135320" y="4105344"/>
            <a:ext cx="1385650" cy="18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6695714" y="2620401"/>
            <a:ext cx="14813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902798" y="2876090"/>
            <a:ext cx="19612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4009376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4360025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4556666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574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 App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8177083" y="245112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4117954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91897" y="2539729"/>
            <a:ext cx="1729073" cy="1747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176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452630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527488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51889" y="2405033"/>
            <a:ext cx="167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6726" y="2401229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5520969" y="2451124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5522744" y="2795404"/>
            <a:ext cx="2574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5983" y="260805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 flipV="1">
            <a:off x="3291154" y="2451124"/>
            <a:ext cx="2817188" cy="295431"/>
          </a:xfrm>
          <a:prstGeom prst="bentConnector4">
            <a:avLst>
              <a:gd name="adj1" fmla="val 39575"/>
              <a:gd name="adj2" fmla="val 177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Bug in render()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7" y="2324933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2634873" y="2270947"/>
            <a:ext cx="909617" cy="469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2079702" y="264467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6342009" y="2683824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28AC1-7CA0-B84B-A40C-CE89C5407777}"/>
              </a:ext>
            </a:extLst>
          </p:cNvPr>
          <p:cNvSpPr txBox="1"/>
          <p:nvPr/>
        </p:nvSpPr>
        <p:spPr>
          <a:xfrm>
            <a:off x="9348826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getRandomDisguise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234753" y="296435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8296D99-D9F3-3F4D-9E3E-E3BDD6EB4E85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2789924" y="3026181"/>
            <a:ext cx="3552085" cy="3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68147-7B17-1249-B1EC-CC74BCD3ED4F}"/>
              </a:ext>
            </a:extLst>
          </p:cNvPr>
          <p:cNvSpPr txBox="1"/>
          <p:nvPr/>
        </p:nvSpPr>
        <p:spPr>
          <a:xfrm>
            <a:off x="815417" y="4571352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EACCD3A-9832-F346-906F-C368569F818B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2634873" y="4545069"/>
            <a:ext cx="911997" cy="44142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B95DBB-F16B-1B42-B915-6DC926ACF7C5}"/>
              </a:ext>
            </a:extLst>
          </p:cNvPr>
          <p:cNvSpPr txBox="1"/>
          <p:nvPr/>
        </p:nvSpPr>
        <p:spPr>
          <a:xfrm>
            <a:off x="2079702" y="48910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A1E4D-6FA6-C541-A24C-3A5EC8BD2C35}"/>
              </a:ext>
            </a:extLst>
          </p:cNvPr>
          <p:cNvSpPr txBox="1"/>
          <p:nvPr/>
        </p:nvSpPr>
        <p:spPr>
          <a:xfrm>
            <a:off x="6342009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getRandomDisguise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D07A9C-31D9-A44A-8F1A-2501977E22B1}"/>
              </a:ext>
            </a:extLst>
          </p:cNvPr>
          <p:cNvSpPr txBox="1"/>
          <p:nvPr/>
        </p:nvSpPr>
        <p:spPr>
          <a:xfrm>
            <a:off x="2234753" y="52107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D9692AD-3CE0-1C4E-89E2-60B3020A4B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2789924" y="5110551"/>
            <a:ext cx="3552085" cy="19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C94134-1F97-CC45-89A7-3869B4F7720D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7939026" y="5273729"/>
            <a:ext cx="1409800" cy="6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7383855" y="5242153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72D81-1FD7-AB46-8B80-0906B1B6E46A}"/>
              </a:ext>
            </a:extLst>
          </p:cNvPr>
          <p:cNvSpPr txBox="1"/>
          <p:nvPr/>
        </p:nvSpPr>
        <p:spPr>
          <a:xfrm>
            <a:off x="6342009" y="5014583"/>
            <a:ext cx="1749417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83ACC-B70B-9843-9BB4-CD63D0EA5B35}"/>
              </a:ext>
            </a:extLst>
          </p:cNvPr>
          <p:cNvSpPr txBox="1"/>
          <p:nvPr/>
        </p:nvSpPr>
        <p:spPr>
          <a:xfrm>
            <a:off x="2725281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3544490" y="1928590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5329040" y="2314490"/>
            <a:ext cx="1012969" cy="711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4773869" y="22190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BFF5B9-4E6D-DB44-89D7-26FA49E92D83}"/>
              </a:ext>
            </a:extLst>
          </p:cNvPr>
          <p:cNvSpPr txBox="1"/>
          <p:nvPr/>
        </p:nvSpPr>
        <p:spPr>
          <a:xfrm>
            <a:off x="3546870" y="420271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D6749F-6131-DF42-A687-CE4EA7146EE4}"/>
              </a:ext>
            </a:extLst>
          </p:cNvPr>
          <p:cNvSpPr txBox="1"/>
          <p:nvPr/>
        </p:nvSpPr>
        <p:spPr>
          <a:xfrm>
            <a:off x="4776249" y="44932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E0C446C-C1A0-6C4B-B65D-3680593B06E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>
            <a:off x="5331420" y="4588612"/>
            <a:ext cx="1010589" cy="5219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78348E-EDEB-3148-9746-3EC301A64ADE}"/>
              </a:ext>
            </a:extLst>
          </p:cNvPr>
          <p:cNvSpPr txBox="1"/>
          <p:nvPr/>
        </p:nvSpPr>
        <p:spPr>
          <a:xfrm>
            <a:off x="5625196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925907" y="296823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6576404" y="314305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3754841" y="234703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2685C2-8D99-9442-8745-0BDFF36D8D74}"/>
              </a:ext>
            </a:extLst>
          </p:cNvPr>
          <p:cNvSpPr txBox="1"/>
          <p:nvPr/>
        </p:nvSpPr>
        <p:spPr>
          <a:xfrm>
            <a:off x="925908" y="522157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1CD6EB-C053-9547-920B-025F9DDA982E}"/>
              </a:ext>
            </a:extLst>
          </p:cNvPr>
          <p:cNvSpPr txBox="1"/>
          <p:nvPr/>
        </p:nvSpPr>
        <p:spPr>
          <a:xfrm>
            <a:off x="6576405" y="539639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F09F5D9-44EB-3A41-B41A-E80B4CF86477}"/>
              </a:ext>
            </a:extLst>
          </p:cNvPr>
          <p:cNvCxnSpPr>
            <a:cxnSpLocks/>
            <a:stCxn id="63" idx="2"/>
            <a:endCxn id="62" idx="1"/>
          </p:cNvCxnSpPr>
          <p:nvPr/>
        </p:nvCxnSpPr>
        <p:spPr>
          <a:xfrm rot="5400000" flipH="1">
            <a:off x="3754842" y="2488046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852</Words>
  <Application>Microsoft Macintosh PowerPoint</Application>
  <PresentationFormat>Widescreen</PresentationFormat>
  <Paragraphs>295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90</cp:revision>
  <dcterms:created xsi:type="dcterms:W3CDTF">2020-12-02T16:32:56Z</dcterms:created>
  <dcterms:modified xsi:type="dcterms:W3CDTF">2021-01-03T17:52:30Z</dcterms:modified>
</cp:coreProperties>
</file>