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336279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138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Initialise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Loading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1469572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componentDidMount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88446" y="1838904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list of ETH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ETH blockchain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 on this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279814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649146"/>
            <a:ext cx="2030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of 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14CB4-F35A-1345-8DBC-C29A95AB459E}"/>
              </a:ext>
            </a:extLst>
          </p:cNvPr>
          <p:cNvSpPr txBox="1"/>
          <p:nvPr/>
        </p:nvSpPr>
        <p:spPr>
          <a:xfrm>
            <a:off x="6344301" y="1962015"/>
            <a:ext cx="22042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requestRandomNumber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7F1E2-B7F8-5944-B7F6-55EF2F9A2648}"/>
              </a:ext>
            </a:extLst>
          </p:cNvPr>
          <p:cNvSpPr txBox="1"/>
          <p:nvPr/>
        </p:nvSpPr>
        <p:spPr>
          <a:xfrm>
            <a:off x="6335190" y="2331347"/>
            <a:ext cx="18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Generate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Loading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and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28712-5209-6B43-9B89-581B6BB0C326}"/>
              </a:ext>
            </a:extLst>
          </p:cNvPr>
          <p:cNvSpPr txBox="1"/>
          <p:nvPr/>
        </p:nvSpPr>
        <p:spPr>
          <a:xfrm>
            <a:off x="6344301" y="3630064"/>
            <a:ext cx="12965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09AA9-7D62-7149-8655-7B0B93B4BA18}"/>
              </a:ext>
            </a:extLst>
          </p:cNvPr>
          <p:cNvSpPr txBox="1"/>
          <p:nvPr/>
        </p:nvSpPr>
        <p:spPr>
          <a:xfrm>
            <a:off x="6335190" y="3999396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new disguise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disguise’s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5054381" y="3799341"/>
            <a:ext cx="1289920" cy="154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4886435" y="2131292"/>
            <a:ext cx="1457866" cy="2850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35" y="1977403"/>
            <a:ext cx="1457866" cy="15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570FD-95DA-2D43-8DCC-2B12482D37CD}"/>
              </a:ext>
            </a:extLst>
          </p:cNvPr>
          <p:cNvSpPr txBox="1"/>
          <p:nvPr/>
        </p:nvSpPr>
        <p:spPr>
          <a:xfrm>
            <a:off x="9590630" y="3294878"/>
            <a:ext cx="83625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getData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7662E-32B5-104D-9481-5749CDA01B43}"/>
              </a:ext>
            </a:extLst>
          </p:cNvPr>
          <p:cNvSpPr txBox="1"/>
          <p:nvPr/>
        </p:nvSpPr>
        <p:spPr>
          <a:xfrm>
            <a:off x="9581519" y="366421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state’s random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 modulo of each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 the random option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F0E6DDD-8047-A143-948F-788E0BE325E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8179028" y="2854576"/>
            <a:ext cx="1411602" cy="60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26" idx="2"/>
            <a:endCxn id="49" idx="3"/>
          </p:cNvCxnSpPr>
          <p:nvPr/>
        </p:nvCxnSpPr>
        <p:spPr>
          <a:xfrm rot="5400000">
            <a:off x="5929844" y="1461398"/>
            <a:ext cx="1906881" cy="625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97469"/>
            <a:ext cx="12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619131" y="5186146"/>
            <a:ext cx="14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2F1B3C-C3D2-314D-B3B8-E17A9ED964BF}"/>
              </a:ext>
            </a:extLst>
          </p:cNvPr>
          <p:cNvSpPr txBox="1"/>
          <p:nvPr/>
        </p:nvSpPr>
        <p:spPr>
          <a:xfrm>
            <a:off x="6583913" y="2669910"/>
            <a:ext cx="15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81403" y="535564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91430" y="1638849"/>
            <a:ext cx="1006127" cy="15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1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(25 Dec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11183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2456110"/>
            <a:ext cx="19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344161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381094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466544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14422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82142" y="2280017"/>
            <a:ext cx="1928685" cy="515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253994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17266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452330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471995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626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526971" y="2653166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11074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297495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91C9EE-678D-9848-9449-641CFBC808DF}"/>
              </a:ext>
            </a:extLst>
          </p:cNvPr>
          <p:cNvSpPr txBox="1"/>
          <p:nvPr/>
        </p:nvSpPr>
        <p:spPr>
          <a:xfrm>
            <a:off x="4310743" y="2419645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865914" y="2604311"/>
            <a:ext cx="1144914" cy="539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10775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1972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496277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03763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 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CB411E-9384-F44D-A28C-854BCE0E8D08}"/>
              </a:ext>
            </a:extLst>
          </p:cNvPr>
          <p:cNvSpPr txBox="1"/>
          <p:nvPr/>
        </p:nvSpPr>
        <p:spPr>
          <a:xfrm>
            <a:off x="4376058" y="2584783"/>
            <a:ext cx="2515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2. generate a disguise at each reload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697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69966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3043940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02944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39877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525327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73205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962398" y="2867847"/>
            <a:ext cx="2048429" cy="319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312777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6049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511113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530778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121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07227" y="3045053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69857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356278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865914" y="1994870"/>
            <a:ext cx="1144914" cy="1737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69558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255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555060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62546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899332" y="1857556"/>
            <a:ext cx="167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setRandomDisguise()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4310743" y="1810204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29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375</Words>
  <Application>Microsoft Macintosh PowerPoint</Application>
  <PresentationFormat>Widescreen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42</cp:revision>
  <dcterms:created xsi:type="dcterms:W3CDTF">2020-12-02T16:32:56Z</dcterms:created>
  <dcterms:modified xsi:type="dcterms:W3CDTF">2020-12-26T11:46:18Z</dcterms:modified>
</cp:coreProperties>
</file>