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26/12/2020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Retrieve web3Connect </a:t>
            </a:r>
            <a:r>
              <a:rPr lang="en-US" sz="1200" dirty="0"/>
              <a:t>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638</Words>
  <Application>Microsoft Macintosh PowerPoint</Application>
  <PresentationFormat>Widescreen</PresentationFormat>
  <Paragraphs>198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59</cp:revision>
  <dcterms:created xsi:type="dcterms:W3CDTF">2020-12-02T16:32:56Z</dcterms:created>
  <dcterms:modified xsi:type="dcterms:W3CDTF">2020-12-26T17:57:30Z</dcterms:modified>
</cp:coreProperties>
</file>