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FD8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25/12/2020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8"/>
            <a:ext cx="8667372" cy="505731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LU" b="1" dirty="0">
                <a:solidFill>
                  <a:srgbClr val="980000"/>
                </a:solidFill>
              </a:rPr>
              <a:t>Smart contract </a:t>
            </a:r>
            <a:r>
              <a:rPr lang="en-LU" b="1" i="1" dirty="0">
                <a:solidFill>
                  <a:srgbClr val="980000"/>
                </a:solidFill>
              </a:rPr>
              <a:t>PepitoDisguise</a:t>
            </a:r>
            <a:r>
              <a:rPr lang="en-LU" b="1" dirty="0">
                <a:solidFill>
                  <a:srgbClr val="980000"/>
                </a:solidFill>
              </a:rPr>
              <a:t>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solidFill>
            <a:srgbClr val="E1EFD8"/>
          </a:solidFill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rgbClr val="980000"/>
                </a:solidFill>
              </a:rPr>
              <a:t>PepitoDisguise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3716567" y="2942966"/>
            <a:ext cx="2880176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3716567" y="3400244"/>
            <a:ext cx="2880176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3716567" y="3402762"/>
            <a:ext cx="2880176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>
                <a:solidFill>
                  <a:schemeClr val="bg1">
                    <a:lumMod val="65000"/>
                  </a:schemeClr>
                </a:solidFill>
              </a:rPr>
              <a:t>m</a:t>
            </a:r>
            <a:r>
              <a:rPr lang="en-LU" sz="1100" i="1" dirty="0">
                <a:solidFill>
                  <a:schemeClr val="bg1">
                    <a:lumMod val="65000"/>
                  </a:schemeClr>
                </a:solidFill>
              </a:rPr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_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owner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>
                <a:solidFill>
                  <a:schemeClr val="bg1">
                    <a:lumMod val="65000"/>
                  </a:schemeClr>
                </a:solidFill>
              </a:rPr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4206385" y="5241556"/>
            <a:ext cx="103425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Community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9601655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9601655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9601655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6067646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5240644" y="5395444"/>
            <a:ext cx="8270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7408847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7408847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7408847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sendCoin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getBalance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420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updatePepitoDisguise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10298536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updateData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4369018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68" idx="3"/>
            <a:endCxn id="63" idx="1"/>
          </p:cNvCxnSpPr>
          <p:nvPr/>
        </p:nvCxnSpPr>
        <p:spPr>
          <a:xfrm>
            <a:off x="3379382" y="5392926"/>
            <a:ext cx="989636" cy="9834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8505251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5518563" y="6376392"/>
            <a:ext cx="298668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9616083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sendToken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mintToken</a:t>
            </a:r>
            <a:r>
              <a:rPr lang="fr-FR" sz="1100" i="1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FR" sz="1100" i="1" dirty="0" err="1">
                <a:solidFill>
                  <a:schemeClr val="bg1">
                    <a:lumMod val="65000"/>
                  </a:schemeClr>
                </a:solidFill>
              </a:rPr>
              <a:t>burnToken</a:t>
            </a:r>
            <a:endParaRPr lang="en-LU" sz="1100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F3AE66-69A5-C348-967A-DD058EFE76E1}"/>
              </a:ext>
            </a:extLst>
          </p:cNvPr>
          <p:cNvSpPr txBox="1"/>
          <p:nvPr/>
        </p:nvSpPr>
        <p:spPr>
          <a:xfrm>
            <a:off x="3021632" y="3515082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createPepitoDisguise</a:t>
            </a:r>
            <a:r>
              <a:rPr lang="fr-FR" sz="1100" i="1" dirty="0"/>
              <a:t>, </a:t>
            </a:r>
            <a:r>
              <a:rPr lang="fr-FR" sz="1100" i="1" dirty="0" err="1"/>
              <a:t>getPepitoDisguise</a:t>
            </a:r>
            <a:endParaRPr lang="en-LU" sz="1100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8EBBFF-2CA6-F14F-B427-B8B38A25C863}"/>
              </a:ext>
            </a:extLst>
          </p:cNvPr>
          <p:cNvSpPr txBox="1"/>
          <p:nvPr/>
        </p:nvSpPr>
        <p:spPr>
          <a:xfrm>
            <a:off x="1946361" y="5239037"/>
            <a:ext cx="143302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LU" sz="1400" dirty="0">
                <a:solidFill>
                  <a:schemeClr val="bg1">
                    <a:lumMod val="65000"/>
                  </a:schemeClr>
                </a:solidFill>
              </a:rPr>
              <a:t>HelperInstitution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91CEB05-131E-F44C-99F2-A6213E6BAD6A}"/>
              </a:ext>
            </a:extLst>
          </p:cNvPr>
          <p:cNvCxnSpPr>
            <a:cxnSpLocks/>
            <a:stCxn id="68" idx="3"/>
            <a:endCxn id="49" idx="1"/>
          </p:cNvCxnSpPr>
          <p:nvPr/>
        </p:nvCxnSpPr>
        <p:spPr>
          <a:xfrm>
            <a:off x="3379382" y="5392926"/>
            <a:ext cx="827003" cy="25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3362791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React calling sequence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/>
              <a:t>App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138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Initialise options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Loading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1469572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/>
              <a:t>componentDidMount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88446" y="1838904"/>
            <a:ext cx="2574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list of ETH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ETH blockchain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 on this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279814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649146"/>
            <a:ext cx="2030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Table of options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14CB4-F35A-1345-8DBC-C29A95AB459E}"/>
              </a:ext>
            </a:extLst>
          </p:cNvPr>
          <p:cNvSpPr txBox="1"/>
          <p:nvPr/>
        </p:nvSpPr>
        <p:spPr>
          <a:xfrm>
            <a:off x="6344301" y="1962015"/>
            <a:ext cx="220425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requestRandomNumber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7F1E2-B7F8-5944-B7F6-55EF2F9A2648}"/>
              </a:ext>
            </a:extLst>
          </p:cNvPr>
          <p:cNvSpPr txBox="1"/>
          <p:nvPr/>
        </p:nvSpPr>
        <p:spPr>
          <a:xfrm>
            <a:off x="6335190" y="2331347"/>
            <a:ext cx="1843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Generate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Loading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and </a:t>
            </a:r>
            <a:r>
              <a:rPr lang="en-US" sz="1200" dirty="0" err="1"/>
              <a:t>getData</a:t>
            </a:r>
            <a:r>
              <a:rPr lang="en-US" sz="1200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28712-5209-6B43-9B89-581B6BB0C326}"/>
              </a:ext>
            </a:extLst>
          </p:cNvPr>
          <p:cNvSpPr txBox="1"/>
          <p:nvPr/>
        </p:nvSpPr>
        <p:spPr>
          <a:xfrm>
            <a:off x="6344301" y="3630064"/>
            <a:ext cx="1296573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storeDisguise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109AA9-7D62-7149-8655-7B0B93B4BA18}"/>
              </a:ext>
            </a:extLst>
          </p:cNvPr>
          <p:cNvSpPr txBox="1"/>
          <p:nvPr/>
        </p:nvSpPr>
        <p:spPr>
          <a:xfrm>
            <a:off x="6335190" y="3999396"/>
            <a:ext cx="21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new disguise contract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disguise’s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 flipV="1">
            <a:off x="5054381" y="3799341"/>
            <a:ext cx="1289920" cy="1546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4886435" y="2131292"/>
            <a:ext cx="1457866" cy="28508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886435" y="1977403"/>
            <a:ext cx="1457866" cy="1538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C570FD-95DA-2D43-8DCC-2B12482D37CD}"/>
              </a:ext>
            </a:extLst>
          </p:cNvPr>
          <p:cNvSpPr txBox="1"/>
          <p:nvPr/>
        </p:nvSpPr>
        <p:spPr>
          <a:xfrm>
            <a:off x="9590630" y="3294878"/>
            <a:ext cx="83625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getData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17662E-32B5-104D-9481-5749CDA01B43}"/>
              </a:ext>
            </a:extLst>
          </p:cNvPr>
          <p:cNvSpPr txBox="1"/>
          <p:nvPr/>
        </p:nvSpPr>
        <p:spPr>
          <a:xfrm>
            <a:off x="9581519" y="3664210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state’s random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Calculate modulo of each option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 the random option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F0E6DDD-8047-A143-948F-788E0BE325E9}"/>
              </a:ext>
            </a:extLst>
          </p:cNvPr>
          <p:cNvCxnSpPr>
            <a:cxnSpLocks/>
            <a:stCxn id="44" idx="3"/>
            <a:endCxn id="26" idx="1"/>
          </p:cNvCxnSpPr>
          <p:nvPr/>
        </p:nvCxnSpPr>
        <p:spPr>
          <a:xfrm>
            <a:off x="8179028" y="2854576"/>
            <a:ext cx="1411602" cy="6095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26" idx="2"/>
            <a:endCxn id="49" idx="3"/>
          </p:cNvCxnSpPr>
          <p:nvPr/>
        </p:nvCxnSpPr>
        <p:spPr>
          <a:xfrm rot="5400000">
            <a:off x="5929844" y="1461398"/>
            <a:ext cx="1906881" cy="6250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97469"/>
            <a:ext cx="126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619131" y="5186146"/>
            <a:ext cx="14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2F1B3C-C3D2-314D-B3B8-E17A9ED964BF}"/>
              </a:ext>
            </a:extLst>
          </p:cNvPr>
          <p:cNvSpPr txBox="1"/>
          <p:nvPr/>
        </p:nvSpPr>
        <p:spPr>
          <a:xfrm>
            <a:off x="6583913" y="2669910"/>
            <a:ext cx="159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81403" y="5355647"/>
            <a:ext cx="67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891430" y="1638849"/>
            <a:ext cx="1006127" cy="153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1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(25 Dec 2020)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11183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2456110"/>
            <a:ext cx="19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requestRandomNumber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344161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381094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466544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14422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4082142" y="2280017"/>
            <a:ext cx="1928685" cy="5152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253994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17266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452330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471995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626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526971" y="2653166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11074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297495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91C9EE-678D-9848-9449-641CFBC808DF}"/>
              </a:ext>
            </a:extLst>
          </p:cNvPr>
          <p:cNvSpPr txBox="1"/>
          <p:nvPr/>
        </p:nvSpPr>
        <p:spPr>
          <a:xfrm>
            <a:off x="4310743" y="2419645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>
          <a:xfrm>
            <a:off x="4865914" y="2604311"/>
            <a:ext cx="1144914" cy="539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10775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1972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496277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03763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 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CB411E-9384-F44D-A28C-854BCE0E8D08}"/>
              </a:ext>
            </a:extLst>
          </p:cNvPr>
          <p:cNvSpPr txBox="1"/>
          <p:nvPr/>
        </p:nvSpPr>
        <p:spPr>
          <a:xfrm>
            <a:off x="4376058" y="2584783"/>
            <a:ext cx="2515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2. generate a disguise at each reload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697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897557" y="2699660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899332" y="3043940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897557" y="4029443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888446" y="4398775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571995" y="5253274"/>
            <a:ext cx="1438832" cy="466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886435" y="3732059"/>
            <a:ext cx="1124393" cy="11705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962398" y="2867847"/>
            <a:ext cx="2048429" cy="3193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847059" y="3127773"/>
            <a:ext cx="1548579" cy="3095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621916" y="4760490"/>
            <a:ext cx="1264519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434069" y="5111139"/>
            <a:ext cx="113792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397089" y="5307780"/>
            <a:ext cx="676406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1006127" cy="12146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9049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10135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407227" y="3045053"/>
            <a:ext cx="555171" cy="284269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6010827" y="2698570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6010828" y="356278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865914" y="1994870"/>
            <a:ext cx="1144914" cy="17371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821160" y="2695586"/>
            <a:ext cx="2574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1006127" cy="2559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6010827" y="5550602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327571" y="5625460"/>
            <a:ext cx="3708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 </a:t>
            </a:r>
            <a:r>
              <a:rPr lang="en-US" sz="1200" dirty="0">
                <a:solidFill>
                  <a:srgbClr val="FF0000"/>
                </a:solidFill>
              </a:rPr>
              <a:t>(1.crash if web3 not set)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899332" y="1857556"/>
            <a:ext cx="16778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4310743" y="1810204"/>
            <a:ext cx="5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297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1D8D0-F88B-784E-8FF8-D5F07BC08546}"/>
              </a:ext>
            </a:extLst>
          </p:cNvPr>
          <p:cNvSpPr txBox="1"/>
          <p:nvPr/>
        </p:nvSpPr>
        <p:spPr>
          <a:xfrm>
            <a:off x="620486" y="413657"/>
            <a:ext cx="4240665" cy="594250"/>
          </a:xfrm>
          <a:prstGeom prst="rect">
            <a:avLst/>
          </a:prstGeom>
          <a:solidFill>
            <a:srgbClr val="E1EFD8"/>
          </a:solidFill>
        </p:spPr>
        <p:txBody>
          <a:bodyPr wrap="none" rtlCol="0" anchor="ctr" anchorCtr="0">
            <a:noAutofit/>
          </a:bodyPr>
          <a:lstStyle/>
          <a:p>
            <a:r>
              <a:rPr lang="en-US" b="1" dirty="0">
                <a:solidFill>
                  <a:srgbClr val="980000"/>
                </a:solidFill>
              </a:rPr>
              <a:t>Pepito – </a:t>
            </a:r>
            <a:r>
              <a:rPr lang="en-US" b="1" dirty="0" err="1">
                <a:solidFill>
                  <a:srgbClr val="980000"/>
                </a:solidFill>
              </a:rPr>
              <a:t>App.js</a:t>
            </a:r>
            <a:r>
              <a:rPr lang="en-US" b="1" dirty="0">
                <a:solidFill>
                  <a:srgbClr val="980000"/>
                </a:solidFill>
              </a:rPr>
              <a:t> process flow (re-design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891D5-3171-C544-94BF-3D2CB24C6664}"/>
              </a:ext>
            </a:extLst>
          </p:cNvPr>
          <p:cNvSpPr txBox="1"/>
          <p:nvPr/>
        </p:nvSpPr>
        <p:spPr>
          <a:xfrm>
            <a:off x="620486" y="1469572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02A08-6485-3747-9743-8A8FF3F1AFD8}"/>
              </a:ext>
            </a:extLst>
          </p:cNvPr>
          <p:cNvSpPr txBox="1"/>
          <p:nvPr/>
        </p:nvSpPr>
        <p:spPr>
          <a:xfrm>
            <a:off x="611375" y="1838904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App.js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0BC68-98F1-374B-B0A6-7F80DAAB776D}"/>
              </a:ext>
            </a:extLst>
          </p:cNvPr>
          <p:cNvSpPr txBox="1"/>
          <p:nvPr/>
        </p:nvSpPr>
        <p:spPr>
          <a:xfrm>
            <a:off x="2592757" y="3483433"/>
            <a:ext cx="1988878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componentDidMount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A071E-ACD1-CC46-AC6B-D3109A9288AC}"/>
              </a:ext>
            </a:extLst>
          </p:cNvPr>
          <p:cNvSpPr txBox="1"/>
          <p:nvPr/>
        </p:nvSpPr>
        <p:spPr>
          <a:xfrm>
            <a:off x="2594532" y="382771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48BA86-9C0C-0846-A8F7-877203CF605C}"/>
              </a:ext>
            </a:extLst>
          </p:cNvPr>
          <p:cNvSpPr txBox="1"/>
          <p:nvPr/>
        </p:nvSpPr>
        <p:spPr>
          <a:xfrm>
            <a:off x="2592757" y="4323358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render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5F9DA-160B-2D4B-9A04-56DEA224E101}"/>
              </a:ext>
            </a:extLst>
          </p:cNvPr>
          <p:cNvSpPr txBox="1"/>
          <p:nvPr/>
        </p:nvSpPr>
        <p:spPr>
          <a:xfrm>
            <a:off x="2583646" y="4692690"/>
            <a:ext cx="20748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Don’t wait for web3 to load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Header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“generate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Logo Machu Picchu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Button “store disguise”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avatar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Display table of options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8CB609-5862-264E-9A09-B63C0381FC84}"/>
              </a:ext>
            </a:extLst>
          </p:cNvPr>
          <p:cNvCxnSpPr>
            <a:cxnSpLocks/>
            <a:stCxn id="37" idx="3"/>
            <a:endCxn id="52" idx="1"/>
          </p:cNvCxnSpPr>
          <p:nvPr/>
        </p:nvCxnSpPr>
        <p:spPr>
          <a:xfrm>
            <a:off x="4267195" y="5544566"/>
            <a:ext cx="1700089" cy="469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C3C79A64-9320-F247-9FB9-A688EBFACC06}"/>
              </a:ext>
            </a:extLst>
          </p:cNvPr>
          <p:cNvCxnSpPr>
            <a:cxnSpLocks/>
            <a:stCxn id="35" idx="3"/>
            <a:endCxn id="40" idx="1"/>
          </p:cNvCxnSpPr>
          <p:nvPr/>
        </p:nvCxnSpPr>
        <p:spPr>
          <a:xfrm flipV="1">
            <a:off x="4581635" y="4025974"/>
            <a:ext cx="1385650" cy="11679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C1BDCA4-DD5D-5248-8A2E-AAE22C81010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3603168" y="2475961"/>
            <a:ext cx="2364116" cy="7739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47570092-79B6-754F-BCFD-1A5EB892AF91}"/>
              </a:ext>
            </a:extLst>
          </p:cNvPr>
          <p:cNvCxnSpPr>
            <a:cxnSpLocks/>
            <a:stCxn id="40" idx="2"/>
            <a:endCxn id="49" idx="3"/>
          </p:cNvCxnSpPr>
          <p:nvPr/>
        </p:nvCxnSpPr>
        <p:spPr>
          <a:xfrm rot="5400000">
            <a:off x="4674198" y="3289748"/>
            <a:ext cx="1545956" cy="335696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CEA38D-6CC4-BB48-9AB5-487325E48A94}"/>
              </a:ext>
            </a:extLst>
          </p:cNvPr>
          <p:cNvSpPr txBox="1"/>
          <p:nvPr/>
        </p:nvSpPr>
        <p:spPr>
          <a:xfrm>
            <a:off x="3317116" y="5097949"/>
            <a:ext cx="1264519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B68C6E-78D5-C744-AB64-6FFF14839D2C}"/>
              </a:ext>
            </a:extLst>
          </p:cNvPr>
          <p:cNvSpPr txBox="1"/>
          <p:nvPr/>
        </p:nvSpPr>
        <p:spPr>
          <a:xfrm>
            <a:off x="3129269" y="5448598"/>
            <a:ext cx="113792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1ECCD-E0C9-7A42-974F-50F8E3DB0E11}"/>
              </a:ext>
            </a:extLst>
          </p:cNvPr>
          <p:cNvSpPr txBox="1"/>
          <p:nvPr/>
        </p:nvSpPr>
        <p:spPr>
          <a:xfrm>
            <a:off x="3092289" y="5645239"/>
            <a:ext cx="676406" cy="191936"/>
          </a:xfrm>
          <a:prstGeom prst="rect">
            <a:avLst/>
          </a:prstGeom>
          <a:noFill/>
        </p:spPr>
        <p:txBody>
          <a:bodyPr wrap="square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1EAAFEB-89C2-4548-A6C1-9069A7BEBA9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891430" y="1654238"/>
            <a:ext cx="701327" cy="19984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oogle Shape;117;p28">
            <a:extLst>
              <a:ext uri="{FF2B5EF4-FFF2-40B4-BE49-F238E27FC236}">
                <a16:creationId xmlns:a16="http://schemas.microsoft.com/office/drawing/2014/main" id="{D559997F-2FAD-644C-BBAD-FBAB7FCCE8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4F9D4BB-9216-DA47-8F83-EEE989CF08E6}"/>
              </a:ext>
            </a:extLst>
          </p:cNvPr>
          <p:cNvSpPr txBox="1"/>
          <p:nvPr/>
        </p:nvSpPr>
        <p:spPr>
          <a:xfrm>
            <a:off x="2600138" y="1483186"/>
            <a:ext cx="12709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600" dirty="0"/>
              <a:t>constructor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D649514-9874-5C4E-A6EF-4C4C4D5DA46B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1891430" y="1654238"/>
            <a:ext cx="708708" cy="136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EAC1FC-8303-C54A-B316-9BDA6F13CB13}"/>
              </a:ext>
            </a:extLst>
          </p:cNvPr>
          <p:cNvSpPr txBox="1"/>
          <p:nvPr/>
        </p:nvSpPr>
        <p:spPr>
          <a:xfrm>
            <a:off x="3047997" y="3153914"/>
            <a:ext cx="555171" cy="191936"/>
          </a:xfrm>
          <a:prstGeom prst="rect">
            <a:avLst/>
          </a:prstGeom>
          <a:noFill/>
        </p:spPr>
        <p:txBody>
          <a:bodyPr wrap="square" lIns="90000" tIns="3600" bIns="3600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C5EC1E-E0B3-0E46-ADBF-93AA2485BCFA}"/>
              </a:ext>
            </a:extLst>
          </p:cNvPr>
          <p:cNvSpPr txBox="1"/>
          <p:nvPr/>
        </p:nvSpPr>
        <p:spPr>
          <a:xfrm>
            <a:off x="5967284" y="2306684"/>
            <a:ext cx="2806601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 err="1"/>
              <a:t>EventListener</a:t>
            </a:r>
            <a:r>
              <a:rPr lang="en-US" sz="1400" dirty="0"/>
              <a:t> “load” from Metamask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3ED113-D713-4043-8DDA-50D5D976B307}"/>
              </a:ext>
            </a:extLst>
          </p:cNvPr>
          <p:cNvSpPr txBox="1"/>
          <p:nvPr/>
        </p:nvSpPr>
        <p:spPr>
          <a:xfrm>
            <a:off x="5967285" y="385669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Generate random disguise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78DE0365-6BBA-4F46-A337-02674D3E8C46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4234540" y="2166422"/>
            <a:ext cx="1732745" cy="1859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D0CCCA-93F8-4447-A797-265F4BC9AA65}"/>
              </a:ext>
            </a:extLst>
          </p:cNvPr>
          <p:cNvSpPr txBox="1"/>
          <p:nvPr/>
        </p:nvSpPr>
        <p:spPr>
          <a:xfrm>
            <a:off x="8777617" y="2303700"/>
            <a:ext cx="28693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Query web3 list of user accounts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Pepito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setState</a:t>
            </a:r>
            <a:r>
              <a:rPr lang="en-US" sz="1200" dirty="0"/>
              <a:t>() without running anything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web3Connect = true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this.setState</a:t>
            </a:r>
            <a:r>
              <a:rPr lang="en-US" sz="1200" dirty="0"/>
              <a:t>(web3Connect, </a:t>
            </a:r>
            <a:r>
              <a:rPr lang="en-US" sz="1200" dirty="0" err="1"/>
              <a:t>console.log</a:t>
            </a:r>
            <a:r>
              <a:rPr lang="en-US" sz="1200" dirty="0"/>
              <a:t>)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0DD562C-239D-804B-8DDD-532731A4DC4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1891430" y="1654238"/>
            <a:ext cx="701327" cy="28537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A72290-B5BE-3A4E-8F41-B3EECCC92F4D}"/>
              </a:ext>
            </a:extLst>
          </p:cNvPr>
          <p:cNvSpPr txBox="1"/>
          <p:nvPr/>
        </p:nvSpPr>
        <p:spPr>
          <a:xfrm>
            <a:off x="5967284" y="5844517"/>
            <a:ext cx="2316744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sz="1400" dirty="0"/>
              <a:t>Store disguise on blockchain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727D4B7-7E92-4A40-9510-B968BF9F2E3C}"/>
              </a:ext>
            </a:extLst>
          </p:cNvPr>
          <p:cNvSpPr txBox="1"/>
          <p:nvPr/>
        </p:nvSpPr>
        <p:spPr>
          <a:xfrm>
            <a:off x="8284028" y="5919375"/>
            <a:ext cx="3708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(this.state.web3Connect)…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Retrieve web3 from state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Call </a:t>
            </a:r>
            <a:r>
              <a:rPr lang="en-US" sz="1200" dirty="0" err="1"/>
              <a:t>createPepitoDisguise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Store options in blockchain </a:t>
            </a:r>
            <a:r>
              <a:rPr lang="en-US" sz="1200" dirty="0">
                <a:solidFill>
                  <a:srgbClr val="FF0000"/>
                </a:solidFill>
              </a:rPr>
              <a:t>(3.crash function </a:t>
            </a:r>
            <a:r>
              <a:rPr lang="en-US" sz="1200" dirty="0" err="1">
                <a:solidFill>
                  <a:srgbClr val="FF0000"/>
                </a:solidFill>
              </a:rPr>
              <a:t>unkown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234992-4A29-8245-A060-9EB80FD9C801}"/>
              </a:ext>
            </a:extLst>
          </p:cNvPr>
          <p:cNvSpPr txBox="1"/>
          <p:nvPr/>
        </p:nvSpPr>
        <p:spPr>
          <a:xfrm>
            <a:off x="2594532" y="1857556"/>
            <a:ext cx="3445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Bind </a:t>
            </a:r>
            <a:r>
              <a:rPr lang="en-US" sz="1200" dirty="0" err="1"/>
              <a:t>setRandomDisguise</a:t>
            </a:r>
            <a:r>
              <a:rPr lang="en-US" sz="1200" dirty="0"/>
              <a:t>, getWeb3, </a:t>
            </a:r>
            <a:r>
              <a:rPr lang="en-US" sz="1200" dirty="0" err="1"/>
              <a:t>storeDisguise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setRandomDisguise</a:t>
            </a:r>
            <a:r>
              <a:rPr lang="en-US" sz="1200" dirty="0"/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this.state.web3Connect =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makePepito</a:t>
            </a:r>
            <a:r>
              <a:rPr lang="en-US" sz="12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DAF79-1CD3-5440-A93A-6F9322935EDE}"/>
              </a:ext>
            </a:extLst>
          </p:cNvPr>
          <p:cNvSpPr txBox="1"/>
          <p:nvPr/>
        </p:nvSpPr>
        <p:spPr>
          <a:xfrm>
            <a:off x="3679369" y="2027922"/>
            <a:ext cx="555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U" sz="1200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5D922B-A798-674A-93E5-E4479EC5A3FC}"/>
              </a:ext>
            </a:extLst>
          </p:cNvPr>
          <p:cNvCxnSpPr>
            <a:cxnSpLocks/>
          </p:cNvCxnSpPr>
          <p:nvPr/>
        </p:nvCxnSpPr>
        <p:spPr>
          <a:xfrm flipH="1" flipV="1">
            <a:off x="2675343" y="3860470"/>
            <a:ext cx="919070" cy="23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C032EB-6B69-F542-A1E8-D9F9A33EB281}"/>
              </a:ext>
            </a:extLst>
          </p:cNvPr>
          <p:cNvSpPr txBox="1"/>
          <p:nvPr/>
        </p:nvSpPr>
        <p:spPr>
          <a:xfrm>
            <a:off x="2600138" y="2786863"/>
            <a:ext cx="1174745" cy="33855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/>
              <a:t>makePepito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12EC32-AFDD-EE43-81D9-6017FCDBE213}"/>
              </a:ext>
            </a:extLst>
          </p:cNvPr>
          <p:cNvSpPr txBox="1"/>
          <p:nvPr/>
        </p:nvSpPr>
        <p:spPr>
          <a:xfrm>
            <a:off x="2601913" y="3131143"/>
            <a:ext cx="1015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getWeb3()</a:t>
            </a:r>
          </a:p>
        </p:txBody>
      </p:sp>
    </p:spTree>
    <p:extLst>
      <p:ext uri="{BB962C8B-B14F-4D97-AF65-F5344CB8AC3E}">
        <p14:creationId xmlns:p14="http://schemas.microsoft.com/office/powerpoint/2010/main" val="124751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511</Words>
  <Application>Microsoft Macintosh PowerPoint</Application>
  <PresentationFormat>Widescreen</PresentationFormat>
  <Paragraphs>160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55</cp:revision>
  <dcterms:created xsi:type="dcterms:W3CDTF">2020-12-02T16:32:56Z</dcterms:created>
  <dcterms:modified xsi:type="dcterms:W3CDTF">2020-12-26T16:05:12Z</dcterms:modified>
</cp:coreProperties>
</file>