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23/12/2020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23/12/2020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23/12/2020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23/12/2020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23/12/2020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23/12/2020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23/12/2020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23/12/2020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23/12/2020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23/12/2020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23/12/2020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23/12/2020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9"/>
            <a:ext cx="779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Samrt contract </a:t>
            </a:r>
            <a:r>
              <a:rPr lang="en-LU" i="1" dirty="0"/>
              <a:t>PepitoDisguise</a:t>
            </a:r>
            <a:r>
              <a:rPr lang="en-LU" dirty="0"/>
              <a:t>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PepitoDisguise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455D32-021E-0445-A80B-05F10CE295E1}"/>
              </a:ext>
            </a:extLst>
          </p:cNvPr>
          <p:cNvSpPr txBox="1"/>
          <p:nvPr/>
        </p:nvSpPr>
        <p:spPr>
          <a:xfrm>
            <a:off x="1162584" y="3248874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179594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PepitoDisguiseFactory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4C4201E6-3E0E-D442-BB1D-013BECA4E68B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 flipV="1">
            <a:off x="1816417" y="3402762"/>
            <a:ext cx="124631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4858675" y="2942966"/>
            <a:ext cx="173806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4858675" y="3400244"/>
            <a:ext cx="173806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4858675" y="3402762"/>
            <a:ext cx="173806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LU" sz="1100" i="1" dirty="0">
                <a:solidFill>
                  <a:schemeClr val="bg1">
                    <a:lumMod val="65000"/>
                  </a:schemeClr>
                </a:solidFill>
              </a:rPr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owner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4206385" y="5241556"/>
            <a:ext cx="103425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Community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9601655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9601655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9601655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6067646" y="5241555"/>
            <a:ext cx="13412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PinNeedFactory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5240644" y="5395444"/>
            <a:ext cx="8270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408847" y="4935648"/>
            <a:ext cx="219280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7408847" y="5392926"/>
            <a:ext cx="219280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7408847" y="5395444"/>
            <a:ext cx="219280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812160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updatePepitoDisguise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10298536" y="472487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updateData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4369018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>
          <a:xfrm>
            <a:off x="3379382" y="5392926"/>
            <a:ext cx="989636" cy="98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8505251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5518563" y="6376392"/>
            <a:ext cx="29866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9616083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mintToken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burnToken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D8472-9976-954D-9737-D7B6228C0502}"/>
              </a:ext>
            </a:extLst>
          </p:cNvPr>
          <p:cNvCxnSpPr/>
          <p:nvPr/>
        </p:nvCxnSpPr>
        <p:spPr>
          <a:xfrm>
            <a:off x="304800" y="4321629"/>
            <a:ext cx="92419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056338-FBF0-8840-8537-9754536C92F5}"/>
              </a:ext>
            </a:extLst>
          </p:cNvPr>
          <p:cNvSpPr txBox="1"/>
          <p:nvPr/>
        </p:nvSpPr>
        <p:spPr>
          <a:xfrm>
            <a:off x="484197" y="4207137"/>
            <a:ext cx="15039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i="1" dirty="0"/>
              <a:t>In future </a:t>
            </a:r>
            <a:r>
              <a:rPr lang="fr-FR" sz="1100" i="1" dirty="0" err="1"/>
              <a:t>developments</a:t>
            </a:r>
            <a:endParaRPr lang="en-LU" sz="1100" i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F3AE66-69A5-C348-967A-DD058EFE76E1}"/>
              </a:ext>
            </a:extLst>
          </p:cNvPr>
          <p:cNvSpPr txBox="1"/>
          <p:nvPr/>
        </p:nvSpPr>
        <p:spPr>
          <a:xfrm>
            <a:off x="3021632" y="3515082"/>
            <a:ext cx="2465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createPepitoDisguise</a:t>
            </a:r>
            <a:r>
              <a:rPr lang="fr-FR" sz="1100" i="1" dirty="0"/>
              <a:t>, </a:t>
            </a:r>
            <a:r>
              <a:rPr lang="fr-FR" sz="1100" i="1" dirty="0" err="1"/>
              <a:t>getPepitoDisguise</a:t>
            </a:r>
            <a:endParaRPr lang="en-LU" sz="11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8EBBFF-2CA6-F14F-B427-B8B38A25C863}"/>
              </a:ext>
            </a:extLst>
          </p:cNvPr>
          <p:cNvSpPr txBox="1"/>
          <p:nvPr/>
        </p:nvSpPr>
        <p:spPr>
          <a:xfrm>
            <a:off x="1946361" y="5239037"/>
            <a:ext cx="143302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HelperInstitution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91CEB05-131E-F44C-99F2-A6213E6BAD6A}"/>
              </a:ext>
            </a:extLst>
          </p:cNvPr>
          <p:cNvCxnSpPr>
            <a:cxnSpLocks/>
            <a:stCxn id="68" idx="3"/>
            <a:endCxn id="49" idx="1"/>
          </p:cNvCxnSpPr>
          <p:nvPr/>
        </p:nvCxnSpPr>
        <p:spPr>
          <a:xfrm>
            <a:off x="3379382" y="5392926"/>
            <a:ext cx="827003" cy="2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Pepito – React calling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/>
              <a:t>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1386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Initialise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Loading = 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1469572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componentDidMount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88446" y="1838904"/>
            <a:ext cx="2574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requestRandomNumber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list of ETH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ETH blockchain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 on this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4279814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4649146"/>
            <a:ext cx="2030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Table of options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914CB4-F35A-1345-8DBC-C29A95AB459E}"/>
              </a:ext>
            </a:extLst>
          </p:cNvPr>
          <p:cNvSpPr txBox="1"/>
          <p:nvPr/>
        </p:nvSpPr>
        <p:spPr>
          <a:xfrm>
            <a:off x="6344301" y="1962015"/>
            <a:ext cx="220425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requestRandomNumber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7F1E2-B7F8-5944-B7F6-55EF2F9A2648}"/>
              </a:ext>
            </a:extLst>
          </p:cNvPr>
          <p:cNvSpPr txBox="1"/>
          <p:nvPr/>
        </p:nvSpPr>
        <p:spPr>
          <a:xfrm>
            <a:off x="6335190" y="2331347"/>
            <a:ext cx="184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Generate random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Loading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and </a:t>
            </a:r>
            <a:r>
              <a:rPr lang="en-US" sz="1200" dirty="0" err="1"/>
              <a:t>getData</a:t>
            </a:r>
            <a:r>
              <a:rPr lang="en-US" sz="1200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28712-5209-6B43-9B89-581B6BB0C326}"/>
              </a:ext>
            </a:extLst>
          </p:cNvPr>
          <p:cNvSpPr txBox="1"/>
          <p:nvPr/>
        </p:nvSpPr>
        <p:spPr>
          <a:xfrm>
            <a:off x="6344301" y="3630064"/>
            <a:ext cx="129657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storeDisguise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09AA9-7D62-7149-8655-7B0B93B4BA18}"/>
              </a:ext>
            </a:extLst>
          </p:cNvPr>
          <p:cNvSpPr txBox="1"/>
          <p:nvPr/>
        </p:nvSpPr>
        <p:spPr>
          <a:xfrm>
            <a:off x="6335190" y="3999396"/>
            <a:ext cx="21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new disguise contract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disguise’s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 flipV="1">
            <a:off x="5054381" y="3799341"/>
            <a:ext cx="1289920" cy="1546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 flipV="1">
            <a:off x="4886435" y="2131292"/>
            <a:ext cx="1457866" cy="2850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886435" y="1977403"/>
            <a:ext cx="1457866" cy="153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C570FD-95DA-2D43-8DCC-2B12482D37CD}"/>
              </a:ext>
            </a:extLst>
          </p:cNvPr>
          <p:cNvSpPr txBox="1"/>
          <p:nvPr/>
        </p:nvSpPr>
        <p:spPr>
          <a:xfrm>
            <a:off x="9590630" y="3294878"/>
            <a:ext cx="83625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getData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17662E-32B5-104D-9481-5749CDA01B43}"/>
              </a:ext>
            </a:extLst>
          </p:cNvPr>
          <p:cNvSpPr txBox="1"/>
          <p:nvPr/>
        </p:nvSpPr>
        <p:spPr>
          <a:xfrm>
            <a:off x="9581519" y="3664210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state’s random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Calculate modulo of each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 the random option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F0E6DDD-8047-A143-948F-788E0BE325E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8179028" y="2854576"/>
            <a:ext cx="1411602" cy="609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26" idx="2"/>
            <a:endCxn id="49" idx="3"/>
          </p:cNvCxnSpPr>
          <p:nvPr/>
        </p:nvCxnSpPr>
        <p:spPr>
          <a:xfrm rot="5400000">
            <a:off x="5929844" y="1461398"/>
            <a:ext cx="1906881" cy="6250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797469"/>
            <a:ext cx="126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619131" y="5186146"/>
            <a:ext cx="14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2F1B3C-C3D2-314D-B3B8-E17A9ED964BF}"/>
              </a:ext>
            </a:extLst>
          </p:cNvPr>
          <p:cNvSpPr txBox="1"/>
          <p:nvPr/>
        </p:nvSpPr>
        <p:spPr>
          <a:xfrm>
            <a:off x="6583913" y="2669910"/>
            <a:ext cx="159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081403" y="5355647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891430" y="1638849"/>
            <a:ext cx="1006127" cy="15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19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155</Words>
  <Application>Microsoft Macintosh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16</cp:revision>
  <dcterms:created xsi:type="dcterms:W3CDTF">2020-12-02T16:32:56Z</dcterms:created>
  <dcterms:modified xsi:type="dcterms:W3CDTF">2020-12-23T15:50:25Z</dcterms:modified>
</cp:coreProperties>
</file>