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3083774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651646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64912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3191849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4086043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651645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805534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3345738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803016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805534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5076456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1163041" y="5644328"/>
            <a:ext cx="1112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Organization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6597200" y="5641809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6597200" y="5184531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6597200" y="6078725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3063191" y="5644327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2275077" y="5798216"/>
            <a:ext cx="788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4404392" y="5338420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4404392" y="5795698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4404392" y="5798216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3214932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7294081" y="5127647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8476146" y="518642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7276873" y="5338420"/>
            <a:ext cx="1199273" cy="1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10424688" y="4954805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4B8107-7C62-0A41-9C4A-C9B69A652210}"/>
              </a:ext>
            </a:extLst>
          </p:cNvPr>
          <p:cNvSpPr txBox="1"/>
          <p:nvPr/>
        </p:nvSpPr>
        <p:spPr>
          <a:xfrm>
            <a:off x="10424687" y="5431311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TokenNGO2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9625691" y="5108694"/>
            <a:ext cx="798997" cy="231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D9D37B8-4E82-434E-AC59-108CF15085C7}"/>
              </a:ext>
            </a:extLst>
          </p:cNvPr>
          <p:cNvCxnSpPr>
            <a:cxnSpLocks/>
            <a:stCxn id="63" idx="3"/>
            <a:endCxn id="70" idx="1"/>
          </p:cNvCxnSpPr>
          <p:nvPr/>
        </p:nvCxnSpPr>
        <p:spPr>
          <a:xfrm>
            <a:off x="9625691" y="5340313"/>
            <a:ext cx="798996" cy="2448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48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8</cp:revision>
  <dcterms:created xsi:type="dcterms:W3CDTF">2020-12-02T16:32:56Z</dcterms:created>
  <dcterms:modified xsi:type="dcterms:W3CDTF">2020-12-02T17:08:24Z</dcterms:modified>
</cp:coreProperties>
</file>