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9"/>
            <a:ext cx="640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55D32-021E-0445-A80B-05F10CE295E1}"/>
              </a:ext>
            </a:extLst>
          </p:cNvPr>
          <p:cNvSpPr txBox="1"/>
          <p:nvPr/>
        </p:nvSpPr>
        <p:spPr>
          <a:xfrm>
            <a:off x="1162584" y="3248874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179594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PepitoDisguiseFactory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C4201E6-3E0E-D442-BB1D-013BECA4E68B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1816417" y="3402762"/>
            <a:ext cx="12463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4858675" y="2942966"/>
            <a:ext cx="173806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858675" y="3400244"/>
            <a:ext cx="173806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4858675" y="3402762"/>
            <a:ext cx="173806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m</a:t>
            </a:r>
            <a:r>
              <a:rPr lang="en-LU" sz="1100" i="1" dirty="0"/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_</a:t>
            </a:r>
            <a:r>
              <a:rPr lang="fr-FR" sz="1100" i="1" dirty="0" err="1"/>
              <a:t>owner</a:t>
            </a:r>
            <a:endParaRPr lang="en-LU" sz="11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1163041" y="5241556"/>
            <a:ext cx="11120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Organization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6597200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6597200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6597200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3063191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2275077" y="5395444"/>
            <a:ext cx="7881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4404392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4404392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4404392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7294081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updateData</a:t>
            </a:r>
            <a:endParaRPr lang="en-LU" sz="11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3062734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49" idx="3"/>
            <a:endCxn id="63" idx="1"/>
          </p:cNvCxnSpPr>
          <p:nvPr/>
        </p:nvCxnSpPr>
        <p:spPr>
          <a:xfrm>
            <a:off x="2275077" y="5395445"/>
            <a:ext cx="787657" cy="980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5500796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4212279" y="6376392"/>
            <a:ext cx="12885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6611628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sendToken</a:t>
            </a:r>
            <a:r>
              <a:rPr lang="fr-FR" sz="1100" i="1" dirty="0"/>
              <a:t>, </a:t>
            </a:r>
            <a:r>
              <a:rPr lang="fr-FR" sz="1100" i="1" dirty="0" err="1"/>
              <a:t>mintToken</a:t>
            </a:r>
            <a:r>
              <a:rPr lang="fr-FR" sz="1100" i="1" dirty="0"/>
              <a:t>, </a:t>
            </a:r>
            <a:r>
              <a:rPr lang="fr-FR" sz="1100" i="1" dirty="0" err="1"/>
              <a:t>burnToken</a:t>
            </a:r>
            <a:endParaRPr lang="en-LU" sz="1100" i="1" dirty="0"/>
          </a:p>
        </p:txBody>
      </p: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52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9</cp:revision>
  <dcterms:created xsi:type="dcterms:W3CDTF">2020-12-02T16:32:56Z</dcterms:created>
  <dcterms:modified xsi:type="dcterms:W3CDTF">2020-12-02T17:20:33Z</dcterms:modified>
</cp:coreProperties>
</file>