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EDAA8-261D-1A48-9864-3FC231515C43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383B0-44CE-084D-AB54-AAB397A3DF4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12635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6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5890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7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616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8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693484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9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32353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10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5085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83B0-44CE-084D-AB54-AAB397A3DF4F}" type="slidenum">
              <a:rPr lang="en-LU" smtClean="0"/>
              <a:t>11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17774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07/01/2021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96888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25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84250" indent="-25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Another design </a:t>
            </a:r>
            <a:r>
              <a:rPr lang="en-US" b="1">
                <a:solidFill>
                  <a:srgbClr val="980000"/>
                </a:solidFill>
              </a:rPr>
              <a:t>to clean App</a:t>
            </a:r>
            <a:endParaRPr lang="en-US" b="1" dirty="0">
              <a:solidFill>
                <a:srgbClr val="98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disguise:disguise</a:t>
            </a:r>
            <a:r>
              <a:rPr lang="en-US" sz="1200" dirty="0"/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({</a:t>
            </a:r>
            <a:r>
              <a:rPr lang="en-US" sz="1200" dirty="0" err="1"/>
              <a:t>pepitoContract</a:t>
            </a:r>
            <a:r>
              <a:rPr lang="en-US" sz="1200" dirty="0"/>
              <a:t> : </a:t>
            </a:r>
            <a:r>
              <a:rPr lang="en-US" sz="1200" dirty="0" err="1"/>
              <a:t>pepitoContract</a:t>
            </a:r>
            <a:br>
              <a:rPr lang="en-US" sz="1200" dirty="0"/>
            </a:br>
            <a:r>
              <a:rPr lang="en-US" sz="1200" dirty="0"/>
              <a:t>	web3: web3,</a:t>
            </a:r>
            <a:br>
              <a:rPr lang="en-US" sz="1200" dirty="0"/>
            </a:br>
            <a:r>
              <a:rPr lang="en-US" sz="1200" dirty="0"/>
              <a:t>	accounts: accounts})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 </a:t>
            </a:r>
            <a:br>
              <a:rPr lang="en-US" sz="1200" dirty="0"/>
            </a:b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248610" y="1056823"/>
            <a:ext cx="1418596" cy="146953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1819254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/>
              <a:t> /&gt;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3693439" y="243096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524332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MakePepito</a:t>
            </a:r>
            <a:r>
              <a:rPr lang="en-US" sz="1200" dirty="0"/>
              <a:t> </a:t>
            </a:r>
            <a:r>
              <a:rPr lang="en-US" sz="1200" dirty="0" err="1"/>
              <a:t>connectB</a:t>
            </a:r>
            <a:r>
              <a:rPr lang="en-US" sz="1200" dirty="0"/>
              <a:t>={</a:t>
            </a:r>
            <a:r>
              <a:rPr lang="en-US" sz="1200" dirty="0" err="1"/>
              <a:t>this.props.connectB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DisguiseStore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1661743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98900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247902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340387" y="-1896614"/>
            <a:ext cx="1239046" cy="7893831"/>
          </a:xfrm>
          <a:prstGeom prst="bentConnector4">
            <a:avLst>
              <a:gd name="adj1" fmla="val -58864"/>
              <a:gd name="adj2" fmla="val 10606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7ADE74F-4347-424B-9603-802DDAF0B884}"/>
              </a:ext>
            </a:extLst>
          </p:cNvPr>
          <p:cNvSpPr txBox="1"/>
          <p:nvPr/>
        </p:nvSpPr>
        <p:spPr>
          <a:xfrm>
            <a:off x="7023242" y="3637167"/>
            <a:ext cx="4112843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this.props.connectB</a:t>
            </a:r>
            <a:r>
              <a:rPr lang="en-US" sz="1200" dirty="0"/>
              <a:t>(web3, accounts, </a:t>
            </a:r>
            <a:r>
              <a:rPr lang="en-US" sz="1200" dirty="0" err="1"/>
              <a:t>pepitoContract</a:t>
            </a:r>
            <a:r>
              <a:rPr lang="en-US" sz="1200" dirty="0"/>
              <a:t>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</a:t>
            </a:r>
            <a:r>
              <a:rPr lang="en-US" sz="1200" err="1"/>
              <a:t>.</a:t>
            </a:r>
            <a:r>
              <a:rPr lang="en-US" sz="1200"/>
              <a:t>makePepito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B7B62-0747-EB4B-9F49-9CB19DE7DB66}"/>
              </a:ext>
            </a:extLst>
          </p:cNvPr>
          <p:cNvSpPr txBox="1"/>
          <p:nvPr/>
        </p:nvSpPr>
        <p:spPr>
          <a:xfrm>
            <a:off x="8444179" y="429693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FC8572E-3B76-4941-8145-9A5CB5CE03A6}"/>
              </a:ext>
            </a:extLst>
          </p:cNvPr>
          <p:cNvCxnSpPr>
            <a:cxnSpLocks/>
            <a:stCxn id="20" idx="2"/>
            <a:endCxn id="14" idx="1"/>
          </p:cNvCxnSpPr>
          <p:nvPr/>
        </p:nvCxnSpPr>
        <p:spPr>
          <a:xfrm rot="16200000" flipH="1">
            <a:off x="5249876" y="2603359"/>
            <a:ext cx="3022748" cy="52398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98B7689-E3BB-3C46-925D-93AE93572D90}"/>
              </a:ext>
            </a:extLst>
          </p:cNvPr>
          <p:cNvSpPr txBox="1"/>
          <p:nvPr/>
        </p:nvSpPr>
        <p:spPr>
          <a:xfrm>
            <a:off x="6221672" y="11631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E5A134-A9B5-8F40-961B-30B71D345828}"/>
              </a:ext>
            </a:extLst>
          </p:cNvPr>
          <p:cNvCxnSpPr>
            <a:cxnSpLocks/>
            <a:stCxn id="15" idx="2"/>
            <a:endCxn id="21" idx="1"/>
          </p:cNvCxnSpPr>
          <p:nvPr/>
        </p:nvCxnSpPr>
        <p:spPr>
          <a:xfrm rot="5400000" flipH="1">
            <a:off x="3534392" y="-699636"/>
            <a:ext cx="2677484" cy="7697263"/>
          </a:xfrm>
          <a:prstGeom prst="bentConnector4">
            <a:avLst>
              <a:gd name="adj1" fmla="val -28866"/>
              <a:gd name="adj2" fmla="val 108627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0EADA2-F643-1640-948A-DB33775F5755}"/>
              </a:ext>
            </a:extLst>
          </p:cNvPr>
          <p:cNvSpPr txBox="1"/>
          <p:nvPr/>
        </p:nvSpPr>
        <p:spPr>
          <a:xfrm>
            <a:off x="7023242" y="5344067"/>
            <a:ext cx="4112843" cy="1307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DisguiseStore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 </a:t>
            </a:r>
            <a:r>
              <a:rPr lang="en-US" sz="1200"/>
              <a:t>Disguise contract on-chain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this.storeDisguise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F79BA3-6BBE-6444-A946-5A370B35813E}"/>
              </a:ext>
            </a:extLst>
          </p:cNvPr>
          <p:cNvSpPr txBox="1"/>
          <p:nvPr/>
        </p:nvSpPr>
        <p:spPr>
          <a:xfrm>
            <a:off x="6112812" y="134823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62CC77A-743A-A243-8F45-B3D8690A0BBF}"/>
              </a:ext>
            </a:extLst>
          </p:cNvPr>
          <p:cNvCxnSpPr>
            <a:cxnSpLocks/>
            <a:stCxn id="24" idx="2"/>
            <a:endCxn id="30" idx="1"/>
          </p:cNvCxnSpPr>
          <p:nvPr/>
        </p:nvCxnSpPr>
        <p:spPr>
          <a:xfrm rot="16200000" flipH="1">
            <a:off x="4477528" y="3451905"/>
            <a:ext cx="4458584" cy="632844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14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250372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Another design to clean App (2)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6" y="1029531"/>
            <a:ext cx="3694509" cy="21708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setDisguise</a:t>
            </a:r>
            <a:r>
              <a:rPr lang="en-US" sz="1200" dirty="0"/>
              <a:t>(disguise)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this.disguise</a:t>
            </a:r>
            <a:r>
              <a:rPr lang="en-US" sz="1200" dirty="0"/>
              <a:t> = disguise;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DisguiseControls</a:t>
            </a:r>
            <a:r>
              <a:rPr lang="en-US" sz="1200" dirty="0"/>
              <a:t>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this.setDisguise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</a:t>
            </a:r>
            <a:r>
              <a:rPr lang="en-US" sz="1200" dirty="0" err="1"/>
              <a:t>DrawAvataar</a:t>
            </a:r>
            <a:r>
              <a:rPr lang="en-US" sz="1200" dirty="0"/>
              <a:t> disguise={</a:t>
            </a:r>
            <a:r>
              <a:rPr lang="en-US" sz="1200" dirty="0" err="1"/>
              <a:t>this.disguise</a:t>
            </a:r>
            <a:r>
              <a:rPr lang="en-US" sz="1200" dirty="0"/>
              <a:t>}}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22" idx="0"/>
            <a:endCxn id="35" idx="1"/>
          </p:cNvCxnSpPr>
          <p:nvPr/>
        </p:nvCxnSpPr>
        <p:spPr>
          <a:xfrm rot="5400000" flipH="1" flipV="1">
            <a:off x="3800033" y="193672"/>
            <a:ext cx="339996" cy="33943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7023243" y="2483280"/>
            <a:ext cx="35467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fillDisguise</a:t>
            </a:r>
            <a:endParaRPr lang="en-US" sz="1200" dirty="0"/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Random disguise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 err="1"/>
              <a:t>this.props.setDisguise</a:t>
            </a:r>
            <a:r>
              <a:rPr lang="en-US" sz="1200" dirty="0"/>
              <a:t>(disguise)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&lt;Button onclick=</a:t>
            </a:r>
            <a:r>
              <a:rPr lang="en-US" sz="1200" dirty="0" err="1"/>
              <a:t>this.fillDisguise</a:t>
            </a:r>
            <a:r>
              <a:rPr lang="en-US" sz="1200" dirty="0"/>
              <a:t>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1995270" y="206084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5667206" y="1188358"/>
            <a:ext cx="4271451" cy="10649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DisguiseControls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&lt;Disguise </a:t>
            </a:r>
            <a:r>
              <a:rPr lang="en-US" sz="1200" dirty="0" err="1"/>
              <a:t>setDisguise</a:t>
            </a:r>
            <a:r>
              <a:rPr lang="en-US" sz="1200" dirty="0"/>
              <a:t>={</a:t>
            </a:r>
            <a:r>
              <a:rPr lang="en-US" sz="1200" dirty="0" err="1"/>
              <a:t>this.props.setDisguise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2"/>
            <a:endCxn id="41" idx="1"/>
          </p:cNvCxnSpPr>
          <p:nvPr/>
        </p:nvCxnSpPr>
        <p:spPr>
          <a:xfrm rot="16200000" flipH="1">
            <a:off x="6126175" y="2325769"/>
            <a:ext cx="1379007" cy="41513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6330527" y="16530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1012994" y="133537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8629239" y="314305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4008374" y="-1564601"/>
            <a:ext cx="1903072" cy="7893831"/>
          </a:xfrm>
          <a:prstGeom prst="bentConnector4">
            <a:avLst>
              <a:gd name="adj1" fmla="val -39469"/>
              <a:gd name="adj2" fmla="val 104689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01F14-4C79-3248-A2D0-30151C9DC533}"/>
              </a:ext>
            </a:extLst>
          </p:cNvPr>
          <p:cNvSpPr txBox="1"/>
          <p:nvPr/>
        </p:nvSpPr>
        <p:spPr>
          <a:xfrm>
            <a:off x="1024502" y="1714853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F42C77-6006-D34B-9F71-0F7142B7DE0E}"/>
              </a:ext>
            </a:extLst>
          </p:cNvPr>
          <p:cNvSpPr txBox="1"/>
          <p:nvPr/>
        </p:nvSpPr>
        <p:spPr>
          <a:xfrm>
            <a:off x="7023243" y="4190526"/>
            <a:ext cx="3775386" cy="14791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DrawAvataar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Import Avatar from ‘</a:t>
            </a:r>
            <a:r>
              <a:rPr lang="en-US" sz="1200" dirty="0" err="1"/>
              <a:t>avataars</a:t>
            </a:r>
            <a:r>
              <a:rPr lang="en-US" sz="1200" dirty="0"/>
              <a:t>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 {</a:t>
            </a:r>
            <a:r>
              <a:rPr lang="en-US" sz="1200" dirty="0" err="1"/>
              <a:t>topType</a:t>
            </a:r>
            <a:r>
              <a:rPr lang="en-US" sz="1200" dirty="0"/>
              <a:t>, </a:t>
            </a:r>
            <a:r>
              <a:rPr lang="en-US" sz="1200" dirty="0" err="1"/>
              <a:t>hairColor</a:t>
            </a:r>
            <a:r>
              <a:rPr lang="en-US" sz="1200" dirty="0"/>
              <a:t>} = </a:t>
            </a:r>
            <a:r>
              <a:rPr lang="en-US" sz="1200" dirty="0" err="1"/>
              <a:t>this.props.disguise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Render() {return(…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&lt;Avatar </a:t>
            </a:r>
            <a:r>
              <a:rPr lang="en-US" sz="1200" dirty="0" err="1"/>
              <a:t>topType</a:t>
            </a:r>
            <a:r>
              <a:rPr lang="en-US" sz="1200" dirty="0"/>
              <a:t>={</a:t>
            </a:r>
            <a:r>
              <a:rPr lang="en-US" sz="1200" dirty="0" err="1"/>
              <a:t>topType</a:t>
            </a:r>
            <a:r>
              <a:rPr lang="en-US" sz="1200" dirty="0"/>
              <a:t>} </a:t>
            </a:r>
            <a:r>
              <a:rPr lang="en-US" sz="1200" dirty="0" err="1"/>
              <a:t>hairColor</a:t>
            </a:r>
            <a:r>
              <a:rPr lang="en-US" sz="1200" dirty="0"/>
              <a:t>={</a:t>
            </a:r>
            <a:r>
              <a:rPr lang="en-US" sz="1200" dirty="0" err="1"/>
              <a:t>hairColor</a:t>
            </a:r>
            <a:r>
              <a:rPr lang="en-US" sz="1200" dirty="0"/>
              <a:t>} /&gt;</a:t>
            </a:r>
          </a:p>
          <a:p>
            <a:pPr marL="314325" lvl="1" indent="-163513">
              <a:buFont typeface="Arial" panose="020B0604020202020204" pitchFamily="34" charset="0"/>
              <a:buChar char="•"/>
            </a:pPr>
            <a:r>
              <a:rPr lang="en-US" sz="1200" dirty="0"/>
              <a:t>)}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AE382C-E401-1B4D-8460-4D166DD5B517}"/>
              </a:ext>
            </a:extLst>
          </p:cNvPr>
          <p:cNvSpPr txBox="1"/>
          <p:nvPr/>
        </p:nvSpPr>
        <p:spPr>
          <a:xfrm>
            <a:off x="8629239" y="485029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8B44-C2A7-AC46-9B04-D83B5141938F}"/>
              </a:ext>
            </a:extLst>
          </p:cNvPr>
          <p:cNvSpPr txBox="1"/>
          <p:nvPr/>
        </p:nvSpPr>
        <p:spPr>
          <a:xfrm>
            <a:off x="3225357" y="22241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0988F5D-A581-C740-84D7-DD12C639F9E7}"/>
              </a:ext>
            </a:extLst>
          </p:cNvPr>
          <p:cNvCxnSpPr>
            <a:cxnSpLocks/>
            <a:stCxn id="28" idx="3"/>
            <a:endCxn id="26" idx="1"/>
          </p:cNvCxnSpPr>
          <p:nvPr/>
        </p:nvCxnSpPr>
        <p:spPr>
          <a:xfrm>
            <a:off x="3780528" y="2319531"/>
            <a:ext cx="3242715" cy="261055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452255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897084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449225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451000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3178626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733797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27,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135320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05940" y="2475961"/>
            <a:ext cx="1515029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227883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520969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88225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331302" y="2303700"/>
            <a:ext cx="2574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919375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48217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3054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3002910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3004685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2311" y="2408923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>
            <a:off x="3287482" y="2547423"/>
            <a:ext cx="302801" cy="239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2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 (Dec 29,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174171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165060" y="1838904"/>
            <a:ext cx="1658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146442" y="2059238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146442" y="3234785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137331" y="3604117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3820880" y="4455993"/>
            <a:ext cx="1700089" cy="1165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>
            <a:off x="4135320" y="4105344"/>
            <a:ext cx="1385650" cy="181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6695714" y="2620401"/>
            <a:ext cx="148136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902798" y="2876090"/>
            <a:ext cx="19612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2870801" y="4009376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2682954" y="4360025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2645974" y="4556666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445115" y="1654238"/>
            <a:ext cx="701327" cy="574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153823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 App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445115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8177083" y="245112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520970" y="4117954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3791897" y="2539729"/>
            <a:ext cx="1729073" cy="17475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445115" y="1654238"/>
            <a:ext cx="701327" cy="1765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520969" y="5452630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7837713" y="5527488"/>
            <a:ext cx="43129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web3Connect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(crash in function of </a:t>
            </a:r>
            <a:r>
              <a:rPr lang="en-US" sz="1200" dirty="0" err="1">
                <a:solidFill>
                  <a:srgbClr val="FF0000"/>
                </a:solidFill>
              </a:rPr>
              <a:t>PepitoDisguise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151889" y="2405033"/>
            <a:ext cx="167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236726" y="2401229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5520969" y="2451124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5522744" y="2795404"/>
            <a:ext cx="25748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EE9C92-A5BC-9947-9ADF-1BCDDA78419C}"/>
              </a:ext>
            </a:extLst>
          </p:cNvPr>
          <p:cNvSpPr txBox="1"/>
          <p:nvPr/>
        </p:nvSpPr>
        <p:spPr>
          <a:xfrm>
            <a:off x="2735983" y="2608055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45F36770-C319-CD48-831F-CB17505D1FCC}"/>
              </a:ext>
            </a:extLst>
          </p:cNvPr>
          <p:cNvCxnSpPr>
            <a:cxnSpLocks/>
            <a:stCxn id="43" idx="3"/>
            <a:endCxn id="38" idx="0"/>
          </p:cNvCxnSpPr>
          <p:nvPr/>
        </p:nvCxnSpPr>
        <p:spPr>
          <a:xfrm flipV="1">
            <a:off x="3291154" y="2451124"/>
            <a:ext cx="2817188" cy="295431"/>
          </a:xfrm>
          <a:prstGeom prst="bentConnector4">
            <a:avLst>
              <a:gd name="adj1" fmla="val 39575"/>
              <a:gd name="adj2" fmla="val 177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5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Solidity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6901" y="1878618"/>
            <a:ext cx="2576360" cy="1550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registerDisguise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createPepitoDisguise</a:t>
            </a:r>
            <a:endParaRPr lang="en-US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emit </a:t>
            </a:r>
            <a:r>
              <a:rPr lang="en-US" sz="1200" dirty="0" err="1"/>
              <a:t>PepitoDisguiseCreated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toggleContractActive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withdraw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50769" y="2762028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3070" y="2079321"/>
            <a:ext cx="2164301" cy="388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1917899" y="2372531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4694879" y="1878618"/>
            <a:ext cx="2164301" cy="2976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PepitoDisguise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setTopType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setHatColor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setAccessoriesType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setHairColor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setFacialHairType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setClotheColor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setEyebrowType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setMouthType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setSkinColor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readDisguise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updateDisguise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22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59377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Bug in render() calling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815417" y="2324933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flipV="1">
            <a:off x="2634873" y="2270947"/>
            <a:ext cx="909617" cy="469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2079702" y="264467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C0BFC7-6A70-7A41-B11C-BFAC88A20486}"/>
              </a:ext>
            </a:extLst>
          </p:cNvPr>
          <p:cNvSpPr txBox="1"/>
          <p:nvPr/>
        </p:nvSpPr>
        <p:spPr>
          <a:xfrm>
            <a:off x="6342009" y="2683824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828AC1-7CA0-B84B-A40C-CE89C5407777}"/>
              </a:ext>
            </a:extLst>
          </p:cNvPr>
          <p:cNvSpPr txBox="1"/>
          <p:nvPr/>
        </p:nvSpPr>
        <p:spPr>
          <a:xfrm>
            <a:off x="9348826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getRandomDisguise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 Random Disguise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49962F-115E-1648-9637-7B6BADF704D2}"/>
              </a:ext>
            </a:extLst>
          </p:cNvPr>
          <p:cNvSpPr txBox="1"/>
          <p:nvPr/>
        </p:nvSpPr>
        <p:spPr>
          <a:xfrm>
            <a:off x="2234753" y="2964358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8296D99-D9F3-3F4D-9E3E-E3BDD6EB4E85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2789924" y="3026181"/>
            <a:ext cx="3552085" cy="33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268147-7B17-1249-B1EC-CC74BCD3ED4F}"/>
              </a:ext>
            </a:extLst>
          </p:cNvPr>
          <p:cNvSpPr txBox="1"/>
          <p:nvPr/>
        </p:nvSpPr>
        <p:spPr>
          <a:xfrm>
            <a:off x="815417" y="4571352"/>
            <a:ext cx="2069297" cy="883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App.js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componentDidMount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Render {return(</a:t>
            </a:r>
            <a:r>
              <a:rPr lang="en-US" sz="1200" dirty="0" err="1"/>
              <a:t>onClick</a:t>
            </a:r>
            <a:r>
              <a:rPr lang="en-US" sz="1200" dirty="0"/>
              <a:t>)…}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EACCD3A-9832-F346-906F-C368569F818B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2634873" y="4545069"/>
            <a:ext cx="911997" cy="44142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EB95DBB-F16B-1B42-B915-6DC926ACF7C5}"/>
              </a:ext>
            </a:extLst>
          </p:cNvPr>
          <p:cNvSpPr txBox="1"/>
          <p:nvPr/>
        </p:nvSpPr>
        <p:spPr>
          <a:xfrm>
            <a:off x="2079702" y="4891094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A1E4D-6FA6-C541-A24C-3A5EC8BD2C35}"/>
              </a:ext>
            </a:extLst>
          </p:cNvPr>
          <p:cNvSpPr txBox="1"/>
          <p:nvPr/>
        </p:nvSpPr>
        <p:spPr>
          <a:xfrm>
            <a:off x="6342009" y="493137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this.setRandomDisguise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getRandomDisguise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D07A9C-31D9-A44A-8F1A-2501977E22B1}"/>
              </a:ext>
            </a:extLst>
          </p:cNvPr>
          <p:cNvSpPr txBox="1"/>
          <p:nvPr/>
        </p:nvSpPr>
        <p:spPr>
          <a:xfrm>
            <a:off x="2234753" y="5210777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D9692AD-3CE0-1C4E-89E2-60B3020A4B14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2789924" y="5110551"/>
            <a:ext cx="3552085" cy="195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C94134-1F97-CC45-89A7-3869B4F7720D}"/>
              </a:ext>
            </a:extLst>
          </p:cNvPr>
          <p:cNvCxnSpPr>
            <a:cxnSpLocks/>
            <a:stCxn id="32" idx="3"/>
            <a:endCxn id="13" idx="1"/>
          </p:cNvCxnSpPr>
          <p:nvPr/>
        </p:nvCxnSpPr>
        <p:spPr>
          <a:xfrm flipV="1">
            <a:off x="7939026" y="5273729"/>
            <a:ext cx="1409800" cy="64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7383855" y="5242153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B72D81-1FD7-AB46-8B80-0906B1B6E46A}"/>
              </a:ext>
            </a:extLst>
          </p:cNvPr>
          <p:cNvSpPr txBox="1"/>
          <p:nvPr/>
        </p:nvSpPr>
        <p:spPr>
          <a:xfrm>
            <a:off x="6342009" y="5014583"/>
            <a:ext cx="1749417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83ACC-B70B-9843-9BB4-CD63D0EA5B35}"/>
              </a:ext>
            </a:extLst>
          </p:cNvPr>
          <p:cNvSpPr txBox="1"/>
          <p:nvPr/>
        </p:nvSpPr>
        <p:spPr>
          <a:xfrm>
            <a:off x="2725281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60BA33-E93C-8641-B622-DD3D8AA3C292}"/>
              </a:ext>
            </a:extLst>
          </p:cNvPr>
          <p:cNvSpPr txBox="1"/>
          <p:nvPr/>
        </p:nvSpPr>
        <p:spPr>
          <a:xfrm>
            <a:off x="3544490" y="1928590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7252860B-8242-154A-93EB-E27DE8EDA6A0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5329040" y="2314490"/>
            <a:ext cx="1012969" cy="711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76D3B9C-6E7C-3B4A-9CDE-EB4C4CBBC25C}"/>
              </a:ext>
            </a:extLst>
          </p:cNvPr>
          <p:cNvSpPr txBox="1"/>
          <p:nvPr/>
        </p:nvSpPr>
        <p:spPr>
          <a:xfrm>
            <a:off x="4773869" y="2219090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BFF5B9-4E6D-DB44-89D7-26FA49E92D83}"/>
              </a:ext>
            </a:extLst>
          </p:cNvPr>
          <p:cNvSpPr txBox="1"/>
          <p:nvPr/>
        </p:nvSpPr>
        <p:spPr>
          <a:xfrm>
            <a:off x="3546870" y="4202712"/>
            <a:ext cx="2164301" cy="6847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this.setRandomDisguise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D6749F-6131-DF42-A687-CE4EA7146EE4}"/>
              </a:ext>
            </a:extLst>
          </p:cNvPr>
          <p:cNvSpPr txBox="1"/>
          <p:nvPr/>
        </p:nvSpPr>
        <p:spPr>
          <a:xfrm>
            <a:off x="4776249" y="449321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E0C446C-C1A0-6C4B-B65D-3680593B06EB}"/>
              </a:ext>
            </a:extLst>
          </p:cNvPr>
          <p:cNvCxnSpPr>
            <a:cxnSpLocks/>
            <a:stCxn id="47" idx="3"/>
            <a:endCxn id="30" idx="1"/>
          </p:cNvCxnSpPr>
          <p:nvPr/>
        </p:nvCxnSpPr>
        <p:spPr>
          <a:xfrm>
            <a:off x="5331420" y="4588612"/>
            <a:ext cx="1010589" cy="5219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C78348E-EDEB-3148-9746-3EC301A64ADE}"/>
              </a:ext>
            </a:extLst>
          </p:cNvPr>
          <p:cNvSpPr txBox="1"/>
          <p:nvPr/>
        </p:nvSpPr>
        <p:spPr>
          <a:xfrm>
            <a:off x="5625196" y="4697346"/>
            <a:ext cx="940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Infinite loop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7FA380-1B80-6749-B8A1-63FD4614ED25}"/>
              </a:ext>
            </a:extLst>
          </p:cNvPr>
          <p:cNvSpPr txBox="1"/>
          <p:nvPr/>
        </p:nvSpPr>
        <p:spPr>
          <a:xfrm>
            <a:off x="925907" y="2968236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EE6EB-F5E4-3942-AEA9-5F9917ECB917}"/>
              </a:ext>
            </a:extLst>
          </p:cNvPr>
          <p:cNvSpPr txBox="1"/>
          <p:nvPr/>
        </p:nvSpPr>
        <p:spPr>
          <a:xfrm>
            <a:off x="6576404" y="3143052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37A722D5-4C92-7549-BCD0-7254731E2493}"/>
              </a:ext>
            </a:extLst>
          </p:cNvPr>
          <p:cNvCxnSpPr>
            <a:cxnSpLocks/>
            <a:stCxn id="55" idx="2"/>
            <a:endCxn id="54" idx="1"/>
          </p:cNvCxnSpPr>
          <p:nvPr/>
        </p:nvCxnSpPr>
        <p:spPr>
          <a:xfrm rot="5400000" flipH="1">
            <a:off x="3754841" y="234703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2685C2-8D99-9442-8745-0BDFF36D8D74}"/>
              </a:ext>
            </a:extLst>
          </p:cNvPr>
          <p:cNvSpPr txBox="1"/>
          <p:nvPr/>
        </p:nvSpPr>
        <p:spPr>
          <a:xfrm>
            <a:off x="925908" y="5221579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1CD6EB-C053-9547-920B-025F9DDA982E}"/>
              </a:ext>
            </a:extLst>
          </p:cNvPr>
          <p:cNvSpPr txBox="1"/>
          <p:nvPr/>
        </p:nvSpPr>
        <p:spPr>
          <a:xfrm>
            <a:off x="6576405" y="5396395"/>
            <a:ext cx="555171" cy="190800"/>
          </a:xfrm>
          <a:prstGeom prst="rect">
            <a:avLst/>
          </a:prstGeom>
          <a:noFill/>
          <a:ln>
            <a:noFill/>
          </a:ln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F09F5D9-44EB-3A41-B41A-E80B4CF86477}"/>
              </a:ext>
            </a:extLst>
          </p:cNvPr>
          <p:cNvCxnSpPr>
            <a:cxnSpLocks/>
            <a:stCxn id="63" idx="2"/>
            <a:endCxn id="62" idx="1"/>
          </p:cNvCxnSpPr>
          <p:nvPr/>
        </p:nvCxnSpPr>
        <p:spPr>
          <a:xfrm rot="5400000" flipH="1">
            <a:off x="3754842" y="2488046"/>
            <a:ext cx="270216" cy="5928083"/>
          </a:xfrm>
          <a:prstGeom prst="bentConnector4">
            <a:avLst>
              <a:gd name="adj1" fmla="val -84599"/>
              <a:gd name="adj2" fmla="val 103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565329-176D-A64D-AB04-930D94616D27}"/>
              </a:ext>
            </a:extLst>
          </p:cNvPr>
          <p:cNvSpPr txBox="1"/>
          <p:nvPr/>
        </p:nvSpPr>
        <p:spPr>
          <a:xfrm>
            <a:off x="6964483" y="5576245"/>
            <a:ext cx="2083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Ajouter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event.preventDefault</a:t>
            </a:r>
            <a:r>
              <a:rPr lang="en-US" sz="1200">
                <a:solidFill>
                  <a:srgbClr val="FF0000"/>
                </a:solidFill>
              </a:rPr>
              <a:t>?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03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1176</Words>
  <Application>Microsoft Macintosh PowerPoint</Application>
  <PresentationFormat>Widescreen</PresentationFormat>
  <Paragraphs>375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126</cp:revision>
  <dcterms:created xsi:type="dcterms:W3CDTF">2020-12-02T16:32:56Z</dcterms:created>
  <dcterms:modified xsi:type="dcterms:W3CDTF">2021-01-07T10:51:15Z</dcterms:modified>
</cp:coreProperties>
</file>