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8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DAA8-261D-1A48-9864-3FC231515C43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83B0-44CE-084D-AB54-AAB397A3DF4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1263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6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5890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7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616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8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93484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9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323539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10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145085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11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632931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12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17774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L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8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25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84250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8"/>
            <a:ext cx="8667372" cy="505731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LU" b="1" dirty="0">
                <a:solidFill>
                  <a:srgbClr val="980000"/>
                </a:solidFill>
              </a:rPr>
              <a:t>Smart contract </a:t>
            </a:r>
            <a:r>
              <a:rPr lang="en-LU" b="1" i="1" dirty="0">
                <a:solidFill>
                  <a:srgbClr val="980000"/>
                </a:solidFill>
              </a:rPr>
              <a:t>PepitoDisguise</a:t>
            </a:r>
            <a:r>
              <a:rPr lang="en-LU" b="1" dirty="0">
                <a:solidFill>
                  <a:srgbClr val="980000"/>
                </a:solidFill>
              </a:rPr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PepitoDisguise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716567" y="2942966"/>
            <a:ext cx="2880176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3716567" y="3400244"/>
            <a:ext cx="2880176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3716567" y="3402762"/>
            <a:ext cx="2880176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3412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408847" y="4935648"/>
            <a:ext cx="219280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408847" y="5392926"/>
            <a:ext cx="219280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408847" y="5395444"/>
            <a:ext cx="219280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Design a clean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App</a:t>
            </a:r>
            <a:r>
              <a:rPr lang="en-US" b="1" dirty="0">
                <a:solidFill>
                  <a:srgbClr val="980000"/>
                </a:solidFill>
              </a:rPr>
              <a:t> using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state</a:t>
            </a:r>
            <a:r>
              <a:rPr lang="en-US" b="1" dirty="0">
                <a:solidFill>
                  <a:srgbClr val="980000"/>
                </a:solidFill>
              </a:rPr>
              <a:t> and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props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2716818"/>
            <a:ext cx="4353342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Set </a:t>
            </a:r>
            <a:r>
              <a:rPr lang="en-US" sz="1100" dirty="0" err="1">
                <a:latin typeface="Courier" pitchFamily="2" charset="0"/>
              </a:rPr>
              <a:t>this.state</a:t>
            </a:r>
            <a:r>
              <a:rPr lang="en-US" sz="1200" dirty="0"/>
              <a:t> or </a:t>
            </a:r>
            <a:r>
              <a:rPr lang="en-US" sz="1100" dirty="0" err="1">
                <a:latin typeface="Courier" pitchFamily="2" charset="0"/>
              </a:rPr>
              <a:t>this.variable</a:t>
            </a:r>
            <a:r>
              <a:rPr lang="en-US" sz="1100" dirty="0">
                <a:latin typeface="Courier" pitchFamily="2" charset="0"/>
              </a:rPr>
              <a:t>=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otherTask</a:t>
            </a:r>
            <a:r>
              <a:rPr lang="en-US" sz="1200" dirty="0"/>
              <a:t> (parent or child) using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</a:t>
            </a:r>
            <a:r>
              <a:rPr lang="en-US" sz="1100" dirty="0" err="1">
                <a:latin typeface="Courier" pitchFamily="2" charset="0"/>
              </a:rPr>
              <a:t>ChildClass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={</a:t>
            </a:r>
            <a:r>
              <a:rPr lang="en-US" sz="1100" dirty="0" err="1">
                <a:latin typeface="Courier" pitchFamily="2" charset="0"/>
              </a:rPr>
              <a:t>this.shortFunction</a:t>
            </a:r>
            <a:r>
              <a:rPr lang="en-US" sz="1100" dirty="0">
                <a:latin typeface="Courier" pitchFamily="2" charset="0"/>
              </a:rPr>
              <a:t>} </a:t>
            </a:r>
            <a:br>
              <a:rPr lang="en-US" sz="1100" dirty="0">
                <a:latin typeface="Courier" pitchFamily="2" charset="0"/>
              </a:rPr>
            </a:br>
            <a:r>
              <a:rPr lang="en-US" sz="1100" dirty="0">
                <a:latin typeface="Courier" pitchFamily="2" charset="0"/>
              </a:rPr>
              <a:t>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5108580" y="3205794"/>
            <a:ext cx="1996657" cy="6050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3016683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ChildClass.js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someChildWork</a:t>
            </a:r>
            <a:endParaRPr lang="en-US" sz="1100" dirty="0">
              <a:latin typeface="Courier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Build up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&lt;Button onclick=</a:t>
            </a:r>
            <a:r>
              <a:rPr lang="en-US" sz="1100" dirty="0" err="1">
                <a:latin typeface="Courier" pitchFamily="2" charset="0"/>
              </a:rPr>
              <a:t>this.someChildWork</a:t>
            </a:r>
            <a:r>
              <a:rPr lang="en-US" sz="1100" dirty="0">
                <a:latin typeface="Courier" pitchFamily="2" charset="0"/>
              </a:rPr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4553409" y="371547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302266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6764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585315" y="-454256"/>
            <a:ext cx="749189" cy="7893831"/>
          </a:xfrm>
          <a:prstGeom prst="bentConnector4">
            <a:avLst>
              <a:gd name="adj1" fmla="val -108975"/>
              <a:gd name="adj2" fmla="val 10634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3B6D1E-553F-5842-9D79-B40F2FFB0936}"/>
              </a:ext>
            </a:extLst>
          </p:cNvPr>
          <p:cNvSpPr txBox="1"/>
          <p:nvPr/>
        </p:nvSpPr>
        <p:spPr>
          <a:xfrm>
            <a:off x="7105237" y="311039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B213B8-5A82-BF4C-94D5-3B6F3A83A414}"/>
              </a:ext>
            </a:extLst>
          </p:cNvPr>
          <p:cNvSpPr txBox="1"/>
          <p:nvPr/>
        </p:nvSpPr>
        <p:spPr>
          <a:xfrm>
            <a:off x="815416" y="1041162"/>
            <a:ext cx="4353342" cy="59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03014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Another design </a:t>
            </a:r>
            <a:r>
              <a:rPr lang="en-US" b="1">
                <a:solidFill>
                  <a:srgbClr val="980000"/>
                </a:solidFill>
              </a:rPr>
              <a:t>to clean App</a:t>
            </a:r>
            <a:endParaRPr lang="en-US" b="1" dirty="0">
              <a:solidFill>
                <a:srgbClr val="98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029531"/>
            <a:ext cx="3694509" cy="2170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disguise:disguise</a:t>
            </a:r>
            <a:r>
              <a:rPr lang="en-US" sz="1200" dirty="0"/>
              <a:t>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connectB</a:t>
            </a:r>
            <a:r>
              <a:rPr lang="en-US" sz="1200" dirty="0"/>
              <a:t>(web3, accounts, </a:t>
            </a:r>
            <a:r>
              <a:rPr lang="en-US" sz="1200" dirty="0" err="1"/>
              <a:t>pepitoContract</a:t>
            </a:r>
            <a:r>
              <a:rPr lang="en-US" sz="1200" dirty="0"/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pepitoContract</a:t>
            </a:r>
            <a:r>
              <a:rPr lang="en-US" sz="1200" dirty="0"/>
              <a:t> : </a:t>
            </a:r>
            <a:r>
              <a:rPr lang="en-US" sz="1200" dirty="0" err="1"/>
              <a:t>pepitoContract</a:t>
            </a:r>
            <a:br>
              <a:rPr lang="en-US" sz="1200" dirty="0"/>
            </a:br>
            <a:r>
              <a:rPr lang="en-US" sz="1200" dirty="0"/>
              <a:t>	web3: web3,</a:t>
            </a:r>
            <a:br>
              <a:rPr lang="en-US" sz="1200" dirty="0"/>
            </a:br>
            <a:r>
              <a:rPr lang="en-US" sz="1200" dirty="0"/>
              <a:t>	accounts: accounts})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 </a:t>
            </a:r>
            <a:br>
              <a:rPr lang="en-US" sz="1200" dirty="0"/>
            </a:br>
            <a:r>
              <a:rPr lang="en-US" sz="1200" dirty="0" err="1"/>
              <a:t>connectB</a:t>
            </a:r>
            <a:r>
              <a:rPr lang="en-US" sz="1200" dirty="0"/>
              <a:t>={</a:t>
            </a:r>
            <a:r>
              <a:rPr lang="en-US" sz="1200" dirty="0" err="1"/>
              <a:t>this.connectB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248610" y="1056823"/>
            <a:ext cx="1418596" cy="163282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1819254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/>
              <a:t> /&gt;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3693439" y="259424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524332"/>
            <a:ext cx="4271451" cy="10649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MakePepito</a:t>
            </a:r>
            <a:r>
              <a:rPr lang="en-US" sz="1200" dirty="0"/>
              <a:t> </a:t>
            </a:r>
            <a:r>
              <a:rPr lang="en-US" sz="1200" dirty="0" err="1"/>
              <a:t>connectB</a:t>
            </a:r>
            <a:r>
              <a:rPr lang="en-US" sz="1200" dirty="0"/>
              <a:t>={</a:t>
            </a:r>
            <a:r>
              <a:rPr lang="en-US" sz="1200" dirty="0" err="1"/>
              <a:t>this.props.connectB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DisguiseStore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1661743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98900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247902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340387" y="-1896614"/>
            <a:ext cx="1239046" cy="7893831"/>
          </a:xfrm>
          <a:prstGeom prst="bentConnector4">
            <a:avLst>
              <a:gd name="adj1" fmla="val -58864"/>
              <a:gd name="adj2" fmla="val 10606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ADE74F-4347-424B-9603-802DDAF0B884}"/>
              </a:ext>
            </a:extLst>
          </p:cNvPr>
          <p:cNvSpPr txBox="1"/>
          <p:nvPr/>
        </p:nvSpPr>
        <p:spPr>
          <a:xfrm>
            <a:off x="7023242" y="3637167"/>
            <a:ext cx="4112843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this.props.connectB</a:t>
            </a:r>
            <a:r>
              <a:rPr lang="en-US" sz="1200" dirty="0"/>
              <a:t>(web3, accounts, </a:t>
            </a:r>
            <a:r>
              <a:rPr lang="en-US" sz="1200" dirty="0" err="1"/>
              <a:t>pepitoContract</a:t>
            </a:r>
            <a:r>
              <a:rPr lang="en-US" sz="1200" dirty="0"/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</a:t>
            </a:r>
            <a:r>
              <a:rPr lang="en-US" sz="1200" err="1"/>
              <a:t>.</a:t>
            </a:r>
            <a:r>
              <a:rPr lang="en-US" sz="1200"/>
              <a:t>makePepito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B7B62-0747-EB4B-9F49-9CB19DE7DB66}"/>
              </a:ext>
            </a:extLst>
          </p:cNvPr>
          <p:cNvSpPr txBox="1"/>
          <p:nvPr/>
        </p:nvSpPr>
        <p:spPr>
          <a:xfrm>
            <a:off x="8444179" y="429693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FC8572E-3B76-4941-8145-9A5CB5CE03A6}"/>
              </a:ext>
            </a:extLst>
          </p:cNvPr>
          <p:cNvCxnSpPr>
            <a:cxnSpLocks/>
            <a:stCxn id="20" idx="2"/>
            <a:endCxn id="14" idx="1"/>
          </p:cNvCxnSpPr>
          <p:nvPr/>
        </p:nvCxnSpPr>
        <p:spPr>
          <a:xfrm rot="16200000" flipH="1">
            <a:off x="5249876" y="2603359"/>
            <a:ext cx="3022748" cy="52398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8B7689-E3BB-3C46-925D-93AE93572D90}"/>
              </a:ext>
            </a:extLst>
          </p:cNvPr>
          <p:cNvSpPr txBox="1"/>
          <p:nvPr/>
        </p:nvSpPr>
        <p:spPr>
          <a:xfrm>
            <a:off x="6221672" y="11631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E5A134-A9B5-8F40-961B-30B71D345828}"/>
              </a:ext>
            </a:extLst>
          </p:cNvPr>
          <p:cNvCxnSpPr>
            <a:cxnSpLocks/>
            <a:stCxn id="15" idx="2"/>
            <a:endCxn id="21" idx="1"/>
          </p:cNvCxnSpPr>
          <p:nvPr/>
        </p:nvCxnSpPr>
        <p:spPr>
          <a:xfrm rot="5400000" flipH="1">
            <a:off x="3534392" y="-699636"/>
            <a:ext cx="2677484" cy="7697263"/>
          </a:xfrm>
          <a:prstGeom prst="bentConnector4">
            <a:avLst>
              <a:gd name="adj1" fmla="val -28866"/>
              <a:gd name="adj2" fmla="val 10862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0EADA2-F643-1640-948A-DB33775F5755}"/>
              </a:ext>
            </a:extLst>
          </p:cNvPr>
          <p:cNvSpPr txBox="1"/>
          <p:nvPr/>
        </p:nvSpPr>
        <p:spPr>
          <a:xfrm>
            <a:off x="7023242" y="5344067"/>
            <a:ext cx="4112843" cy="1307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DisguiseStore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 </a:t>
            </a:r>
            <a:r>
              <a:rPr lang="en-US" sz="1200"/>
              <a:t>Disguise contract on-chain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this.storeDisguise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F79BA3-6BBE-6444-A946-5A370B35813E}"/>
              </a:ext>
            </a:extLst>
          </p:cNvPr>
          <p:cNvSpPr txBox="1"/>
          <p:nvPr/>
        </p:nvSpPr>
        <p:spPr>
          <a:xfrm>
            <a:off x="6112812" y="134823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62CC77A-743A-A243-8F45-B3D8690A0BBF}"/>
              </a:ext>
            </a:extLst>
          </p:cNvPr>
          <p:cNvCxnSpPr>
            <a:cxnSpLocks/>
            <a:stCxn id="24" idx="2"/>
            <a:endCxn id="30" idx="1"/>
          </p:cNvCxnSpPr>
          <p:nvPr/>
        </p:nvCxnSpPr>
        <p:spPr>
          <a:xfrm rot="16200000" flipH="1">
            <a:off x="4477528" y="3451905"/>
            <a:ext cx="4458584" cy="6328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04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Another design to clean App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029531"/>
            <a:ext cx="3694509" cy="2170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this.disguise</a:t>
            </a:r>
            <a:r>
              <a:rPr lang="en-US" sz="1200" dirty="0"/>
              <a:t> = disguise;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DrawAvataar</a:t>
            </a:r>
            <a:r>
              <a:rPr lang="en-US" sz="1200" dirty="0"/>
              <a:t> disguise={</a:t>
            </a:r>
            <a:r>
              <a:rPr lang="en-US" sz="1200" dirty="0" err="1"/>
              <a:t>this.disguise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0"/>
            <a:endCxn id="35" idx="1"/>
          </p:cNvCxnSpPr>
          <p:nvPr/>
        </p:nvCxnSpPr>
        <p:spPr>
          <a:xfrm rot="5400000" flipH="1" flipV="1">
            <a:off x="3800033" y="193672"/>
            <a:ext cx="339996" cy="33943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2483280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1995270" y="206084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1188358"/>
            <a:ext cx="4271451" cy="10649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2325769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16530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14305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008374" y="-1564601"/>
            <a:ext cx="1903072" cy="7893831"/>
          </a:xfrm>
          <a:prstGeom prst="bentConnector4">
            <a:avLst>
              <a:gd name="adj1" fmla="val -39469"/>
              <a:gd name="adj2" fmla="val 10468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F42C77-6006-D34B-9F71-0F7142B7DE0E}"/>
              </a:ext>
            </a:extLst>
          </p:cNvPr>
          <p:cNvSpPr txBox="1"/>
          <p:nvPr/>
        </p:nvSpPr>
        <p:spPr>
          <a:xfrm>
            <a:off x="7023243" y="4190526"/>
            <a:ext cx="37753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DrawAvataar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Import Avatar from ‘</a:t>
            </a:r>
            <a:r>
              <a:rPr lang="en-US" sz="1200" dirty="0" err="1"/>
              <a:t>avataars</a:t>
            </a:r>
            <a:r>
              <a:rPr lang="en-US" sz="1200" dirty="0"/>
              <a:t>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const {</a:t>
            </a:r>
            <a:r>
              <a:rPr lang="en-US" sz="1200" dirty="0" err="1"/>
              <a:t>topType</a:t>
            </a:r>
            <a:r>
              <a:rPr lang="en-US" sz="1200" dirty="0"/>
              <a:t>, </a:t>
            </a:r>
            <a:r>
              <a:rPr lang="en-US" sz="1200" dirty="0" err="1"/>
              <a:t>hairColor</a:t>
            </a:r>
            <a:r>
              <a:rPr lang="en-US" sz="1200" dirty="0"/>
              <a:t>} = </a:t>
            </a:r>
            <a:r>
              <a:rPr lang="en-US" sz="1200" dirty="0" err="1"/>
              <a:t>this.props.disguise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&lt;Avatar </a:t>
            </a:r>
            <a:r>
              <a:rPr lang="en-US" sz="1200" dirty="0" err="1"/>
              <a:t>topType</a:t>
            </a:r>
            <a:r>
              <a:rPr lang="en-US" sz="1200" dirty="0"/>
              <a:t>={</a:t>
            </a:r>
            <a:r>
              <a:rPr lang="en-US" sz="1200" dirty="0" err="1"/>
              <a:t>topType</a:t>
            </a:r>
            <a:r>
              <a:rPr lang="en-US" sz="1200" dirty="0"/>
              <a:t>} </a:t>
            </a:r>
            <a:r>
              <a:rPr lang="en-US" sz="1200" dirty="0" err="1"/>
              <a:t>hairColor</a:t>
            </a:r>
            <a:r>
              <a:rPr lang="en-US" sz="1200" dirty="0"/>
              <a:t>={</a:t>
            </a:r>
            <a:r>
              <a:rPr lang="en-US" sz="1200" dirty="0" err="1"/>
              <a:t>hairColor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E382C-E401-1B4D-8460-4D166DD5B517}"/>
              </a:ext>
            </a:extLst>
          </p:cNvPr>
          <p:cNvSpPr txBox="1"/>
          <p:nvPr/>
        </p:nvSpPr>
        <p:spPr>
          <a:xfrm>
            <a:off x="8629239" y="485029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108B44-C2A7-AC46-9B04-D83B5141938F}"/>
              </a:ext>
            </a:extLst>
          </p:cNvPr>
          <p:cNvSpPr txBox="1"/>
          <p:nvPr/>
        </p:nvSpPr>
        <p:spPr>
          <a:xfrm>
            <a:off x="3225357" y="22241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0988F5D-A581-C740-84D7-DD12C639F9E7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3780528" y="2319531"/>
            <a:ext cx="3242715" cy="26105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0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336279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/>
              <a:t>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138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Initialise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Loading =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1469572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componentDidMount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88446" y="1838904"/>
            <a:ext cx="2574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list of ETH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ETH blockchain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 on this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279814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649146"/>
            <a:ext cx="2030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Table of options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14CB4-F35A-1345-8DBC-C29A95AB459E}"/>
              </a:ext>
            </a:extLst>
          </p:cNvPr>
          <p:cNvSpPr txBox="1"/>
          <p:nvPr/>
        </p:nvSpPr>
        <p:spPr>
          <a:xfrm>
            <a:off x="6344301" y="1962015"/>
            <a:ext cx="220425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requestRandomNumber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7F1E2-B7F8-5944-B7F6-55EF2F9A2648}"/>
              </a:ext>
            </a:extLst>
          </p:cNvPr>
          <p:cNvSpPr txBox="1"/>
          <p:nvPr/>
        </p:nvSpPr>
        <p:spPr>
          <a:xfrm>
            <a:off x="6335190" y="2331347"/>
            <a:ext cx="184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Generate random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Loading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and </a:t>
            </a:r>
            <a:r>
              <a:rPr lang="en-US" sz="1200" dirty="0" err="1"/>
              <a:t>getData</a:t>
            </a:r>
            <a:r>
              <a:rPr lang="en-US" sz="12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28712-5209-6B43-9B89-581B6BB0C326}"/>
              </a:ext>
            </a:extLst>
          </p:cNvPr>
          <p:cNvSpPr txBox="1"/>
          <p:nvPr/>
        </p:nvSpPr>
        <p:spPr>
          <a:xfrm>
            <a:off x="6344301" y="3630064"/>
            <a:ext cx="129657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storeDisguise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09AA9-7D62-7149-8655-7B0B93B4BA18}"/>
              </a:ext>
            </a:extLst>
          </p:cNvPr>
          <p:cNvSpPr txBox="1"/>
          <p:nvPr/>
        </p:nvSpPr>
        <p:spPr>
          <a:xfrm>
            <a:off x="6335190" y="3999396"/>
            <a:ext cx="21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new disguise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disguise’s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 flipV="1">
            <a:off x="5054381" y="3799341"/>
            <a:ext cx="1289920" cy="1546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 flipV="1">
            <a:off x="4886435" y="2131292"/>
            <a:ext cx="1457866" cy="2850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86435" y="1977403"/>
            <a:ext cx="1457866" cy="153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C570FD-95DA-2D43-8DCC-2B12482D37CD}"/>
              </a:ext>
            </a:extLst>
          </p:cNvPr>
          <p:cNvSpPr txBox="1"/>
          <p:nvPr/>
        </p:nvSpPr>
        <p:spPr>
          <a:xfrm>
            <a:off x="9590630" y="3294878"/>
            <a:ext cx="83625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getData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17662E-32B5-104D-9481-5749CDA01B43}"/>
              </a:ext>
            </a:extLst>
          </p:cNvPr>
          <p:cNvSpPr txBox="1"/>
          <p:nvPr/>
        </p:nvSpPr>
        <p:spPr>
          <a:xfrm>
            <a:off x="9581519" y="3664210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state’s random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Calculate modulo of each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 the random option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F0E6DDD-8047-A143-948F-788E0BE325E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8179028" y="2854576"/>
            <a:ext cx="1411602" cy="609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26" idx="2"/>
            <a:endCxn id="49" idx="3"/>
          </p:cNvCxnSpPr>
          <p:nvPr/>
        </p:nvCxnSpPr>
        <p:spPr>
          <a:xfrm rot="5400000">
            <a:off x="5929844" y="1461398"/>
            <a:ext cx="1906881" cy="6250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97469"/>
            <a:ext cx="126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619131" y="5186146"/>
            <a:ext cx="14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2F1B3C-C3D2-314D-B3B8-E17A9ED964BF}"/>
              </a:ext>
            </a:extLst>
          </p:cNvPr>
          <p:cNvSpPr txBox="1"/>
          <p:nvPr/>
        </p:nvSpPr>
        <p:spPr>
          <a:xfrm>
            <a:off x="6583913" y="2669910"/>
            <a:ext cx="159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81403" y="5355647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891430" y="1638849"/>
            <a:ext cx="1006127" cy="15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41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(25 Dec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2111830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99332" y="2456110"/>
            <a:ext cx="19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3441613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3810945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571995" y="4665444"/>
            <a:ext cx="1438832" cy="466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886435" y="3144229"/>
            <a:ext cx="1124393" cy="1170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082142" y="2280017"/>
            <a:ext cx="1928685" cy="515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847059" y="2539943"/>
            <a:ext cx="1548579" cy="3095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172660"/>
            <a:ext cx="1264519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434069" y="4523309"/>
            <a:ext cx="113792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397089" y="4719950"/>
            <a:ext cx="67640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1006127" cy="626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9049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10135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526971" y="2653166"/>
            <a:ext cx="555171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6010827" y="2110740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6010828" y="297495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91C9EE-678D-9848-9449-641CFBC808DF}"/>
              </a:ext>
            </a:extLst>
          </p:cNvPr>
          <p:cNvSpPr txBox="1"/>
          <p:nvPr/>
        </p:nvSpPr>
        <p:spPr>
          <a:xfrm>
            <a:off x="4310743" y="2419645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4865914" y="2604311"/>
            <a:ext cx="1144914" cy="539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821160" y="2107756"/>
            <a:ext cx="257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1006127" cy="1972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6010827" y="496277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327571" y="5037630"/>
            <a:ext cx="370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 </a:t>
            </a:r>
            <a:r>
              <a:rPr lang="en-US" sz="1200" dirty="0">
                <a:solidFill>
                  <a:srgbClr val="FF0000"/>
                </a:solidFill>
              </a:rPr>
              <a:t>(1.crash if web3 not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 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CB411E-9384-F44D-A28C-854BCE0E8D08}"/>
              </a:ext>
            </a:extLst>
          </p:cNvPr>
          <p:cNvSpPr txBox="1"/>
          <p:nvPr/>
        </p:nvSpPr>
        <p:spPr>
          <a:xfrm>
            <a:off x="4376058" y="2584783"/>
            <a:ext cx="2515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2. generate a disguise at each reload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697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(re-design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2699660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99332" y="3043940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029443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398775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571995" y="5253274"/>
            <a:ext cx="1438832" cy="466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886435" y="3732059"/>
            <a:ext cx="1124393" cy="1170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962398" y="2867847"/>
            <a:ext cx="2048429" cy="319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847059" y="3127773"/>
            <a:ext cx="1548579" cy="3095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60490"/>
            <a:ext cx="1264519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434069" y="5111139"/>
            <a:ext cx="113792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397089" y="5307780"/>
            <a:ext cx="67640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1006127" cy="1214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9049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10135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07227" y="3045053"/>
            <a:ext cx="555171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6010827" y="2698570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6010828" y="356278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4865914" y="1994870"/>
            <a:ext cx="1144914" cy="1737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821160" y="2695586"/>
            <a:ext cx="257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1006127" cy="2559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6010827" y="555060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327571" y="5625460"/>
            <a:ext cx="370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 </a:t>
            </a:r>
            <a:r>
              <a:rPr lang="en-US" sz="1200" dirty="0">
                <a:solidFill>
                  <a:srgbClr val="FF0000"/>
                </a:solidFill>
              </a:rPr>
              <a:t>(1.crash if web3 not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899332" y="1857556"/>
            <a:ext cx="167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4310743" y="1810204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29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(re-design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592757" y="3483433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594532" y="382771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592757" y="4323358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583646" y="4692690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267195" y="5544566"/>
            <a:ext cx="1700089" cy="46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581635" y="4025974"/>
            <a:ext cx="1385650" cy="1167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452255" y="2475961"/>
            <a:ext cx="1515029" cy="773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674198" y="3289748"/>
            <a:ext cx="154595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317116" y="5097949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129269" y="5448598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92289" y="5645239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701327" cy="1998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6001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897084" y="3153914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5967284" y="230668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967285" y="385669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4234540" y="2166422"/>
            <a:ext cx="1732745" cy="1859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777617" y="2303700"/>
            <a:ext cx="2869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(web3Connect, </a:t>
            </a:r>
            <a:r>
              <a:rPr lang="en-US" sz="1200" dirty="0" err="1"/>
              <a:t>console.log</a:t>
            </a:r>
            <a:r>
              <a:rPr lang="en-US" sz="1200" dirty="0"/>
              <a:t>)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701327" cy="2853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967284" y="584451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284028" y="5919375"/>
            <a:ext cx="3708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594532" y="1857556"/>
            <a:ext cx="3445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Bind </a:t>
            </a:r>
            <a:r>
              <a:rPr lang="en-US" sz="1200" dirty="0" err="1"/>
              <a:t>setRandomDisguise</a:t>
            </a:r>
            <a:r>
              <a:rPr lang="en-US" sz="1200" dirty="0"/>
              <a:t>, getWeb3, </a:t>
            </a: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this.state.web3Connect =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679369" y="2027922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5D922B-A798-674A-93E5-E4479EC5A3FC}"/>
              </a:ext>
            </a:extLst>
          </p:cNvPr>
          <p:cNvCxnSpPr>
            <a:cxnSpLocks/>
          </p:cNvCxnSpPr>
          <p:nvPr/>
        </p:nvCxnSpPr>
        <p:spPr>
          <a:xfrm flipH="1" flipV="1">
            <a:off x="2675343" y="3860470"/>
            <a:ext cx="919070" cy="231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3449225" y="2786863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3451000" y="313114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E9C92-A5BC-9947-9ADF-1BCDDA78419C}"/>
              </a:ext>
            </a:extLst>
          </p:cNvPr>
          <p:cNvSpPr txBox="1"/>
          <p:nvPr/>
        </p:nvSpPr>
        <p:spPr>
          <a:xfrm>
            <a:off x="3178626" y="2408923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5F36770-C319-CD48-831F-CB17505D1FCC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>
            <a:off x="3733797" y="2547423"/>
            <a:ext cx="302801" cy="239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51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 (Dec 27,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174171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165060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146442" y="3483433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146442" y="4323358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137331" y="4692690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3820880" y="5544566"/>
            <a:ext cx="1700089" cy="46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135320" y="4025974"/>
            <a:ext cx="1385650" cy="1167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005940" y="2475961"/>
            <a:ext cx="1515029" cy="773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227883" y="3289748"/>
            <a:ext cx="154595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2870801" y="5097949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2682954" y="5448598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2645974" y="5645239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445115" y="1654238"/>
            <a:ext cx="701327" cy="1998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153823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445115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50769" y="3153914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5520969" y="230668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520970" y="385669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3788225" y="2166422"/>
            <a:ext cx="1732745" cy="1859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331302" y="2303700"/>
            <a:ext cx="2574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45115" y="1654238"/>
            <a:ext cx="701327" cy="2853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520969" y="584451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7837713" y="5919375"/>
            <a:ext cx="4312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web3Connect 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(crash in function of </a:t>
            </a:r>
            <a:r>
              <a:rPr lang="en-US" sz="1200" dirty="0" err="1">
                <a:solidFill>
                  <a:srgbClr val="FF0000"/>
                </a:solidFill>
              </a:rPr>
              <a:t>PepitoDisguise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148217" y="1857556"/>
            <a:ext cx="3445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Bind </a:t>
            </a:r>
            <a:r>
              <a:rPr lang="en-US" sz="1200" dirty="0" err="1"/>
              <a:t>setRandomDisguise</a:t>
            </a:r>
            <a:r>
              <a:rPr lang="en-US" sz="1200" dirty="0"/>
              <a:t>, getWeb3, </a:t>
            </a: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this.state.web3Connect =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233054" y="2027922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3002910" y="2786863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3004685" y="313114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E9C92-A5BC-9947-9ADF-1BCDDA78419C}"/>
              </a:ext>
            </a:extLst>
          </p:cNvPr>
          <p:cNvSpPr txBox="1"/>
          <p:nvPr/>
        </p:nvSpPr>
        <p:spPr>
          <a:xfrm>
            <a:off x="2732311" y="2408923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5F36770-C319-CD48-831F-CB17505D1FCC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>
            <a:off x="3287482" y="2547423"/>
            <a:ext cx="302801" cy="239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23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 (Dec 29,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174171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165060" y="1838904"/>
            <a:ext cx="165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146442" y="2059238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146442" y="3234785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137331" y="3604117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3820880" y="4455993"/>
            <a:ext cx="1700089" cy="11659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>
            <a:off x="4135320" y="4105344"/>
            <a:ext cx="1385650" cy="181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>
          <a:xfrm>
            <a:off x="6695714" y="2620401"/>
            <a:ext cx="148136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902798" y="2876090"/>
            <a:ext cx="19612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2870801" y="4009376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2682954" y="4360025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2645974" y="4556666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445115" y="1654238"/>
            <a:ext cx="701327" cy="574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153823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 App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445115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50769" y="2762028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8177083" y="245112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520970" y="4117954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3791897" y="2539729"/>
            <a:ext cx="1729073" cy="17475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45115" y="1654238"/>
            <a:ext cx="701327" cy="1765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520969" y="5452630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7837713" y="5527488"/>
            <a:ext cx="4312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web3Connect 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(crash in function of </a:t>
            </a:r>
            <a:r>
              <a:rPr lang="en-US" sz="1200" dirty="0" err="1">
                <a:solidFill>
                  <a:srgbClr val="FF0000"/>
                </a:solidFill>
              </a:rPr>
              <a:t>PepitoDisguise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151889" y="2405033"/>
            <a:ext cx="167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236726" y="2401229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5520969" y="2451124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5522744" y="2795404"/>
            <a:ext cx="25748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E9C92-A5BC-9947-9ADF-1BCDDA78419C}"/>
              </a:ext>
            </a:extLst>
          </p:cNvPr>
          <p:cNvSpPr txBox="1"/>
          <p:nvPr/>
        </p:nvSpPr>
        <p:spPr>
          <a:xfrm>
            <a:off x="2735983" y="2608055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5F36770-C319-CD48-831F-CB17505D1FCC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 flipV="1">
            <a:off x="3291154" y="2451124"/>
            <a:ext cx="2817188" cy="295431"/>
          </a:xfrm>
          <a:prstGeom prst="bentConnector4">
            <a:avLst>
              <a:gd name="adj1" fmla="val 39575"/>
              <a:gd name="adj2" fmla="val 177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5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Solidity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6901" y="1878618"/>
            <a:ext cx="2576360" cy="15503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registerDisguise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createPepitoDisguise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emit </a:t>
            </a:r>
            <a:r>
              <a:rPr lang="en-US" sz="1200" dirty="0" err="1"/>
              <a:t>PepitoDisguiseCreated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toggleContractActive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withdraw</a:t>
            </a:r>
          </a:p>
        </p:txBody>
      </p: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50769" y="2762028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473070" y="2079321"/>
            <a:ext cx="2164301" cy="3886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1917899" y="23725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4694879" y="1878618"/>
            <a:ext cx="2164301" cy="2976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setTopType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setHatColor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setAccessoriesType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setHairColor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setFacialHairType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setEyebrowType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setMouthType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setSkinColor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readDisguise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updateDisguise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422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Bug in render()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7" y="2324933"/>
            <a:ext cx="2069297" cy="8834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componentDidMount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 {return(</a:t>
            </a:r>
            <a:r>
              <a:rPr lang="en-US" sz="1200" dirty="0" err="1"/>
              <a:t>onClick</a:t>
            </a:r>
            <a:r>
              <a:rPr lang="en-US" sz="1200" dirty="0"/>
              <a:t>)…}</a:t>
            </a:r>
          </a:p>
        </p:txBody>
      </p: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flipV="1">
            <a:off x="2634873" y="2270947"/>
            <a:ext cx="909617" cy="4691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2079702" y="264467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6342009" y="2683824"/>
            <a:ext cx="2164301" cy="684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this.setRandomDisguise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Assign Random 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828AC1-7CA0-B84B-A40C-CE89C5407777}"/>
              </a:ext>
            </a:extLst>
          </p:cNvPr>
          <p:cNvSpPr txBox="1"/>
          <p:nvPr/>
        </p:nvSpPr>
        <p:spPr>
          <a:xfrm>
            <a:off x="9348826" y="4931372"/>
            <a:ext cx="2164301" cy="684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getRandomDisguise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Assign Random Disguise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2234753" y="296435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8296D99-D9F3-3F4D-9E3E-E3BDD6EB4E85}"/>
              </a:ext>
            </a:extLst>
          </p:cNvPr>
          <p:cNvCxnSpPr>
            <a:cxnSpLocks/>
            <a:stCxn id="22" idx="3"/>
            <a:endCxn id="41" idx="1"/>
          </p:cNvCxnSpPr>
          <p:nvPr/>
        </p:nvCxnSpPr>
        <p:spPr>
          <a:xfrm flipV="1">
            <a:off x="2789924" y="3026181"/>
            <a:ext cx="3552085" cy="33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268147-7B17-1249-B1EC-CC74BCD3ED4F}"/>
              </a:ext>
            </a:extLst>
          </p:cNvPr>
          <p:cNvSpPr txBox="1"/>
          <p:nvPr/>
        </p:nvSpPr>
        <p:spPr>
          <a:xfrm>
            <a:off x="815417" y="4571352"/>
            <a:ext cx="2069297" cy="8834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componentDidMount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 {return(</a:t>
            </a:r>
            <a:r>
              <a:rPr lang="en-US" sz="1200" dirty="0" err="1"/>
              <a:t>onClick</a:t>
            </a:r>
            <a:r>
              <a:rPr lang="en-US" sz="1200" dirty="0"/>
              <a:t>)…}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EACCD3A-9832-F346-906F-C368569F818B}"/>
              </a:ext>
            </a:extLst>
          </p:cNvPr>
          <p:cNvCxnSpPr>
            <a:cxnSpLocks/>
            <a:stCxn id="21" idx="3"/>
            <a:endCxn id="46" idx="1"/>
          </p:cNvCxnSpPr>
          <p:nvPr/>
        </p:nvCxnSpPr>
        <p:spPr>
          <a:xfrm flipV="1">
            <a:off x="2634873" y="4545069"/>
            <a:ext cx="911997" cy="44142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B95DBB-F16B-1B42-B915-6DC926ACF7C5}"/>
              </a:ext>
            </a:extLst>
          </p:cNvPr>
          <p:cNvSpPr txBox="1"/>
          <p:nvPr/>
        </p:nvSpPr>
        <p:spPr>
          <a:xfrm>
            <a:off x="2079702" y="489109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8A1E4D-6FA6-C541-A24C-3A5EC8BD2C35}"/>
              </a:ext>
            </a:extLst>
          </p:cNvPr>
          <p:cNvSpPr txBox="1"/>
          <p:nvPr/>
        </p:nvSpPr>
        <p:spPr>
          <a:xfrm>
            <a:off x="6342009" y="4931372"/>
            <a:ext cx="2164301" cy="684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this.setRandomDisguise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getRandomDisguise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D07A9C-31D9-A44A-8F1A-2501977E22B1}"/>
              </a:ext>
            </a:extLst>
          </p:cNvPr>
          <p:cNvSpPr txBox="1"/>
          <p:nvPr/>
        </p:nvSpPr>
        <p:spPr>
          <a:xfrm>
            <a:off x="2234753" y="52107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D9692AD-3CE0-1C4E-89E2-60B3020A4B14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2789924" y="5110551"/>
            <a:ext cx="3552085" cy="195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BC94134-1F97-CC45-89A7-3869B4F7720D}"/>
              </a:ext>
            </a:extLst>
          </p:cNvPr>
          <p:cNvCxnSpPr>
            <a:cxnSpLocks/>
            <a:stCxn id="32" idx="3"/>
            <a:endCxn id="13" idx="1"/>
          </p:cNvCxnSpPr>
          <p:nvPr/>
        </p:nvCxnSpPr>
        <p:spPr>
          <a:xfrm flipV="1">
            <a:off x="7939026" y="5273729"/>
            <a:ext cx="1409800" cy="643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7383855" y="5242153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72D81-1FD7-AB46-8B80-0906B1B6E46A}"/>
              </a:ext>
            </a:extLst>
          </p:cNvPr>
          <p:cNvSpPr txBox="1"/>
          <p:nvPr/>
        </p:nvSpPr>
        <p:spPr>
          <a:xfrm>
            <a:off x="6342009" y="5014583"/>
            <a:ext cx="1749417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283ACC-B70B-9843-9BB4-CD63D0EA5B35}"/>
              </a:ext>
            </a:extLst>
          </p:cNvPr>
          <p:cNvSpPr txBox="1"/>
          <p:nvPr/>
        </p:nvSpPr>
        <p:spPr>
          <a:xfrm>
            <a:off x="2725281" y="4697346"/>
            <a:ext cx="940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Infinite loop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3544490" y="1928590"/>
            <a:ext cx="2164301" cy="684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this.setRandomDisguise</a:t>
            </a:r>
            <a:endParaRPr lang="en-US" sz="1200" dirty="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>
            <a:off x="5329040" y="2314490"/>
            <a:ext cx="1012969" cy="711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4773869" y="221909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BFF5B9-4E6D-DB44-89D7-26FA49E92D83}"/>
              </a:ext>
            </a:extLst>
          </p:cNvPr>
          <p:cNvSpPr txBox="1"/>
          <p:nvPr/>
        </p:nvSpPr>
        <p:spPr>
          <a:xfrm>
            <a:off x="3546870" y="4202712"/>
            <a:ext cx="2164301" cy="684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this.setRandomDisguise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D6749F-6131-DF42-A687-CE4EA7146EE4}"/>
              </a:ext>
            </a:extLst>
          </p:cNvPr>
          <p:cNvSpPr txBox="1"/>
          <p:nvPr/>
        </p:nvSpPr>
        <p:spPr>
          <a:xfrm>
            <a:off x="4776249" y="449321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E0C446C-C1A0-6C4B-B65D-3680593B06E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>
            <a:off x="5331420" y="4588612"/>
            <a:ext cx="1010589" cy="52193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78348E-EDEB-3148-9746-3EC301A64ADE}"/>
              </a:ext>
            </a:extLst>
          </p:cNvPr>
          <p:cNvSpPr txBox="1"/>
          <p:nvPr/>
        </p:nvSpPr>
        <p:spPr>
          <a:xfrm>
            <a:off x="5625196" y="4697346"/>
            <a:ext cx="940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Infinite loop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925907" y="296823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6576404" y="314305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3754841" y="234703"/>
            <a:ext cx="270216" cy="5928083"/>
          </a:xfrm>
          <a:prstGeom prst="bentConnector4">
            <a:avLst>
              <a:gd name="adj1" fmla="val -84599"/>
              <a:gd name="adj2" fmla="val 103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32685C2-8D99-9442-8745-0BDFF36D8D74}"/>
              </a:ext>
            </a:extLst>
          </p:cNvPr>
          <p:cNvSpPr txBox="1"/>
          <p:nvPr/>
        </p:nvSpPr>
        <p:spPr>
          <a:xfrm>
            <a:off x="925908" y="5221579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1CD6EB-C053-9547-920B-025F9DDA982E}"/>
              </a:ext>
            </a:extLst>
          </p:cNvPr>
          <p:cNvSpPr txBox="1"/>
          <p:nvPr/>
        </p:nvSpPr>
        <p:spPr>
          <a:xfrm>
            <a:off x="6576405" y="539639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F09F5D9-44EB-3A41-B41A-E80B4CF86477}"/>
              </a:ext>
            </a:extLst>
          </p:cNvPr>
          <p:cNvCxnSpPr>
            <a:cxnSpLocks/>
            <a:stCxn id="63" idx="2"/>
            <a:endCxn id="62" idx="1"/>
          </p:cNvCxnSpPr>
          <p:nvPr/>
        </p:nvCxnSpPr>
        <p:spPr>
          <a:xfrm rot="5400000" flipH="1">
            <a:off x="3754842" y="2488046"/>
            <a:ext cx="270216" cy="5928083"/>
          </a:xfrm>
          <a:prstGeom prst="bentConnector4">
            <a:avLst>
              <a:gd name="adj1" fmla="val -84599"/>
              <a:gd name="adj2" fmla="val 103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565329-176D-A64D-AB04-930D94616D27}"/>
              </a:ext>
            </a:extLst>
          </p:cNvPr>
          <p:cNvSpPr txBox="1"/>
          <p:nvPr/>
        </p:nvSpPr>
        <p:spPr>
          <a:xfrm>
            <a:off x="6964483" y="5576245"/>
            <a:ext cx="2083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Ajouter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event.preventDefault</a:t>
            </a:r>
            <a:r>
              <a:rPr lang="en-US" sz="1200">
                <a:solidFill>
                  <a:srgbClr val="FF0000"/>
                </a:solidFill>
              </a:rPr>
              <a:t>?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03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1260</Words>
  <Application>Microsoft Macintosh PowerPoint</Application>
  <PresentationFormat>Widescreen</PresentationFormat>
  <Paragraphs>397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133</cp:revision>
  <dcterms:created xsi:type="dcterms:W3CDTF">2020-12-02T16:32:56Z</dcterms:created>
  <dcterms:modified xsi:type="dcterms:W3CDTF">2021-01-07T16:52:12Z</dcterms:modified>
</cp:coreProperties>
</file>