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154</Words>
  <Application>Microsoft Macintosh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20</cp:revision>
  <dcterms:created xsi:type="dcterms:W3CDTF">2020-12-02T16:32:56Z</dcterms:created>
  <dcterms:modified xsi:type="dcterms:W3CDTF">2020-12-25T14:21:47Z</dcterms:modified>
</cp:coreProperties>
</file>