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17B-FC51-704F-BF3C-E14B996C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632-F1A3-F348-AFB7-589E5AD8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8D50-CEC8-A84D-B953-81A9B74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04/12/2020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2F91-1DCC-374E-A786-8D029D1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F5F1-C409-D94F-A321-18EEFE7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96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02-1FBA-554C-96EC-A0FCD62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0DA7-7138-764E-8AD4-BD0C6F8A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C295-978B-4648-9885-55FEAE1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04/12/2020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2D8D-3C11-3A4E-AC3C-4A3FCD0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003-EABE-6E4E-9288-35F88F7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8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FF9C-4CD1-504F-BD59-2D94D0E5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343D-55C7-444D-81DC-164B391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FCE-0DEF-E641-B375-D5965DF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04/12/2020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D12B-6E5B-EF46-97FD-3B2D6A4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B6D-5C51-214B-9AE9-2E4B85E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60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71-22C4-1448-9964-2D329D6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9E8D-9E13-5242-A3A8-450D1AA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4D0-61BC-AB4A-9F65-6F12E4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04/12/2020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1DB-9554-CF42-94E9-B242FE6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95C-81FA-6742-9777-EBAB05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C4F-3C62-A547-9465-CB2A7C0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484C-72EF-A247-846E-9CBA0F8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C4B-0CAF-834F-9DF2-DAEE6A1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04/12/2020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F398-5179-AC4B-BBBF-FCD69B73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28-D24C-754F-8CB7-30610D4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8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B00-1B77-F044-AFB5-DF2C3BF2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A4E-93C4-E84E-9AEF-6E1788E6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0D21-6BB3-8744-A9DC-E571295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258-9B18-224D-9C4A-8D75D8C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04/12/2020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4701-5885-1744-9956-B4F0951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AF3-0E83-ED46-883F-8CD00AC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276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896-BCB3-3643-BF9E-EF3C7C0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F2E5-07C9-C546-BE98-F320210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A890-E574-8146-9FBD-540BA149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55FF5-1C57-2E42-AFF2-3CC75077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6A8A-053E-E548-B005-84A8D88C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C008-C61F-124C-B5A9-02AE4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04/12/2020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CEBB-7241-0843-936F-3C58B8E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1FFB0-4343-C243-B4F5-49031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0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209-28AB-3B44-8D58-42A769F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B79F-45D8-A745-AFBC-7C19DE7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04/12/2020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F7D5-8C61-BA4D-821E-48D1FBC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8D7F-1540-AD40-BE7D-DF12B03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591-79E7-B441-8BFF-AAF5983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04/12/2020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A01B-98A8-114A-9A7E-FD81AF2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AE2-35D5-3247-B701-83C7015B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11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D49-7530-074A-8AEE-A5EF0163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55B-8468-6A48-A86F-7571D2F3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2120-F397-224E-B70C-949103D8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A6E0-DD15-B14F-AB5F-6352670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04/12/2020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0CE-2264-AF4D-86FC-2ADF639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22A2-B4E3-4D4B-AD6C-8E11D0A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409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8E00-F22F-464B-B6D2-970E94E3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494C2-BCD4-8243-B71A-187624BB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F11C-343A-2446-8AA7-EFDDC073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52B0-1933-594F-9FCA-413495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04/12/2020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706-8A2D-AB41-B048-9EEB54E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4EFC-F62A-EE4E-ACCC-6578FB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82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1ECF-53EC-DD4E-948A-9B62929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0F9E-6983-E64F-B3AE-3E030CE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DE1-02C0-274D-9A71-47D6C08F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F27-B25B-0343-A39C-1905A44EF111}" type="datetimeFigureOut">
              <a:rPr lang="en-LU" smtClean="0"/>
              <a:t>04/12/2020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B74-5E97-4441-AA47-7AE6C429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954C-7080-A946-84E7-74256A8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81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48129-DCC7-A243-BE6E-6FF0A2860F41}"/>
              </a:ext>
            </a:extLst>
          </p:cNvPr>
          <p:cNvSpPr txBox="1"/>
          <p:nvPr/>
        </p:nvSpPr>
        <p:spPr>
          <a:xfrm>
            <a:off x="447186" y="108857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MetaCoin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1AC6-D803-7E46-829A-FCD51DCBD72F}"/>
              </a:ext>
            </a:extLst>
          </p:cNvPr>
          <p:cNvSpPr txBox="1"/>
          <p:nvPr/>
        </p:nvSpPr>
        <p:spPr>
          <a:xfrm>
            <a:off x="1162584" y="1656444"/>
            <a:ext cx="6536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A733-F085-D94C-ABCC-BC79CFC3CD5E}"/>
              </a:ext>
            </a:extLst>
          </p:cNvPr>
          <p:cNvSpPr txBox="1"/>
          <p:nvPr/>
        </p:nvSpPr>
        <p:spPr>
          <a:xfrm>
            <a:off x="6596743" y="1653925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metaCoin2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7FEA-755D-9849-9D57-BB566D539E80}"/>
              </a:ext>
            </a:extLst>
          </p:cNvPr>
          <p:cNvSpPr txBox="1"/>
          <p:nvPr/>
        </p:nvSpPr>
        <p:spPr>
          <a:xfrm>
            <a:off x="6596743" y="1196647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metaCoin1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68E7E-310A-D543-82D8-D14C59450BBF}"/>
              </a:ext>
            </a:extLst>
          </p:cNvPr>
          <p:cNvSpPr txBox="1"/>
          <p:nvPr/>
        </p:nvSpPr>
        <p:spPr>
          <a:xfrm>
            <a:off x="6596743" y="2090841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metaCoin3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4417-2BEF-5C4B-8788-01E2B61BB109}"/>
              </a:ext>
            </a:extLst>
          </p:cNvPr>
          <p:cNvSpPr txBox="1"/>
          <p:nvPr/>
        </p:nvSpPr>
        <p:spPr>
          <a:xfrm>
            <a:off x="3062734" y="1656443"/>
            <a:ext cx="1437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MetaCoinFactory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E103A34-F0DA-D943-90B4-8877ACA786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816224" y="1810332"/>
            <a:ext cx="1246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8584B4-8B3A-2B48-A8AF-6D8F31E156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500179" y="1350536"/>
            <a:ext cx="2096564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6469888-2280-9240-AF99-6428CFF335F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500179" y="1807814"/>
            <a:ext cx="2096564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67A9CC8-106F-A347-ACFC-EB05A255F3D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179" y="1810332"/>
            <a:ext cx="2096564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4B4-FBE3-364D-988C-92E7EEC79895}"/>
              </a:ext>
            </a:extLst>
          </p:cNvPr>
          <p:cNvSpPr txBox="1"/>
          <p:nvPr/>
        </p:nvSpPr>
        <p:spPr>
          <a:xfrm>
            <a:off x="465033" y="270329"/>
            <a:ext cx="640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PepitoDisguise is inspired from MetaCoin but not exactly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5FF22-B43D-D543-AAD0-F94447EDBEBB}"/>
              </a:ext>
            </a:extLst>
          </p:cNvPr>
          <p:cNvSpPr txBox="1"/>
          <p:nvPr/>
        </p:nvSpPr>
        <p:spPr>
          <a:xfrm>
            <a:off x="447186" y="2681002"/>
            <a:ext cx="155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PepitoDisguise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455D32-021E-0445-A80B-05F10CE295E1}"/>
              </a:ext>
            </a:extLst>
          </p:cNvPr>
          <p:cNvSpPr txBox="1"/>
          <p:nvPr/>
        </p:nvSpPr>
        <p:spPr>
          <a:xfrm>
            <a:off x="1162584" y="3248874"/>
            <a:ext cx="653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834C3-6333-EA41-9FBB-C37CA15A51D7}"/>
              </a:ext>
            </a:extLst>
          </p:cNvPr>
          <p:cNvSpPr txBox="1"/>
          <p:nvPr/>
        </p:nvSpPr>
        <p:spPr>
          <a:xfrm>
            <a:off x="6596743" y="3246355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F4D0-64A8-534F-8878-942FE92D6F7D}"/>
              </a:ext>
            </a:extLst>
          </p:cNvPr>
          <p:cNvSpPr txBox="1"/>
          <p:nvPr/>
        </p:nvSpPr>
        <p:spPr>
          <a:xfrm>
            <a:off x="6596743" y="2789077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9DA-A320-D646-8876-FA79DC271E4D}"/>
              </a:ext>
            </a:extLst>
          </p:cNvPr>
          <p:cNvSpPr txBox="1"/>
          <p:nvPr/>
        </p:nvSpPr>
        <p:spPr>
          <a:xfrm>
            <a:off x="6596743" y="3683271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A79A5-16F8-264F-AA17-8FC8D44FF7F2}"/>
              </a:ext>
            </a:extLst>
          </p:cNvPr>
          <p:cNvSpPr txBox="1"/>
          <p:nvPr/>
        </p:nvSpPr>
        <p:spPr>
          <a:xfrm>
            <a:off x="3062734" y="3248873"/>
            <a:ext cx="179594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PepitoDisguiseFactory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4C4201E6-3E0E-D442-BB1D-013BECA4E68B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 flipV="1">
            <a:off x="1816417" y="3402762"/>
            <a:ext cx="124631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FB3515A-D9BA-2C40-953A-A8A1770D6DD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4858675" y="2942966"/>
            <a:ext cx="1738068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CED007-BD7A-374B-81EB-BE016BF6BE1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4858675" y="3400244"/>
            <a:ext cx="1738068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0B99AF1-D4F6-DA47-8F3F-EF5635239E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4858675" y="3402762"/>
            <a:ext cx="1738068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DD682A-1C8C-3F40-8D5D-3D0CF31AAEF2}"/>
              </a:ext>
            </a:extLst>
          </p:cNvPr>
          <p:cNvSpPr txBox="1"/>
          <p:nvPr/>
        </p:nvSpPr>
        <p:spPr>
          <a:xfrm>
            <a:off x="1971782" y="1580434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/>
              <a:t>m</a:t>
            </a:r>
            <a:r>
              <a:rPr lang="en-LU" sz="1100" i="1" dirty="0"/>
              <a:t>sg.sender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A6F47-A795-DA47-A5B4-FA2EF5FE1AB4}"/>
              </a:ext>
            </a:extLst>
          </p:cNvPr>
          <p:cNvSpPr txBox="1"/>
          <p:nvPr/>
        </p:nvSpPr>
        <p:spPr>
          <a:xfrm>
            <a:off x="4761578" y="158270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/>
              <a:t>_</a:t>
            </a:r>
            <a:r>
              <a:rPr lang="fr-FR" sz="1100" i="1" dirty="0" err="1"/>
              <a:t>owner</a:t>
            </a:r>
            <a:endParaRPr lang="en-LU" sz="1100" i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D99F6-0DE2-8A4A-8CCF-8E68EF2EB427}"/>
              </a:ext>
            </a:extLst>
          </p:cNvPr>
          <p:cNvSpPr txBox="1"/>
          <p:nvPr/>
        </p:nvSpPr>
        <p:spPr>
          <a:xfrm>
            <a:off x="447643" y="4673684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Person-in-Need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51BEAD-7CC4-9E47-A142-FFA8197646E2}"/>
              </a:ext>
            </a:extLst>
          </p:cNvPr>
          <p:cNvSpPr txBox="1"/>
          <p:nvPr/>
        </p:nvSpPr>
        <p:spPr>
          <a:xfrm>
            <a:off x="4206385" y="5241556"/>
            <a:ext cx="103425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LU" sz="1400" dirty="0"/>
              <a:t>Community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C7AA1-2DD4-9E4F-9394-CA69418EF6C9}"/>
              </a:ext>
            </a:extLst>
          </p:cNvPr>
          <p:cNvSpPr txBox="1"/>
          <p:nvPr/>
        </p:nvSpPr>
        <p:spPr>
          <a:xfrm>
            <a:off x="9601655" y="5239037"/>
            <a:ext cx="745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refugee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2CFB4-F907-234D-9D3E-4885329F495F}"/>
              </a:ext>
            </a:extLst>
          </p:cNvPr>
          <p:cNvSpPr txBox="1"/>
          <p:nvPr/>
        </p:nvSpPr>
        <p:spPr>
          <a:xfrm>
            <a:off x="9601655" y="4781759"/>
            <a:ext cx="6796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farmer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6102C-9563-2D4B-8D34-60036580AD75}"/>
              </a:ext>
            </a:extLst>
          </p:cNvPr>
          <p:cNvSpPr txBox="1"/>
          <p:nvPr/>
        </p:nvSpPr>
        <p:spPr>
          <a:xfrm>
            <a:off x="9601655" y="5675953"/>
            <a:ext cx="8787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homeless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2E5EF-F1BF-0343-9081-2ECA2F8CDCA9}"/>
              </a:ext>
            </a:extLst>
          </p:cNvPr>
          <p:cNvSpPr txBox="1"/>
          <p:nvPr/>
        </p:nvSpPr>
        <p:spPr>
          <a:xfrm>
            <a:off x="6067646" y="5241555"/>
            <a:ext cx="13412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PinNeedFactory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6C907F-1D01-C14F-8CB4-670AEB8EA3FC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5240644" y="5395444"/>
            <a:ext cx="8270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DB9E2DD-70B4-454B-9AF7-DCE0D4EF885A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7408847" y="4935648"/>
            <a:ext cx="2192808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9FACC07-2A0D-D14E-ADD9-4DAD419EE15A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7408847" y="5392926"/>
            <a:ext cx="2192808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F7AC127-EA89-A245-9123-72D18DBC9C19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7408847" y="5395444"/>
            <a:ext cx="2192808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4DFF5-7B5A-984A-A0B8-F4E6CFE44FC3}"/>
              </a:ext>
            </a:extLst>
          </p:cNvPr>
          <p:cNvSpPr txBox="1"/>
          <p:nvPr/>
        </p:nvSpPr>
        <p:spPr>
          <a:xfrm>
            <a:off x="7726251" y="121973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sendCoin</a:t>
            </a:r>
            <a:r>
              <a:rPr lang="fr-FR" sz="1100" i="1" dirty="0"/>
              <a:t>, </a:t>
            </a:r>
            <a:r>
              <a:rPr lang="fr-FR" sz="1100" i="1" dirty="0" err="1"/>
              <a:t>getBalance</a:t>
            </a:r>
            <a:endParaRPr lang="en-LU" sz="1100" i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F0B4-8DE8-2A48-AEE2-59CED6C2A74E}"/>
              </a:ext>
            </a:extLst>
          </p:cNvPr>
          <p:cNvSpPr txBox="1"/>
          <p:nvPr/>
        </p:nvSpPr>
        <p:spPr>
          <a:xfrm>
            <a:off x="7726251" y="168225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sendCoin</a:t>
            </a:r>
            <a:r>
              <a:rPr lang="fr-FR" sz="1100" i="1" dirty="0"/>
              <a:t>, </a:t>
            </a:r>
            <a:r>
              <a:rPr lang="fr-FR" sz="1100" i="1" dirty="0" err="1"/>
              <a:t>getBalance</a:t>
            </a:r>
            <a:endParaRPr lang="en-LU" sz="1100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EA8A5-4F0D-3E45-8A13-6B5747F9C5BC}"/>
              </a:ext>
            </a:extLst>
          </p:cNvPr>
          <p:cNvSpPr txBox="1"/>
          <p:nvPr/>
        </p:nvSpPr>
        <p:spPr>
          <a:xfrm>
            <a:off x="7726251" y="21139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sendCoin</a:t>
            </a:r>
            <a:r>
              <a:rPr lang="fr-FR" sz="1100" i="1" dirty="0"/>
              <a:t>, </a:t>
            </a:r>
            <a:r>
              <a:rPr lang="fr-FR" sz="1100" i="1" dirty="0" err="1"/>
              <a:t>getBalance</a:t>
            </a:r>
            <a:endParaRPr lang="en-LU" sz="1100" i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856E0-2565-1745-B9C7-CF3E22FBD3C4}"/>
              </a:ext>
            </a:extLst>
          </p:cNvPr>
          <p:cNvSpPr txBox="1"/>
          <p:nvPr/>
        </p:nvSpPr>
        <p:spPr>
          <a:xfrm>
            <a:off x="8074594" y="2812160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updatePepitoDisguise</a:t>
            </a:r>
            <a:endParaRPr lang="en-LU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F1A91-0D16-FA4B-A883-C30FAE347F54}"/>
              </a:ext>
            </a:extLst>
          </p:cNvPr>
          <p:cNvSpPr txBox="1"/>
          <p:nvPr/>
        </p:nvSpPr>
        <p:spPr>
          <a:xfrm>
            <a:off x="10298536" y="472487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updateData</a:t>
            </a:r>
            <a:endParaRPr lang="en-LU" sz="1100" i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5BAA0-1DF3-8B40-BF2B-5727AA2B3DAE}"/>
              </a:ext>
            </a:extLst>
          </p:cNvPr>
          <p:cNvSpPr txBox="1"/>
          <p:nvPr/>
        </p:nvSpPr>
        <p:spPr>
          <a:xfrm>
            <a:off x="4369018" y="6222504"/>
            <a:ext cx="11495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TokenFactory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ED2DD0-0550-B541-852F-936F853101FD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>
          <a:xfrm>
            <a:off x="3379382" y="5392926"/>
            <a:ext cx="989636" cy="983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91E5A-2D7D-4B4C-B591-DFB403711E26}"/>
              </a:ext>
            </a:extLst>
          </p:cNvPr>
          <p:cNvSpPr txBox="1"/>
          <p:nvPr/>
        </p:nvSpPr>
        <p:spPr>
          <a:xfrm>
            <a:off x="8505251" y="6222503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TokenNGO1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E4494CE-E4A7-0E41-A3E0-CBCFFF6228C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5518563" y="6376392"/>
            <a:ext cx="29866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oogle Shape;117;p28">
            <a:extLst>
              <a:ext uri="{FF2B5EF4-FFF2-40B4-BE49-F238E27FC236}">
                <a16:creationId xmlns:a16="http://schemas.microsoft.com/office/drawing/2014/main" id="{7A658434-2B25-7443-8788-319AAD310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342944-B78A-4049-BDEF-06C581B0045A}"/>
              </a:ext>
            </a:extLst>
          </p:cNvPr>
          <p:cNvSpPr txBox="1"/>
          <p:nvPr/>
        </p:nvSpPr>
        <p:spPr>
          <a:xfrm>
            <a:off x="9616083" y="6245586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sendToken</a:t>
            </a:r>
            <a:r>
              <a:rPr lang="fr-FR" sz="1100" i="1" dirty="0"/>
              <a:t>, </a:t>
            </a:r>
            <a:r>
              <a:rPr lang="fr-FR" sz="1100" i="1" dirty="0" err="1"/>
              <a:t>mintToken</a:t>
            </a:r>
            <a:r>
              <a:rPr lang="fr-FR" sz="1100" i="1" dirty="0"/>
              <a:t>, </a:t>
            </a:r>
            <a:r>
              <a:rPr lang="fr-FR" sz="1100" i="1" dirty="0" err="1"/>
              <a:t>burnToken</a:t>
            </a:r>
            <a:endParaRPr lang="en-LU" sz="1100" i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0D8472-9976-954D-9737-D7B6228C0502}"/>
              </a:ext>
            </a:extLst>
          </p:cNvPr>
          <p:cNvCxnSpPr/>
          <p:nvPr/>
        </p:nvCxnSpPr>
        <p:spPr>
          <a:xfrm>
            <a:off x="304800" y="4321629"/>
            <a:ext cx="92419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056338-FBF0-8840-8537-9754536C92F5}"/>
              </a:ext>
            </a:extLst>
          </p:cNvPr>
          <p:cNvSpPr txBox="1"/>
          <p:nvPr/>
        </p:nvSpPr>
        <p:spPr>
          <a:xfrm>
            <a:off x="484197" y="4207137"/>
            <a:ext cx="15039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i="1" dirty="0"/>
              <a:t>In future </a:t>
            </a:r>
            <a:r>
              <a:rPr lang="fr-FR" sz="1100" i="1" dirty="0" err="1"/>
              <a:t>developments</a:t>
            </a:r>
            <a:endParaRPr lang="en-LU" sz="1100" i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F3AE66-69A5-C348-967A-DD058EFE76E1}"/>
              </a:ext>
            </a:extLst>
          </p:cNvPr>
          <p:cNvSpPr txBox="1"/>
          <p:nvPr/>
        </p:nvSpPr>
        <p:spPr>
          <a:xfrm>
            <a:off x="3021632" y="3515082"/>
            <a:ext cx="2465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createPepitoDisguise</a:t>
            </a:r>
            <a:r>
              <a:rPr lang="fr-FR" sz="1100" i="1" dirty="0"/>
              <a:t>, </a:t>
            </a:r>
            <a:r>
              <a:rPr lang="fr-FR" sz="1100" i="1" dirty="0" err="1"/>
              <a:t>getPepitoDisguise</a:t>
            </a:r>
            <a:endParaRPr lang="en-LU" sz="1100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8EBBFF-2CA6-F14F-B427-B8B38A25C863}"/>
              </a:ext>
            </a:extLst>
          </p:cNvPr>
          <p:cNvSpPr txBox="1"/>
          <p:nvPr/>
        </p:nvSpPr>
        <p:spPr>
          <a:xfrm>
            <a:off x="1946361" y="5239037"/>
            <a:ext cx="143302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LU" sz="1400" dirty="0"/>
              <a:t>HelperInstitution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91CEB05-131E-F44C-99F2-A6213E6BAD6A}"/>
              </a:ext>
            </a:extLst>
          </p:cNvPr>
          <p:cNvCxnSpPr>
            <a:cxnSpLocks/>
            <a:stCxn id="68" idx="3"/>
            <a:endCxn id="49" idx="1"/>
          </p:cNvCxnSpPr>
          <p:nvPr/>
        </p:nvCxnSpPr>
        <p:spPr>
          <a:xfrm>
            <a:off x="3379382" y="5392926"/>
            <a:ext cx="827003" cy="2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7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59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14</cp:revision>
  <dcterms:created xsi:type="dcterms:W3CDTF">2020-12-02T16:32:56Z</dcterms:created>
  <dcterms:modified xsi:type="dcterms:W3CDTF">2020-12-04T11:22:14Z</dcterms:modified>
</cp:coreProperties>
</file>