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23/12/2020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9"/>
            <a:ext cx="640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PepitoDisguise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PepitoDisguise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55D32-021E-0445-A80B-05F10CE295E1}"/>
              </a:ext>
            </a:extLst>
          </p:cNvPr>
          <p:cNvSpPr txBox="1"/>
          <p:nvPr/>
        </p:nvSpPr>
        <p:spPr>
          <a:xfrm>
            <a:off x="1162584" y="3248874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179594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PepitoDisguiseFactory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C4201E6-3E0E-D442-BB1D-013BECA4E68B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1816417" y="3402762"/>
            <a:ext cx="12463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4858675" y="2942966"/>
            <a:ext cx="173806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858675" y="3400244"/>
            <a:ext cx="173806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4858675" y="3402762"/>
            <a:ext cx="173806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/>
              <a:t>m</a:t>
            </a:r>
            <a:r>
              <a:rPr lang="en-LU" sz="1100" i="1" dirty="0"/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_</a:t>
            </a:r>
            <a:r>
              <a:rPr lang="fr-FR" sz="1100" i="1" dirty="0" err="1"/>
              <a:t>owner</a:t>
            </a:r>
            <a:endParaRPr lang="en-LU" sz="11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/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updateData</a:t>
            </a:r>
            <a:endParaRPr lang="en-LU" sz="1100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sendToken</a:t>
            </a:r>
            <a:r>
              <a:rPr lang="fr-FR" sz="1100" i="1" dirty="0"/>
              <a:t>, </a:t>
            </a:r>
            <a:r>
              <a:rPr lang="fr-FR" sz="1100" i="1" dirty="0" err="1"/>
              <a:t>mintToken</a:t>
            </a:r>
            <a:r>
              <a:rPr lang="fr-FR" sz="1100" i="1" dirty="0"/>
              <a:t>, </a:t>
            </a:r>
            <a:r>
              <a:rPr lang="fr-FR" sz="1100" i="1" dirty="0" err="1"/>
              <a:t>burnToken</a:t>
            </a:r>
            <a:endParaRPr lang="en-LU" sz="1100" i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/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Pepito – React calling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Initialise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Loading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1469572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componentDidMount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88446" y="1838904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list of ETH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ETH blockchain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 on this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279814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649146"/>
            <a:ext cx="203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of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14CB4-F35A-1345-8DBC-C29A95AB459E}"/>
              </a:ext>
            </a:extLst>
          </p:cNvPr>
          <p:cNvSpPr txBox="1"/>
          <p:nvPr/>
        </p:nvSpPr>
        <p:spPr>
          <a:xfrm>
            <a:off x="6344301" y="1962015"/>
            <a:ext cx="22042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requestRandomNumber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F1E2-B7F8-5944-B7F6-55EF2F9A2648}"/>
              </a:ext>
            </a:extLst>
          </p:cNvPr>
          <p:cNvSpPr txBox="1"/>
          <p:nvPr/>
        </p:nvSpPr>
        <p:spPr>
          <a:xfrm>
            <a:off x="6335190" y="2331347"/>
            <a:ext cx="18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Generate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Loading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and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28712-5209-6B43-9B89-581B6BB0C326}"/>
              </a:ext>
            </a:extLst>
          </p:cNvPr>
          <p:cNvSpPr txBox="1"/>
          <p:nvPr/>
        </p:nvSpPr>
        <p:spPr>
          <a:xfrm>
            <a:off x="6344301" y="3630064"/>
            <a:ext cx="12965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09AA9-7D62-7149-8655-7B0B93B4BA18}"/>
              </a:ext>
            </a:extLst>
          </p:cNvPr>
          <p:cNvSpPr txBox="1"/>
          <p:nvPr/>
        </p:nvSpPr>
        <p:spPr>
          <a:xfrm>
            <a:off x="6335190" y="3999396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new disguise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disguise’s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054381" y="3799341"/>
            <a:ext cx="1289920" cy="154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4886435" y="2131292"/>
            <a:ext cx="1457866" cy="2850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35" y="1977403"/>
            <a:ext cx="1457866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570FD-95DA-2D43-8DCC-2B12482D37CD}"/>
              </a:ext>
            </a:extLst>
          </p:cNvPr>
          <p:cNvSpPr txBox="1"/>
          <p:nvPr/>
        </p:nvSpPr>
        <p:spPr>
          <a:xfrm>
            <a:off x="9590630" y="3294878"/>
            <a:ext cx="83625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getData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7662E-32B5-104D-9481-5749CDA01B43}"/>
              </a:ext>
            </a:extLst>
          </p:cNvPr>
          <p:cNvSpPr txBox="1"/>
          <p:nvPr/>
        </p:nvSpPr>
        <p:spPr>
          <a:xfrm>
            <a:off x="9581519" y="366421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state’s random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modulo of each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 the random option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0E6DDD-8047-A143-948F-788E0BE325E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8179028" y="2854576"/>
            <a:ext cx="1411602" cy="60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26" idx="2"/>
            <a:endCxn id="49" idx="3"/>
          </p:cNvCxnSpPr>
          <p:nvPr/>
        </p:nvCxnSpPr>
        <p:spPr>
          <a:xfrm rot="5400000">
            <a:off x="5929844" y="1461398"/>
            <a:ext cx="1906881" cy="625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97469"/>
            <a:ext cx="12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619131" y="5186146"/>
            <a:ext cx="14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F1B3C-C3D2-314D-B3B8-E17A9ED964BF}"/>
              </a:ext>
            </a:extLst>
          </p:cNvPr>
          <p:cNvSpPr txBox="1"/>
          <p:nvPr/>
        </p:nvSpPr>
        <p:spPr>
          <a:xfrm>
            <a:off x="6583913" y="2669910"/>
            <a:ext cx="15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81403" y="535564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91430" y="1638849"/>
            <a:ext cx="1006127" cy="15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19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153</Words>
  <Application>Microsoft Macintosh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15</cp:revision>
  <dcterms:created xsi:type="dcterms:W3CDTF">2020-12-02T16:32:56Z</dcterms:created>
  <dcterms:modified xsi:type="dcterms:W3CDTF">2020-12-23T15:11:16Z</dcterms:modified>
</cp:coreProperties>
</file>