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30/12/2020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6695714" y="2620401"/>
            <a:ext cx="14813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783</Words>
  <Application>Microsoft Macintosh PowerPoint</Application>
  <PresentationFormat>Widescreen</PresentationFormat>
  <Paragraphs>259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72</cp:revision>
  <dcterms:created xsi:type="dcterms:W3CDTF">2020-12-02T16:32:56Z</dcterms:created>
  <dcterms:modified xsi:type="dcterms:W3CDTF">2020-12-30T21:09:11Z</dcterms:modified>
</cp:coreProperties>
</file>