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29/12/2020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5890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7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16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29/12/2020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29/12/2020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29/12/2020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29/12/2020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29/12/2020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29/12/2020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29/12/2020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29/12/2020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29/12/2020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29/12/2020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29/12/2020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29/12/2020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336279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Initialise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Loading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1469572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componentDidMount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88446" y="1838904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list of ETH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ETH blockchain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 on this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279814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649146"/>
            <a:ext cx="203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of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14CB4-F35A-1345-8DBC-C29A95AB459E}"/>
              </a:ext>
            </a:extLst>
          </p:cNvPr>
          <p:cNvSpPr txBox="1"/>
          <p:nvPr/>
        </p:nvSpPr>
        <p:spPr>
          <a:xfrm>
            <a:off x="6344301" y="1962015"/>
            <a:ext cx="22042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requestRandomNumber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F1E2-B7F8-5944-B7F6-55EF2F9A2648}"/>
              </a:ext>
            </a:extLst>
          </p:cNvPr>
          <p:cNvSpPr txBox="1"/>
          <p:nvPr/>
        </p:nvSpPr>
        <p:spPr>
          <a:xfrm>
            <a:off x="6335190" y="2331347"/>
            <a:ext cx="18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Generate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Loading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and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28712-5209-6B43-9B89-581B6BB0C326}"/>
              </a:ext>
            </a:extLst>
          </p:cNvPr>
          <p:cNvSpPr txBox="1"/>
          <p:nvPr/>
        </p:nvSpPr>
        <p:spPr>
          <a:xfrm>
            <a:off x="6344301" y="3630064"/>
            <a:ext cx="12965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09AA9-7D62-7149-8655-7B0B93B4BA18}"/>
              </a:ext>
            </a:extLst>
          </p:cNvPr>
          <p:cNvSpPr txBox="1"/>
          <p:nvPr/>
        </p:nvSpPr>
        <p:spPr>
          <a:xfrm>
            <a:off x="6335190" y="3999396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new disguise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disguise’s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054381" y="3799341"/>
            <a:ext cx="1289920" cy="154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4886435" y="2131292"/>
            <a:ext cx="1457866" cy="2850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35" y="1977403"/>
            <a:ext cx="1457866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570FD-95DA-2D43-8DCC-2B12482D37CD}"/>
              </a:ext>
            </a:extLst>
          </p:cNvPr>
          <p:cNvSpPr txBox="1"/>
          <p:nvPr/>
        </p:nvSpPr>
        <p:spPr>
          <a:xfrm>
            <a:off x="9590630" y="3294878"/>
            <a:ext cx="83625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getData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7662E-32B5-104D-9481-5749CDA01B43}"/>
              </a:ext>
            </a:extLst>
          </p:cNvPr>
          <p:cNvSpPr txBox="1"/>
          <p:nvPr/>
        </p:nvSpPr>
        <p:spPr>
          <a:xfrm>
            <a:off x="9581519" y="366421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state’s random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modulo of each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 the random option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0E6DDD-8047-A143-948F-788E0BE325E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8179028" y="2854576"/>
            <a:ext cx="1411602" cy="60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26" idx="2"/>
            <a:endCxn id="49" idx="3"/>
          </p:cNvCxnSpPr>
          <p:nvPr/>
        </p:nvCxnSpPr>
        <p:spPr>
          <a:xfrm rot="5400000">
            <a:off x="5929844" y="1461398"/>
            <a:ext cx="1906881" cy="625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97469"/>
            <a:ext cx="12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619131" y="5186146"/>
            <a:ext cx="14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F1B3C-C3D2-314D-B3B8-E17A9ED964BF}"/>
              </a:ext>
            </a:extLst>
          </p:cNvPr>
          <p:cNvSpPr txBox="1"/>
          <p:nvPr/>
        </p:nvSpPr>
        <p:spPr>
          <a:xfrm>
            <a:off x="6583913" y="2669910"/>
            <a:ext cx="15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81403" y="535564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91430" y="1638849"/>
            <a:ext cx="1006127" cy="15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1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(25 Dec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11183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2456110"/>
            <a:ext cx="19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344161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381094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466544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14422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82142" y="2280017"/>
            <a:ext cx="1928685" cy="515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253994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17266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452330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471995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626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526971" y="2653166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11074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297495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91C9EE-678D-9848-9449-641CFBC808DF}"/>
              </a:ext>
            </a:extLst>
          </p:cNvPr>
          <p:cNvSpPr txBox="1"/>
          <p:nvPr/>
        </p:nvSpPr>
        <p:spPr>
          <a:xfrm>
            <a:off x="4310743" y="2419645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865914" y="2604311"/>
            <a:ext cx="1144914" cy="539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10775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1972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496277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03763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 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CB411E-9384-F44D-A28C-854BCE0E8D08}"/>
              </a:ext>
            </a:extLst>
          </p:cNvPr>
          <p:cNvSpPr txBox="1"/>
          <p:nvPr/>
        </p:nvSpPr>
        <p:spPr>
          <a:xfrm>
            <a:off x="4376058" y="2584783"/>
            <a:ext cx="2515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2. generate a disguise at each reload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697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69966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3043940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02944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39877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525327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73205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962398" y="2867847"/>
            <a:ext cx="2048429" cy="319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312777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6049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511113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530778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121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07227" y="3045053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69857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356278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865914" y="1994870"/>
            <a:ext cx="1144914" cy="1737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69558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255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555060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62546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899332" y="1857556"/>
            <a:ext cx="16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4310743" y="1810204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29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592757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594532" y="382771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592757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583646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267195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581635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452255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674198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317116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129269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92289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6001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897084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967284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967285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234540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777617" y="2303700"/>
            <a:ext cx="2869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(web3Connect, </a:t>
            </a:r>
            <a:r>
              <a:rPr lang="en-US" sz="1200" dirty="0" err="1"/>
              <a:t>console.log</a:t>
            </a:r>
            <a:r>
              <a:rPr lang="en-US" sz="1200" dirty="0"/>
              <a:t>)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967284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284028" y="5919375"/>
            <a:ext cx="3708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594532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679369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5D922B-A798-674A-93E5-E4479EC5A3FC}"/>
              </a:ext>
            </a:extLst>
          </p:cNvPr>
          <p:cNvCxnSpPr>
            <a:cxnSpLocks/>
          </p:cNvCxnSpPr>
          <p:nvPr/>
        </p:nvCxnSpPr>
        <p:spPr>
          <a:xfrm flipH="1" flipV="1">
            <a:off x="2675343" y="3860470"/>
            <a:ext cx="919070" cy="23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449225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451000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3178626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733797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1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 (Dec 27,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174171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165060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146442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146442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137331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3820880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135320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05940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227883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2870801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2682954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2645974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45115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153823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445115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520969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520970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3788225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331302" y="2303700"/>
            <a:ext cx="2574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5115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520969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7837713" y="5919375"/>
            <a:ext cx="4312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web3Connect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(crash in function of </a:t>
            </a:r>
            <a:r>
              <a:rPr lang="en-US" sz="1200" dirty="0" err="1">
                <a:solidFill>
                  <a:srgbClr val="FF0000"/>
                </a:solidFill>
              </a:rPr>
              <a:t>PepitoDisguise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148217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233054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002910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004685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2732311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287482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3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 (Dec 29,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174171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165060" y="1838904"/>
            <a:ext cx="165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146442" y="2059238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146442" y="3234785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137331" y="3604117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3820880" y="4455993"/>
            <a:ext cx="1700089" cy="1165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4135320" y="4105344"/>
            <a:ext cx="1385650" cy="181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>
            <a:off x="6695714" y="2620401"/>
            <a:ext cx="148136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902798" y="2876090"/>
            <a:ext cx="19612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2870801" y="4009376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2682954" y="4360025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2645974" y="4556666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45115" y="1654238"/>
            <a:ext cx="701327" cy="574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153823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 App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445115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2762028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8177083" y="245112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520970" y="4117954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3791897" y="2539729"/>
            <a:ext cx="1729073" cy="17475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5115" y="1654238"/>
            <a:ext cx="701327" cy="1765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520969" y="5452630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7837713" y="5527488"/>
            <a:ext cx="4312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web3Connect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(crash in function of </a:t>
            </a:r>
            <a:r>
              <a:rPr lang="en-US" sz="1200" dirty="0" err="1">
                <a:solidFill>
                  <a:srgbClr val="FF0000"/>
                </a:solidFill>
              </a:rPr>
              <a:t>PepitoDisguise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151889" y="2405033"/>
            <a:ext cx="167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236726" y="2401229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5520969" y="2451124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5522744" y="2795404"/>
            <a:ext cx="25748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2735983" y="2608055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 flipV="1">
            <a:off x="3291154" y="2451124"/>
            <a:ext cx="2817188" cy="295431"/>
          </a:xfrm>
          <a:prstGeom prst="bentConnector4">
            <a:avLst>
              <a:gd name="adj1" fmla="val 39575"/>
              <a:gd name="adj2" fmla="val 177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5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752</Words>
  <Application>Microsoft Macintosh PowerPoint</Application>
  <PresentationFormat>Widescreen</PresentationFormat>
  <Paragraphs>233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66</cp:revision>
  <dcterms:created xsi:type="dcterms:W3CDTF">2020-12-02T16:32:56Z</dcterms:created>
  <dcterms:modified xsi:type="dcterms:W3CDTF">2020-12-29T14:36:39Z</dcterms:modified>
</cp:coreProperties>
</file>