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</a:t>
            </a:r>
            <a:r>
              <a:rPr lang="en-US" sz="1200"/>
              <a:t>blockchain </a:t>
            </a:r>
            <a:r>
              <a:rPr lang="en-US" sz="1200">
                <a:solidFill>
                  <a:srgbClr val="FF0000"/>
                </a:solidFill>
              </a:rPr>
              <a:t>(3.crash </a:t>
            </a:r>
            <a:r>
              <a:rPr lang="en-US" sz="1200" dirty="0">
                <a:solidFill>
                  <a:srgbClr val="FF0000"/>
                </a:solidFill>
              </a:rPr>
              <a:t>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961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375</Words>
  <Application>Microsoft Macintosh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41</cp:revision>
  <dcterms:created xsi:type="dcterms:W3CDTF">2020-12-02T16:32:56Z</dcterms:created>
  <dcterms:modified xsi:type="dcterms:W3CDTF">2020-12-26T10:49:48Z</dcterms:modified>
</cp:coreProperties>
</file>