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" userDrawn="1">
          <p15:clr>
            <a:srgbClr val="A4A3A4"/>
          </p15:clr>
        </p15:guide>
        <p15:guide id="2" pos="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0"/>
  </p:normalViewPr>
  <p:slideViewPr>
    <p:cSldViewPr snapToGrid="0" snapToObjects="1" showGuides="1">
      <p:cViewPr>
        <p:scale>
          <a:sx n="100" d="100"/>
          <a:sy n="100" d="100"/>
        </p:scale>
        <p:origin x="3096" y="1904"/>
      </p:cViewPr>
      <p:guideLst>
        <p:guide orient="horz" pos="476"/>
        <p:guide pos="4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78D1-8936-494F-86CB-FBD3C84290E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7BBE-2C33-7643-AD12-9507D4A0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26" Type="http://schemas.openxmlformats.org/officeDocument/2006/relationships/image" Target="../media/image23.png"/><Relationship Id="rId39" Type="http://schemas.openxmlformats.org/officeDocument/2006/relationships/image" Target="../media/image33.png"/><Relationship Id="rId21" Type="http://schemas.openxmlformats.org/officeDocument/2006/relationships/hyperlink" Target="https://pixabay.com/en/water-stream-river-creek-flow-wet-908813/" TargetMode="External"/><Relationship Id="rId34" Type="http://schemas.openxmlformats.org/officeDocument/2006/relationships/hyperlink" Target="https://creativecommons.org/licenses/by-sa/3.0/" TargetMode="External"/><Relationship Id="rId42" Type="http://schemas.openxmlformats.org/officeDocument/2006/relationships/hyperlink" Target="https://www.goodfreephotos.com/vector-images/bullfrog-vector-clipart.png.php" TargetMode="External"/><Relationship Id="rId47" Type="http://schemas.openxmlformats.org/officeDocument/2006/relationships/image" Target="../media/image37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2.png"/><Relationship Id="rId40" Type="http://schemas.openxmlformats.org/officeDocument/2006/relationships/hyperlink" Target="https://openclipart.org/detail/229465/scots-broom" TargetMode="External"/><Relationship Id="rId45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36" Type="http://schemas.openxmlformats.org/officeDocument/2006/relationships/image" Target="../media/image31.svg"/><Relationship Id="rId10" Type="http://schemas.openxmlformats.org/officeDocument/2006/relationships/image" Target="../media/image9.png"/><Relationship Id="rId19" Type="http://schemas.openxmlformats.org/officeDocument/2006/relationships/hyperlink" Target="https://www.publicdomainpictures.net/view-image.php?image=117858&amp;picture=grass-silhouette-clipart&amp;large=1" TargetMode="External"/><Relationship Id="rId31" Type="http://schemas.openxmlformats.org/officeDocument/2006/relationships/image" Target="../media/image28.svg"/><Relationship Id="rId44" Type="http://schemas.openxmlformats.org/officeDocument/2006/relationships/hyperlink" Target="http://pixabay.com/en/fish-bass-lure-bait-angler-fin-30821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35" Type="http://schemas.openxmlformats.org/officeDocument/2006/relationships/image" Target="../media/image30.png"/><Relationship Id="rId43" Type="http://schemas.openxmlformats.org/officeDocument/2006/relationships/image" Target="../media/image35.png"/><Relationship Id="rId48" Type="http://schemas.openxmlformats.org/officeDocument/2006/relationships/hyperlink" Target="https://pixabay.com/en/wastewater-effluent-plant-310837/" TargetMode="External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svg"/><Relationship Id="rId33" Type="http://schemas.openxmlformats.org/officeDocument/2006/relationships/hyperlink" Target="https://commons.wikimedia.org/wiki/File:Dam_icon.svg" TargetMode="External"/><Relationship Id="rId38" Type="http://schemas.microsoft.com/office/2007/relationships/hdphoto" Target="../media/hdphoto1.wdp"/><Relationship Id="rId46" Type="http://schemas.microsoft.com/office/2007/relationships/hdphoto" Target="../media/hdphoto2.wdp"/><Relationship Id="rId20" Type="http://schemas.openxmlformats.org/officeDocument/2006/relationships/image" Target="../media/image18.png"/><Relationship Id="rId41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20.svg"/><Relationship Id="rId18" Type="http://schemas.openxmlformats.org/officeDocument/2006/relationships/image" Target="../media/image23.png"/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2.svg"/><Relationship Id="rId2" Type="http://schemas.openxmlformats.org/officeDocument/2006/relationships/image" Target="../media/image3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hyperlink" Target="https://pixabay.com/en/water-stream-river-creek-flow-wet-908813/" TargetMode="External"/><Relationship Id="rId5" Type="http://schemas.openxmlformats.org/officeDocument/2006/relationships/image" Target="../media/image13.png"/><Relationship Id="rId15" Type="http://schemas.openxmlformats.org/officeDocument/2006/relationships/hyperlink" Target="https://commons.wikimedia.org/wiki/File:Dam_icon.svg" TargetMode="External"/><Relationship Id="rId10" Type="http://schemas.openxmlformats.org/officeDocument/2006/relationships/image" Target="../media/image18.png"/><Relationship Id="rId19" Type="http://schemas.openxmlformats.org/officeDocument/2006/relationships/image" Target="../media/image24.svg"/><Relationship Id="rId4" Type="http://schemas.openxmlformats.org/officeDocument/2006/relationships/hyperlink" Target="https://www.publicdomainpictures.net/view-image.php?image=117858&amp;picture=grass-silhouette-clipart&amp;large=1" TargetMode="External"/><Relationship Id="rId9" Type="http://schemas.openxmlformats.org/officeDocument/2006/relationships/image" Target="../media/image17.jpe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17858&amp;picture=grass-silhouette-clipart&amp;large=1" TargetMode="External"/><Relationship Id="rId7" Type="http://schemas.openxmlformats.org/officeDocument/2006/relationships/image" Target="../media/image20.sv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pixabay.com/en/water-stream-river-creek-flow-wet-908813/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ublicdomainpictures.net/view-image.php?image=117858&amp;picture=grass-silhouette-clipart&amp;large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am_icon.sv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9465/scots-broom" TargetMode="External"/><Relationship Id="rId7" Type="http://schemas.openxmlformats.org/officeDocument/2006/relationships/hyperlink" Target="http://pixabay.com/en/fish-bass-lure-bait-angler-fin-30821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https://www.goodfreephotos.com/vector-images/bullfrog-vector-clipart.png.php" TargetMode="Externa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astewater-effluent-plant-310837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ugboat">
            <a:extLst>
              <a:ext uri="{FF2B5EF4-FFF2-40B4-BE49-F238E27FC236}">
                <a16:creationId xmlns:a16="http://schemas.microsoft.com/office/drawing/2014/main" id="{1EFDC1E6-A46B-D049-9A75-C3E5D396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987" y="2427256"/>
            <a:ext cx="685800" cy="685800"/>
          </a:xfrm>
          <a:prstGeom prst="rect">
            <a:avLst/>
          </a:prstGeom>
        </p:spPr>
      </p:pic>
      <p:pic>
        <p:nvPicPr>
          <p:cNvPr id="5" name="Graphic 4" descr="Fishing">
            <a:extLst>
              <a:ext uri="{FF2B5EF4-FFF2-40B4-BE49-F238E27FC236}">
                <a16:creationId xmlns:a16="http://schemas.microsoft.com/office/drawing/2014/main" id="{D87C1216-44CB-B048-8521-42C5A0D62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02458" y="-1153377"/>
            <a:ext cx="914400" cy="9144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AE9B3B2-9B81-1448-990F-2BCDFE618EF7}"/>
              </a:ext>
            </a:extLst>
          </p:cNvPr>
          <p:cNvGrpSpPr/>
          <p:nvPr/>
        </p:nvGrpSpPr>
        <p:grpSpPr>
          <a:xfrm>
            <a:off x="-622944" y="436"/>
            <a:ext cx="989027" cy="1059542"/>
            <a:chOff x="3002401" y="493488"/>
            <a:chExt cx="989027" cy="1059542"/>
          </a:xfrm>
        </p:grpSpPr>
        <p:pic>
          <p:nvPicPr>
            <p:cNvPr id="42" name="Graphic 41" descr="DNA">
              <a:extLst>
                <a:ext uri="{FF2B5EF4-FFF2-40B4-BE49-F238E27FC236}">
                  <a16:creationId xmlns:a16="http://schemas.microsoft.com/office/drawing/2014/main" id="{40370715-0836-6B44-BA9E-47777C094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2401" y="493488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Fish">
              <a:extLst>
                <a:ext uri="{FF2B5EF4-FFF2-40B4-BE49-F238E27FC236}">
                  <a16:creationId xmlns:a16="http://schemas.microsoft.com/office/drawing/2014/main" id="{16FE573A-F448-194A-A01D-B1BB7FFB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77028" y="638630"/>
              <a:ext cx="914400" cy="914400"/>
            </a:xfrm>
            <a:prstGeom prst="rect">
              <a:avLst/>
            </a:prstGeom>
          </p:spPr>
        </p:pic>
      </p:grpSp>
      <p:pic>
        <p:nvPicPr>
          <p:cNvPr id="11" name="Graphic 10" descr="Seal">
            <a:extLst>
              <a:ext uri="{FF2B5EF4-FFF2-40B4-BE49-F238E27FC236}">
                <a16:creationId xmlns:a16="http://schemas.microsoft.com/office/drawing/2014/main" id="{08BA0F6F-A079-0541-B3A6-FA3EA19D5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598" y="20103"/>
            <a:ext cx="914400" cy="914400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52C097C6-C130-7449-8555-988273926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01167" y="-4054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19520C-C2F9-874D-909F-99B45809F52C}"/>
              </a:ext>
            </a:extLst>
          </p:cNvPr>
          <p:cNvGrpSpPr/>
          <p:nvPr/>
        </p:nvGrpSpPr>
        <p:grpSpPr>
          <a:xfrm>
            <a:off x="-741862" y="-1258884"/>
            <a:ext cx="1240968" cy="1240968"/>
            <a:chOff x="4506689" y="2953661"/>
            <a:chExt cx="1240968" cy="1240968"/>
          </a:xfrm>
        </p:grpSpPr>
        <p:pic>
          <p:nvPicPr>
            <p:cNvPr id="21" name="Graphic 20" descr="Mountains">
              <a:extLst>
                <a:ext uri="{FF2B5EF4-FFF2-40B4-BE49-F238E27FC236}">
                  <a16:creationId xmlns:a16="http://schemas.microsoft.com/office/drawing/2014/main" id="{F50A8A2D-05E0-DA49-A8DF-11E9875F8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06689" y="2953661"/>
              <a:ext cx="1240968" cy="1240968"/>
            </a:xfrm>
            <a:prstGeom prst="rect">
              <a:avLst/>
            </a:prstGeom>
          </p:spPr>
        </p:pic>
        <p:pic>
          <p:nvPicPr>
            <p:cNvPr id="23" name="Graphic 22" descr="Picnic table">
              <a:extLst>
                <a:ext uri="{FF2B5EF4-FFF2-40B4-BE49-F238E27FC236}">
                  <a16:creationId xmlns:a16="http://schemas.microsoft.com/office/drawing/2014/main" id="{D2D45C8B-10AB-B249-86DA-9F57F94F5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909458" y="3568944"/>
              <a:ext cx="451514" cy="45151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83CDB8-9AB9-A546-A155-2287B3D66FEF}"/>
              </a:ext>
            </a:extLst>
          </p:cNvPr>
          <p:cNvGrpSpPr/>
          <p:nvPr/>
        </p:nvGrpSpPr>
        <p:grpSpPr>
          <a:xfrm>
            <a:off x="549294" y="-1226331"/>
            <a:ext cx="994635" cy="1023659"/>
            <a:chOff x="8824219" y="713200"/>
            <a:chExt cx="1587197" cy="1682809"/>
          </a:xfrm>
        </p:grpSpPr>
        <p:pic>
          <p:nvPicPr>
            <p:cNvPr id="68" name="Picture 67" descr="A close up of a flower&#10;&#10;Description automatically generated">
              <a:extLst>
                <a:ext uri="{FF2B5EF4-FFF2-40B4-BE49-F238E27FC236}">
                  <a16:creationId xmlns:a16="http://schemas.microsoft.com/office/drawing/2014/main" id="{74E59D11-7491-984A-A8FB-385468380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rcRect/>
            <a:stretch/>
          </p:blipFill>
          <p:spPr>
            <a:xfrm rot="907185">
              <a:off x="9629991" y="1287022"/>
              <a:ext cx="644466" cy="770199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automatically generated">
              <a:extLst>
                <a:ext uri="{FF2B5EF4-FFF2-40B4-BE49-F238E27FC236}">
                  <a16:creationId xmlns:a16="http://schemas.microsoft.com/office/drawing/2014/main" id="{470937B3-0557-9D46-A5F8-DA61C986E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biLevel thresh="75000"/>
              <a:extLs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8824219" y="1386651"/>
              <a:ext cx="1587197" cy="1009358"/>
            </a:xfrm>
            <a:prstGeom prst="rect">
              <a:avLst/>
            </a:prstGeom>
          </p:spPr>
        </p:pic>
        <p:pic>
          <p:nvPicPr>
            <p:cNvPr id="28" name="Graphic 27" descr="Fir tree">
              <a:extLst>
                <a:ext uri="{FF2B5EF4-FFF2-40B4-BE49-F238E27FC236}">
                  <a16:creationId xmlns:a16="http://schemas.microsoft.com/office/drawing/2014/main" id="{DFCCC39C-0287-B845-A23F-A27B956B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11853" y="713200"/>
              <a:ext cx="873469" cy="87346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7A8541-D724-6747-B281-FDEB586C19CD}"/>
              </a:ext>
            </a:extLst>
          </p:cNvPr>
          <p:cNvGrpSpPr/>
          <p:nvPr/>
        </p:nvGrpSpPr>
        <p:grpSpPr>
          <a:xfrm>
            <a:off x="-1872448" y="-1153377"/>
            <a:ext cx="921906" cy="914400"/>
            <a:chOff x="3839028" y="2844792"/>
            <a:chExt cx="921906" cy="914400"/>
          </a:xfrm>
        </p:grpSpPr>
        <p:pic>
          <p:nvPicPr>
            <p:cNvPr id="15" name="Graphic 14" descr="Forest scene">
              <a:extLst>
                <a:ext uri="{FF2B5EF4-FFF2-40B4-BE49-F238E27FC236}">
                  <a16:creationId xmlns:a16="http://schemas.microsoft.com/office/drawing/2014/main" id="{E531396A-7663-394B-9823-88E16B7DF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846534" y="284479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Rain">
              <a:extLst>
                <a:ext uri="{FF2B5EF4-FFF2-40B4-BE49-F238E27FC236}">
                  <a16:creationId xmlns:a16="http://schemas.microsoft.com/office/drawing/2014/main" id="{B14CFE05-80CD-154F-8996-4CE2251B4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839028" y="2971800"/>
              <a:ext cx="428172" cy="428172"/>
            </a:xfrm>
            <a:prstGeom prst="rect">
              <a:avLst/>
            </a:prstGeom>
          </p:spPr>
        </p:pic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94082561-45AB-7D4D-A4E0-B61566DE6C43}"/>
              </a:ext>
            </a:extLst>
          </p:cNvPr>
          <p:cNvSpPr/>
          <p:nvPr/>
        </p:nvSpPr>
        <p:spPr>
          <a:xfrm flipH="1">
            <a:off x="-751522" y="-373276"/>
            <a:ext cx="721204" cy="852993"/>
          </a:xfrm>
          <a:prstGeom prst="arc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A6233C-7C37-A140-AA2B-AE05CF10425F}"/>
              </a:ext>
            </a:extLst>
          </p:cNvPr>
          <p:cNvGrpSpPr/>
          <p:nvPr/>
        </p:nvGrpSpPr>
        <p:grpSpPr>
          <a:xfrm>
            <a:off x="1716076" y="-136648"/>
            <a:ext cx="1557402" cy="1318956"/>
            <a:chOff x="5455539" y="1343635"/>
            <a:chExt cx="1557402" cy="1318956"/>
          </a:xfrm>
        </p:grpSpPr>
        <p:pic>
          <p:nvPicPr>
            <p:cNvPr id="44" name="Graphic 43" descr="Fishing">
              <a:extLst>
                <a:ext uri="{FF2B5EF4-FFF2-40B4-BE49-F238E27FC236}">
                  <a16:creationId xmlns:a16="http://schemas.microsoft.com/office/drawing/2014/main" id="{6C1F5F75-BBA4-BD48-8F89-112999CF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55539" y="1343635"/>
              <a:ext cx="800738" cy="800738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A0A593D-E97C-9C46-89FD-3F0598EC1323}"/>
                </a:ext>
              </a:extLst>
            </p:cNvPr>
            <p:cNvGrpSpPr/>
            <p:nvPr/>
          </p:nvGrpSpPr>
          <p:grpSpPr>
            <a:xfrm>
              <a:off x="6212202" y="1652647"/>
              <a:ext cx="800739" cy="800739"/>
              <a:chOff x="3002401" y="493488"/>
              <a:chExt cx="989027" cy="1059542"/>
            </a:xfrm>
          </p:grpSpPr>
          <p:pic>
            <p:nvPicPr>
              <p:cNvPr id="46" name="Graphic 45" descr="DNA">
                <a:extLst>
                  <a:ext uri="{FF2B5EF4-FFF2-40B4-BE49-F238E27FC236}">
                    <a16:creationId xmlns:a16="http://schemas.microsoft.com/office/drawing/2014/main" id="{D946FB7A-86B9-4E4A-BF59-6A5B7B047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2401" y="4934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phic 46" descr="Fish">
                <a:extLst>
                  <a:ext uri="{FF2B5EF4-FFF2-40B4-BE49-F238E27FC236}">
                    <a16:creationId xmlns:a16="http://schemas.microsoft.com/office/drawing/2014/main" id="{310928A1-470B-9448-8934-0858E2008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77028" y="63863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48" name="Graphic 47" descr="Shopping basket">
              <a:extLst>
                <a:ext uri="{FF2B5EF4-FFF2-40B4-BE49-F238E27FC236}">
                  <a16:creationId xmlns:a16="http://schemas.microsoft.com/office/drawing/2014/main" id="{0254E70D-0B11-3740-8AF5-84D990AB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95480" y="1946773"/>
              <a:ext cx="715818" cy="715818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68E6B1-234B-3244-975A-5FDDF079911E}"/>
              </a:ext>
            </a:extLst>
          </p:cNvPr>
          <p:cNvGrpSpPr/>
          <p:nvPr/>
        </p:nvGrpSpPr>
        <p:grpSpPr>
          <a:xfrm>
            <a:off x="3691731" y="1522074"/>
            <a:ext cx="914400" cy="783316"/>
            <a:chOff x="4329923" y="1478389"/>
            <a:chExt cx="1224391" cy="101806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B560D5B-79B4-2043-AD9B-FD01C567FA8C}"/>
                </a:ext>
              </a:extLst>
            </p:cNvPr>
            <p:cNvGrpSpPr/>
            <p:nvPr/>
          </p:nvGrpSpPr>
          <p:grpSpPr>
            <a:xfrm>
              <a:off x="4329923" y="1600198"/>
              <a:ext cx="1224391" cy="896256"/>
              <a:chOff x="4329923" y="1600198"/>
              <a:chExt cx="1224391" cy="896256"/>
            </a:xfrm>
          </p:grpSpPr>
          <p:pic>
            <p:nvPicPr>
              <p:cNvPr id="60" name="Graphic 59" descr="Highway scene">
                <a:extLst>
                  <a:ext uri="{FF2B5EF4-FFF2-40B4-BE49-F238E27FC236}">
                    <a16:creationId xmlns:a16="http://schemas.microsoft.com/office/drawing/2014/main" id="{62EB02A4-3CDE-C946-80EE-F45E001BC3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 l="794" t="27381"/>
              <a:stretch/>
            </p:blipFill>
            <p:spPr>
              <a:xfrm>
                <a:off x="4329923" y="1600198"/>
                <a:ext cx="1224391" cy="896256"/>
              </a:xfrm>
              <a:prstGeom prst="rect">
                <a:avLst/>
              </a:prstGeom>
            </p:spPr>
          </p:pic>
          <p:pic>
            <p:nvPicPr>
              <p:cNvPr id="61" name="Graphic 60" descr="Plant">
                <a:extLst>
                  <a:ext uri="{FF2B5EF4-FFF2-40B4-BE49-F238E27FC236}">
                    <a16:creationId xmlns:a16="http://schemas.microsoft.com/office/drawing/2014/main" id="{889935AD-2621-FB4A-97AF-68DEB89C3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019111" y="2048326"/>
                <a:ext cx="401601" cy="401601"/>
              </a:xfrm>
              <a:prstGeom prst="rect">
                <a:avLst/>
              </a:prstGeom>
            </p:spPr>
          </p:pic>
          <p:pic>
            <p:nvPicPr>
              <p:cNvPr id="62" name="Graphic 61" descr="Plant">
                <a:extLst>
                  <a:ext uri="{FF2B5EF4-FFF2-40B4-BE49-F238E27FC236}">
                    <a16:creationId xmlns:a16="http://schemas.microsoft.com/office/drawing/2014/main" id="{FCC23607-8E44-664C-A169-72545F6CA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909015" y="2048326"/>
                <a:ext cx="296131" cy="296131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D7E9CF-E20C-1348-A676-DCA31C2DA476}"/>
                </a:ext>
              </a:extLst>
            </p:cNvPr>
            <p:cNvSpPr/>
            <p:nvPr/>
          </p:nvSpPr>
          <p:spPr>
            <a:xfrm>
              <a:off x="4344437" y="1478389"/>
              <a:ext cx="402031" cy="316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5270C978-2074-164F-B1D9-29A0E29150E7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biLevel thresh="75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rcRect l="13450" t="18992" r="6134" b="18270"/>
          <a:stretch/>
        </p:blipFill>
        <p:spPr>
          <a:xfrm>
            <a:off x="2867689" y="-1152475"/>
            <a:ext cx="1093329" cy="85299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FF9F3C9-3B04-124B-A88C-CDC12FFFEE02}"/>
              </a:ext>
            </a:extLst>
          </p:cNvPr>
          <p:cNvSpPr txBox="1"/>
          <p:nvPr/>
        </p:nvSpPr>
        <p:spPr>
          <a:xfrm>
            <a:off x="-2709069" y="4148931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3" tooltip="https://commons.wikimedia.org/wiki/File:Dam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8" name="Graphic 77" descr="Plant">
            <a:extLst>
              <a:ext uri="{FF2B5EF4-FFF2-40B4-BE49-F238E27FC236}">
                <a16:creationId xmlns:a16="http://schemas.microsoft.com/office/drawing/2014/main" id="{E4E249A6-67D3-F042-BF21-DFA4D8A38C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87276" y="2530234"/>
            <a:ext cx="393152" cy="463507"/>
          </a:xfrm>
          <a:prstGeom prst="rect">
            <a:avLst/>
          </a:prstGeom>
        </p:spPr>
      </p:pic>
      <p:pic>
        <p:nvPicPr>
          <p:cNvPr id="79" name="Graphic 78" descr="Plant">
            <a:extLst>
              <a:ext uri="{FF2B5EF4-FFF2-40B4-BE49-F238E27FC236}">
                <a16:creationId xmlns:a16="http://schemas.microsoft.com/office/drawing/2014/main" id="{71A9242D-7FC2-E64C-80D0-551C62D7C0E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flipH="1">
            <a:off x="2922658" y="1830119"/>
            <a:ext cx="469781" cy="463507"/>
          </a:xfrm>
          <a:prstGeom prst="rect">
            <a:avLst/>
          </a:prstGeom>
        </p:spPr>
      </p:pic>
      <p:pic>
        <p:nvPicPr>
          <p:cNvPr id="84" name="Picture 83" descr="A close up of a flower&#10;&#10;Description automatically generated">
            <a:extLst>
              <a:ext uri="{FF2B5EF4-FFF2-40B4-BE49-F238E27FC236}">
                <a16:creationId xmlns:a16="http://schemas.microsoft.com/office/drawing/2014/main" id="{6CE8757D-05F6-1843-9B94-652619D7A7AA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biLevel thresh="75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rcRect/>
          <a:stretch/>
        </p:blipFill>
        <p:spPr>
          <a:xfrm flipH="1">
            <a:off x="1745302" y="-1099861"/>
            <a:ext cx="926720" cy="852993"/>
          </a:xfrm>
          <a:prstGeom prst="round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073F263-EE50-CA42-A40A-B1D1D9154290}"/>
              </a:ext>
            </a:extLst>
          </p:cNvPr>
          <p:cNvGrpSpPr/>
          <p:nvPr/>
        </p:nvGrpSpPr>
        <p:grpSpPr>
          <a:xfrm>
            <a:off x="4169698" y="-1192230"/>
            <a:ext cx="974978" cy="1091748"/>
            <a:chOff x="845271" y="2992558"/>
            <a:chExt cx="1967646" cy="2323931"/>
          </a:xfrm>
        </p:grpSpPr>
        <p:pic>
          <p:nvPicPr>
            <p:cNvPr id="86" name="Picture 85" descr="A close up of a logo&#10;&#10;Description automatically generated">
              <a:extLst>
                <a:ext uri="{FF2B5EF4-FFF2-40B4-BE49-F238E27FC236}">
                  <a16:creationId xmlns:a16="http://schemas.microsoft.com/office/drawing/2014/main" id="{D023554F-3F5C-0443-8804-AF51B8E9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837473B0-CC2E-450A-ABE3-18F120FF3D39}">
                  <a1611:picAttrSrcUrl xmlns:a1611="http://schemas.microsoft.com/office/drawing/2016/11/main" r:id="rId40"/>
                </a:ext>
              </a:extLst>
            </a:blip>
            <a:stretch>
              <a:fillRect/>
            </a:stretch>
          </p:blipFill>
          <p:spPr>
            <a:xfrm>
              <a:off x="845271" y="3817188"/>
              <a:ext cx="929870" cy="149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88" name="Picture 87" descr="A close up of a logo&#10;&#10;Description automatically generated">
              <a:extLst>
                <a:ext uri="{FF2B5EF4-FFF2-40B4-BE49-F238E27FC236}">
                  <a16:creationId xmlns:a16="http://schemas.microsoft.com/office/drawing/2014/main" id="{1EEB4789-B0E6-5E46-9206-B10A2D33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837473B0-CC2E-450A-ABE3-18F120FF3D39}">
                  <a1611:picAttrSrcUrl xmlns:a1611="http://schemas.microsoft.com/office/drawing/2016/11/main" r:id="rId42"/>
                </a:ext>
              </a:extLst>
            </a:blip>
            <a:stretch>
              <a:fillRect/>
            </a:stretch>
          </p:blipFill>
          <p:spPr>
            <a:xfrm>
              <a:off x="1553617" y="4445693"/>
              <a:ext cx="1259300" cy="82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A picture containing meter&#10;&#10;Description automatically generated">
              <a:extLst>
                <a:ext uri="{FF2B5EF4-FFF2-40B4-BE49-F238E27FC236}">
                  <a16:creationId xmlns:a16="http://schemas.microsoft.com/office/drawing/2014/main" id="{CA237DAB-C68C-7F41-ACEC-3BB2352D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837473B0-CC2E-450A-ABE3-18F120FF3D39}">
                  <a1611:picAttrSrcUrl xmlns:a1611="http://schemas.microsoft.com/office/drawing/2016/11/main" r:id="rId44"/>
                </a:ext>
              </a:extLst>
            </a:blip>
            <a:stretch>
              <a:fillRect/>
            </a:stretch>
          </p:blipFill>
          <p:spPr>
            <a:xfrm flipH="1">
              <a:off x="1134133" y="2992558"/>
              <a:ext cx="1457260" cy="132645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1C43C0E-2539-6E42-BAA6-CDC1AD7C85A3}"/>
              </a:ext>
            </a:extLst>
          </p:cNvPr>
          <p:cNvSpPr txBox="1"/>
          <p:nvPr/>
        </p:nvSpPr>
        <p:spPr>
          <a:xfrm>
            <a:off x="-673355" y="4315182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3" tooltip="https://commons.wikimedia.org/wiki/File:Dam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A26C57-92B1-3C40-94C2-DF9446A1A73C}"/>
              </a:ext>
            </a:extLst>
          </p:cNvPr>
          <p:cNvGrpSpPr/>
          <p:nvPr/>
        </p:nvGrpSpPr>
        <p:grpSpPr>
          <a:xfrm>
            <a:off x="3566729" y="426"/>
            <a:ext cx="1295837" cy="972677"/>
            <a:chOff x="6816468" y="1438456"/>
            <a:chExt cx="1991465" cy="14734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C51397E-DB98-7F44-BC86-6692314D8193}"/>
                </a:ext>
              </a:extLst>
            </p:cNvPr>
            <p:cNvGrpSpPr/>
            <p:nvPr/>
          </p:nvGrpSpPr>
          <p:grpSpPr>
            <a:xfrm>
              <a:off x="6863345" y="1891340"/>
              <a:ext cx="781221" cy="1020592"/>
              <a:chOff x="4506689" y="2953661"/>
              <a:chExt cx="1240968" cy="1240968"/>
            </a:xfrm>
          </p:grpSpPr>
          <p:pic>
            <p:nvPicPr>
              <p:cNvPr id="52" name="Graphic 51" descr="Mountains">
                <a:extLst>
                  <a:ext uri="{FF2B5EF4-FFF2-40B4-BE49-F238E27FC236}">
                    <a16:creationId xmlns:a16="http://schemas.microsoft.com/office/drawing/2014/main" id="{845588E3-F6F5-CA41-AEE3-5263713AE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06689" y="2953661"/>
                <a:ext cx="1240968" cy="1240968"/>
              </a:xfrm>
              <a:prstGeom prst="rect">
                <a:avLst/>
              </a:prstGeom>
            </p:spPr>
          </p:pic>
          <p:pic>
            <p:nvPicPr>
              <p:cNvPr id="53" name="Graphic 52" descr="Picnic table">
                <a:extLst>
                  <a:ext uri="{FF2B5EF4-FFF2-40B4-BE49-F238E27FC236}">
                    <a16:creationId xmlns:a16="http://schemas.microsoft.com/office/drawing/2014/main" id="{24F8003E-E6B2-014E-B350-4FC4A2291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4909458" y="3568944"/>
                <a:ext cx="451514" cy="451514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28D909D-F3C6-EC42-A53F-3675C6B4E7C5}"/>
                </a:ext>
              </a:extLst>
            </p:cNvPr>
            <p:cNvGrpSpPr/>
            <p:nvPr/>
          </p:nvGrpSpPr>
          <p:grpSpPr>
            <a:xfrm>
              <a:off x="7242014" y="1438456"/>
              <a:ext cx="781221" cy="862592"/>
              <a:chOff x="3839028" y="2971800"/>
              <a:chExt cx="921658" cy="914400"/>
            </a:xfrm>
          </p:grpSpPr>
          <p:pic>
            <p:nvPicPr>
              <p:cNvPr id="55" name="Graphic 54" descr="Forest scene">
                <a:extLst>
                  <a:ext uri="{FF2B5EF4-FFF2-40B4-BE49-F238E27FC236}">
                    <a16:creationId xmlns:a16="http://schemas.microsoft.com/office/drawing/2014/main" id="{1C522583-F599-504B-90F4-71E6105C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846286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Rain">
                <a:extLst>
                  <a:ext uri="{FF2B5EF4-FFF2-40B4-BE49-F238E27FC236}">
                    <a16:creationId xmlns:a16="http://schemas.microsoft.com/office/drawing/2014/main" id="{383BDB9C-FA17-7E4D-9C61-89482C77F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839028" y="2971800"/>
                <a:ext cx="428172" cy="428172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2B88D4-FFC8-6644-AC45-86CEAE8E82AC}"/>
                </a:ext>
              </a:extLst>
            </p:cNvPr>
            <p:cNvGrpSpPr/>
            <p:nvPr/>
          </p:nvGrpSpPr>
          <p:grpSpPr>
            <a:xfrm>
              <a:off x="7994578" y="1706622"/>
              <a:ext cx="813355" cy="831983"/>
              <a:chOff x="8824219" y="713200"/>
              <a:chExt cx="1587197" cy="1682809"/>
            </a:xfrm>
          </p:grpSpPr>
          <p:pic>
            <p:nvPicPr>
              <p:cNvPr id="97" name="Picture 96" descr="A close up of a flower&#10;&#10;Description automatically generated">
                <a:extLst>
                  <a:ext uri="{FF2B5EF4-FFF2-40B4-BE49-F238E27FC236}">
                    <a16:creationId xmlns:a16="http://schemas.microsoft.com/office/drawing/2014/main" id="{2E5BFED2-0561-5745-B1D5-F3D91B3DEE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19"/>
                  </a:ext>
                </a:extLst>
              </a:blip>
              <a:srcRect/>
              <a:stretch/>
            </p:blipFill>
            <p:spPr>
              <a:xfrm rot="907185">
                <a:off x="9629991" y="1287022"/>
                <a:ext cx="644466" cy="770199"/>
              </a:xfrm>
              <a:prstGeom prst="rect">
                <a:avLst/>
              </a:prstGeom>
            </p:spPr>
          </p:pic>
          <p:pic>
            <p:nvPicPr>
              <p:cNvPr id="98" name="Picture 9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28CF363-0552-8C43-801C-4BE4FE675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biLevel thresh="75000"/>
                <a:extLst>
                  <a:ext uri="{837473B0-CC2E-450A-ABE3-18F120FF3D39}">
                    <a1611:picAttrSrcUrl xmlns:a1611="http://schemas.microsoft.com/office/drawing/2016/11/main" r:id="rId21"/>
                  </a:ext>
                </a:extLst>
              </a:blip>
              <a:stretch>
                <a:fillRect/>
              </a:stretch>
            </p:blipFill>
            <p:spPr>
              <a:xfrm>
                <a:off x="8824219" y="1386651"/>
                <a:ext cx="1587197" cy="1009358"/>
              </a:xfrm>
              <a:prstGeom prst="rect">
                <a:avLst/>
              </a:prstGeom>
            </p:spPr>
          </p:pic>
          <p:pic>
            <p:nvPicPr>
              <p:cNvPr id="99" name="Graphic 98" descr="Fir tree">
                <a:extLst>
                  <a:ext uri="{FF2B5EF4-FFF2-40B4-BE49-F238E27FC236}">
                    <a16:creationId xmlns:a16="http://schemas.microsoft.com/office/drawing/2014/main" id="{44FA86B1-12EA-404F-8BEA-7525EE707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9011853" y="713200"/>
                <a:ext cx="873469" cy="873469"/>
              </a:xfrm>
              <a:prstGeom prst="rect">
                <a:avLst/>
              </a:prstGeom>
            </p:spPr>
          </p:pic>
        </p:grpSp>
        <p:pic>
          <p:nvPicPr>
            <p:cNvPr id="100" name="Picture 99" descr="A close up of a logo&#10;&#10;Description automatically generated">
              <a:extLst>
                <a:ext uri="{FF2B5EF4-FFF2-40B4-BE49-F238E27FC236}">
                  <a16:creationId xmlns:a16="http://schemas.microsoft.com/office/drawing/2014/main" id="{0E05BCB4-2CC0-044D-9D38-B53141DE9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3"/>
                </a:ext>
              </a:extLst>
            </a:blip>
            <a:srcRect l="13450" t="18992" r="6134" b="18270"/>
            <a:stretch/>
          </p:blipFill>
          <p:spPr>
            <a:xfrm>
              <a:off x="7642858" y="2185463"/>
              <a:ext cx="786992" cy="613996"/>
            </a:xfrm>
            <a:prstGeom prst="rect">
              <a:avLst/>
            </a:prstGeom>
          </p:spPr>
        </p:pic>
        <p:pic>
          <p:nvPicPr>
            <p:cNvPr id="102" name="Picture 101" descr="A close up of a flower&#10;&#10;Description automatically generated">
              <a:extLst>
                <a:ext uri="{FF2B5EF4-FFF2-40B4-BE49-F238E27FC236}">
                  <a16:creationId xmlns:a16="http://schemas.microsoft.com/office/drawing/2014/main" id="{CA782A96-EE62-854B-A329-13011A875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6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rcRect/>
            <a:stretch/>
          </p:blipFill>
          <p:spPr>
            <a:xfrm flipH="1">
              <a:off x="6816468" y="1634216"/>
              <a:ext cx="460245" cy="423629"/>
            </a:xfrm>
            <a:prstGeom prst="roundRect">
              <a:avLst/>
            </a:prstGeom>
          </p:spPr>
        </p:pic>
      </p:grpSp>
      <p:pic>
        <p:nvPicPr>
          <p:cNvPr id="105" name="Picture 10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280F85-C405-0E49-BF16-C84CECC0C32C}"/>
              </a:ext>
            </a:extLst>
          </p:cNvPr>
          <p:cNvPicPr>
            <a:picLocks noChangeAspect="1"/>
          </p:cNvPicPr>
          <p:nvPr/>
        </p:nvPicPr>
        <p:blipFill rotWithShape="1">
          <a:blip r:embed="rId47">
            <a:biLevel thresh="5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8"/>
              </a:ext>
            </a:extLst>
          </a:blip>
          <a:srcRect l="3051" t="2114" r="2112" b="3051"/>
          <a:stretch/>
        </p:blipFill>
        <p:spPr>
          <a:xfrm>
            <a:off x="-3238700" y="-417844"/>
            <a:ext cx="1657349" cy="1679620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6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hopping basket">
            <a:extLst>
              <a:ext uri="{FF2B5EF4-FFF2-40B4-BE49-F238E27FC236}">
                <a16:creationId xmlns:a16="http://schemas.microsoft.com/office/drawing/2014/main" id="{7F2ABB62-CBCC-3B49-80EE-66B9083DC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378" y="1"/>
            <a:ext cx="1491242" cy="14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6DBA225-7D16-CB4E-8321-B2ABA959B2C1}"/>
              </a:ext>
            </a:extLst>
          </p:cNvPr>
          <p:cNvGrpSpPr/>
          <p:nvPr/>
        </p:nvGrpSpPr>
        <p:grpSpPr>
          <a:xfrm>
            <a:off x="-160264" y="-95693"/>
            <a:ext cx="1667390" cy="1871330"/>
            <a:chOff x="3002401" y="493488"/>
            <a:chExt cx="989027" cy="1059542"/>
          </a:xfrm>
        </p:grpSpPr>
        <p:pic>
          <p:nvPicPr>
            <p:cNvPr id="4" name="Graphic 3" descr="DNA">
              <a:extLst>
                <a:ext uri="{FF2B5EF4-FFF2-40B4-BE49-F238E27FC236}">
                  <a16:creationId xmlns:a16="http://schemas.microsoft.com/office/drawing/2014/main" id="{6D1840BD-1288-744C-ACE3-57981C774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2401" y="493488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sh">
              <a:extLst>
                <a:ext uri="{FF2B5EF4-FFF2-40B4-BE49-F238E27FC236}">
                  <a16:creationId xmlns:a16="http://schemas.microsoft.com/office/drawing/2014/main" id="{5EAFB022-0553-E245-8242-01E52505E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7028" y="6386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al">
            <a:extLst>
              <a:ext uri="{FF2B5EF4-FFF2-40B4-BE49-F238E27FC236}">
                <a16:creationId xmlns:a16="http://schemas.microsoft.com/office/drawing/2014/main" id="{14010EE0-8A9F-E246-A645-096B10C4C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39863" cy="1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Fishing">
            <a:extLst>
              <a:ext uri="{FF2B5EF4-FFF2-40B4-BE49-F238E27FC236}">
                <a16:creationId xmlns:a16="http://schemas.microsoft.com/office/drawing/2014/main" id="{1C7A1736-61EF-5A4E-9241-CBCF79D5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41928"/>
            <a:ext cx="921645" cy="92164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DA79F0-584B-5A4B-A814-7E484DC87624}"/>
              </a:ext>
            </a:extLst>
          </p:cNvPr>
          <p:cNvGrpSpPr/>
          <p:nvPr/>
        </p:nvGrpSpPr>
        <p:grpSpPr>
          <a:xfrm>
            <a:off x="541993" y="630707"/>
            <a:ext cx="921645" cy="1020725"/>
            <a:chOff x="3002401" y="493488"/>
            <a:chExt cx="989027" cy="1059542"/>
          </a:xfrm>
        </p:grpSpPr>
        <p:pic>
          <p:nvPicPr>
            <p:cNvPr id="7" name="Graphic 6" descr="DNA">
              <a:extLst>
                <a:ext uri="{FF2B5EF4-FFF2-40B4-BE49-F238E27FC236}">
                  <a16:creationId xmlns:a16="http://schemas.microsoft.com/office/drawing/2014/main" id="{EAFD5D61-E22E-4D4B-995A-E4FC6B5E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02401" y="493488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Fish">
              <a:extLst>
                <a:ext uri="{FF2B5EF4-FFF2-40B4-BE49-F238E27FC236}">
                  <a16:creationId xmlns:a16="http://schemas.microsoft.com/office/drawing/2014/main" id="{23404C79-0BC4-4D4B-AFAD-74FC2B572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7028" y="638630"/>
              <a:ext cx="914400" cy="914400"/>
            </a:xfrm>
            <a:prstGeom prst="rect">
              <a:avLst/>
            </a:prstGeom>
          </p:spPr>
        </p:pic>
      </p:grpSp>
      <p:pic>
        <p:nvPicPr>
          <p:cNvPr id="6" name="Graphic 5" descr="Shopping basket">
            <a:extLst>
              <a:ext uri="{FF2B5EF4-FFF2-40B4-BE49-F238E27FC236}">
                <a16:creationId xmlns:a16="http://schemas.microsoft.com/office/drawing/2014/main" id="{816D0566-6761-2C41-8898-8620B9136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1197" y="617344"/>
            <a:ext cx="754256" cy="7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9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flower&#10;&#10;Description automatically generated">
            <a:extLst>
              <a:ext uri="{FF2B5EF4-FFF2-40B4-BE49-F238E27FC236}">
                <a16:creationId xmlns:a16="http://schemas.microsoft.com/office/drawing/2014/main" id="{7F68103F-14EE-FC4C-A523-631C6B226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 flipH="1">
            <a:off x="391993" y="641600"/>
            <a:ext cx="549726" cy="504727"/>
          </a:xfrm>
          <a:prstGeom prst="round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B06096-4A6B-5C4D-9540-F6B659849C0E}"/>
              </a:ext>
            </a:extLst>
          </p:cNvPr>
          <p:cNvGrpSpPr/>
          <p:nvPr/>
        </p:nvGrpSpPr>
        <p:grpSpPr>
          <a:xfrm>
            <a:off x="756542" y="700893"/>
            <a:ext cx="725752" cy="945758"/>
            <a:chOff x="4506689" y="2953661"/>
            <a:chExt cx="1240968" cy="1240968"/>
          </a:xfrm>
        </p:grpSpPr>
        <p:pic>
          <p:nvPicPr>
            <p:cNvPr id="20" name="Graphic 19" descr="Mountains">
              <a:extLst>
                <a:ext uri="{FF2B5EF4-FFF2-40B4-BE49-F238E27FC236}">
                  <a16:creationId xmlns:a16="http://schemas.microsoft.com/office/drawing/2014/main" id="{FC8AC6CC-1D34-FE4A-BBD7-01CB506B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06689" y="2953661"/>
              <a:ext cx="1240968" cy="1240968"/>
            </a:xfrm>
            <a:prstGeom prst="rect">
              <a:avLst/>
            </a:prstGeom>
          </p:spPr>
        </p:pic>
        <p:pic>
          <p:nvPicPr>
            <p:cNvPr id="21" name="Graphic 20" descr="Picnic table">
              <a:extLst>
                <a:ext uri="{FF2B5EF4-FFF2-40B4-BE49-F238E27FC236}">
                  <a16:creationId xmlns:a16="http://schemas.microsoft.com/office/drawing/2014/main" id="{9003F5F7-A332-BF4A-9BB0-0BC06F0F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09458" y="3568944"/>
              <a:ext cx="451514" cy="4515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A8D9B-38C7-784C-8AD7-75C528A63582}"/>
              </a:ext>
            </a:extLst>
          </p:cNvPr>
          <p:cNvGrpSpPr/>
          <p:nvPr/>
        </p:nvGrpSpPr>
        <p:grpSpPr>
          <a:xfrm>
            <a:off x="-7465" y="-19961"/>
            <a:ext cx="602888" cy="720853"/>
            <a:chOff x="8824219" y="713200"/>
            <a:chExt cx="1587197" cy="1682809"/>
          </a:xfrm>
        </p:grpSpPr>
        <p:pic>
          <p:nvPicPr>
            <p:cNvPr id="15" name="Picture 14" descr="A close up of a flower&#10;&#10;Description automatically generated">
              <a:extLst>
                <a:ext uri="{FF2B5EF4-FFF2-40B4-BE49-F238E27FC236}">
                  <a16:creationId xmlns:a16="http://schemas.microsoft.com/office/drawing/2014/main" id="{B5337C84-6C20-F147-89F6-B605BEA26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>
            <a:xfrm rot="907185">
              <a:off x="9629991" y="1287022"/>
              <a:ext cx="644466" cy="770199"/>
            </a:xfrm>
            <a:prstGeom prst="rect">
              <a:avLst/>
            </a:prstGeom>
          </p:spPr>
        </p:pic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0B39754E-8CC5-1A42-BEC7-3BBEB4375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75000"/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824219" y="1386651"/>
              <a:ext cx="1587197" cy="1009358"/>
            </a:xfrm>
            <a:prstGeom prst="rect">
              <a:avLst/>
            </a:prstGeom>
          </p:spPr>
        </p:pic>
        <p:pic>
          <p:nvPicPr>
            <p:cNvPr id="17" name="Graphic 16" descr="Fir tree">
              <a:extLst>
                <a:ext uri="{FF2B5EF4-FFF2-40B4-BE49-F238E27FC236}">
                  <a16:creationId xmlns:a16="http://schemas.microsoft.com/office/drawing/2014/main" id="{BA08269B-0175-6441-A7D2-977DD2DC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11853" y="713200"/>
              <a:ext cx="873469" cy="873469"/>
            </a:xfrm>
            <a:prstGeom prst="rect">
              <a:avLst/>
            </a:prstGeom>
          </p:spPr>
        </p:pic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767A0A7-66BF-354C-A304-5FB8BD263C1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biLevel thresh="75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13450" t="18992" r="6134" b="18270"/>
          <a:stretch/>
        </p:blipFill>
        <p:spPr>
          <a:xfrm>
            <a:off x="-549" y="938592"/>
            <a:ext cx="686375" cy="5341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5B2B89D-8E1A-9F43-93AA-BEAE6FA4DF4F}"/>
              </a:ext>
            </a:extLst>
          </p:cNvPr>
          <p:cNvGrpSpPr/>
          <p:nvPr/>
        </p:nvGrpSpPr>
        <p:grpSpPr>
          <a:xfrm>
            <a:off x="683321" y="-58958"/>
            <a:ext cx="798503" cy="945758"/>
            <a:chOff x="3839028" y="2971800"/>
            <a:chExt cx="921658" cy="914400"/>
          </a:xfrm>
        </p:grpSpPr>
        <p:pic>
          <p:nvPicPr>
            <p:cNvPr id="18" name="Graphic 17" descr="Forest scene">
              <a:extLst>
                <a:ext uri="{FF2B5EF4-FFF2-40B4-BE49-F238E27FC236}">
                  <a16:creationId xmlns:a16="http://schemas.microsoft.com/office/drawing/2014/main" id="{32DC3916-A596-AD4E-B416-4F123EA5E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46286" y="2971800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Rain">
              <a:extLst>
                <a:ext uri="{FF2B5EF4-FFF2-40B4-BE49-F238E27FC236}">
                  <a16:creationId xmlns:a16="http://schemas.microsoft.com/office/drawing/2014/main" id="{168F18BA-AED9-7042-9A01-13E811CC6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39028" y="2971800"/>
              <a:ext cx="428172" cy="428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1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Fishing">
            <a:extLst>
              <a:ext uri="{FF2B5EF4-FFF2-40B4-BE49-F238E27FC236}">
                <a16:creationId xmlns:a16="http://schemas.microsoft.com/office/drawing/2014/main" id="{5D180FAA-1C1F-A149-8BF4-A906DE1F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593" y="-50593"/>
            <a:ext cx="1541048" cy="15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3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orest scene">
            <a:extLst>
              <a:ext uri="{FF2B5EF4-FFF2-40B4-BE49-F238E27FC236}">
                <a16:creationId xmlns:a16="http://schemas.microsoft.com/office/drawing/2014/main" id="{5B2B7B4F-ED8E-854A-99D4-3DD08B61F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68" r="2016" b="7643"/>
          <a:stretch/>
        </p:blipFill>
        <p:spPr>
          <a:xfrm>
            <a:off x="-69004" y="-21266"/>
            <a:ext cx="1589459" cy="1541722"/>
          </a:xfrm>
          <a:prstGeom prst="rect">
            <a:avLst/>
          </a:prstGeom>
        </p:spPr>
      </p:pic>
      <p:pic>
        <p:nvPicPr>
          <p:cNvPr id="6" name="Graphic 5" descr="Rain">
            <a:extLst>
              <a:ext uri="{FF2B5EF4-FFF2-40B4-BE49-F238E27FC236}">
                <a16:creationId xmlns:a16="http://schemas.microsoft.com/office/drawing/2014/main" id="{EE19AC70-4928-3542-AC37-D7D519C2A1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463" t="12627"/>
          <a:stretch/>
        </p:blipFill>
        <p:spPr>
          <a:xfrm>
            <a:off x="-1" y="-1"/>
            <a:ext cx="660139" cy="6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4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E04BA3-6ECC-0747-B343-E436982FB24E}"/>
              </a:ext>
            </a:extLst>
          </p:cNvPr>
          <p:cNvGrpSpPr/>
          <p:nvPr/>
        </p:nvGrpSpPr>
        <p:grpSpPr>
          <a:xfrm>
            <a:off x="-1895494" y="-620484"/>
            <a:ext cx="1240968" cy="1240968"/>
            <a:chOff x="4506689" y="2953661"/>
            <a:chExt cx="1240968" cy="1240968"/>
          </a:xfrm>
        </p:grpSpPr>
        <p:pic>
          <p:nvPicPr>
            <p:cNvPr id="4" name="Graphic 3" descr="Mountains">
              <a:extLst>
                <a:ext uri="{FF2B5EF4-FFF2-40B4-BE49-F238E27FC236}">
                  <a16:creationId xmlns:a16="http://schemas.microsoft.com/office/drawing/2014/main" id="{C2391B94-3178-414E-B358-C7E55163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6689" y="2953661"/>
              <a:ext cx="1240968" cy="1240968"/>
            </a:xfrm>
            <a:prstGeom prst="rect">
              <a:avLst/>
            </a:prstGeom>
          </p:spPr>
        </p:pic>
        <p:pic>
          <p:nvPicPr>
            <p:cNvPr id="5" name="Graphic 4" descr="Picnic table">
              <a:extLst>
                <a:ext uri="{FF2B5EF4-FFF2-40B4-BE49-F238E27FC236}">
                  <a16:creationId xmlns:a16="http://schemas.microsoft.com/office/drawing/2014/main" id="{EB492D29-33EF-9640-9609-4C01C8454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09458" y="3568944"/>
              <a:ext cx="451514" cy="451514"/>
            </a:xfrm>
            <a:prstGeom prst="rect">
              <a:avLst/>
            </a:prstGeom>
          </p:spPr>
        </p:pic>
      </p:grp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0A9CA01D-84EA-A64E-9E3E-5A33BE1E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937" b="14035"/>
          <a:stretch/>
        </p:blipFill>
        <p:spPr>
          <a:xfrm>
            <a:off x="-74432" y="312320"/>
            <a:ext cx="1584253" cy="1259537"/>
          </a:xfrm>
          <a:prstGeom prst="rect">
            <a:avLst/>
          </a:prstGeom>
        </p:spPr>
      </p:pic>
      <p:pic>
        <p:nvPicPr>
          <p:cNvPr id="8" name="Graphic 7" descr="Picnic table">
            <a:extLst>
              <a:ext uri="{FF2B5EF4-FFF2-40B4-BE49-F238E27FC236}">
                <a16:creationId xmlns:a16="http://schemas.microsoft.com/office/drawing/2014/main" id="{CE2AC6CA-2573-F640-B30B-83FF1C8F8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51" y="971723"/>
            <a:ext cx="542572" cy="5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flower&#10;&#10;Description automatically generated">
            <a:extLst>
              <a:ext uri="{FF2B5EF4-FFF2-40B4-BE49-F238E27FC236}">
                <a16:creationId xmlns:a16="http://schemas.microsoft.com/office/drawing/2014/main" id="{F11EB183-BD45-B846-A422-10309B444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 rot="907185">
            <a:off x="730975" y="484558"/>
            <a:ext cx="584642" cy="67823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181E5E-EFA7-5340-8884-1CA1008D48A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" y="572292"/>
            <a:ext cx="1439862" cy="888838"/>
          </a:xfrm>
          <a:prstGeom prst="rect">
            <a:avLst/>
          </a:prstGeom>
        </p:spPr>
      </p:pic>
      <p:pic>
        <p:nvPicPr>
          <p:cNvPr id="6" name="Graphic 5" descr="Fir tree">
            <a:extLst>
              <a:ext uri="{FF2B5EF4-FFF2-40B4-BE49-F238E27FC236}">
                <a16:creationId xmlns:a16="http://schemas.microsoft.com/office/drawing/2014/main" id="{2C37C4FC-0BB9-974F-9318-0BB1FB9E0A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217" y="-20748"/>
            <a:ext cx="792387" cy="7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7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A74B7C07-8930-074E-AA7C-AC485601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 flipH="1">
            <a:off x="-66196" y="0"/>
            <a:ext cx="1564315" cy="14717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A0545BA-052E-B449-BAEF-CB8BD79DB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450" t="18992" r="6134" b="18270"/>
          <a:stretch/>
        </p:blipFill>
        <p:spPr>
          <a:xfrm>
            <a:off x="0" y="159048"/>
            <a:ext cx="1439863" cy="11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DC9C88-4038-5547-893B-E8D9F7D61750}"/>
              </a:ext>
            </a:extLst>
          </p:cNvPr>
          <p:cNvGrpSpPr/>
          <p:nvPr/>
        </p:nvGrpSpPr>
        <p:grpSpPr>
          <a:xfrm>
            <a:off x="63798" y="-4094"/>
            <a:ext cx="1294589" cy="1449638"/>
            <a:chOff x="845271" y="2992558"/>
            <a:chExt cx="1967646" cy="2323931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3AED3A35-5307-1245-9083-1FA3888C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45271" y="3817188"/>
              <a:ext cx="929870" cy="149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8F6AB9E-BCFE-4247-9424-41EED5894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553617" y="4445693"/>
              <a:ext cx="1259300" cy="82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 descr="A picture containing meter&#10;&#10;Description automatically generated">
              <a:extLst>
                <a:ext uri="{FF2B5EF4-FFF2-40B4-BE49-F238E27FC236}">
                  <a16:creationId xmlns:a16="http://schemas.microsoft.com/office/drawing/2014/main" id="{58721135-8A2E-E246-8F0E-C3C9C226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flipH="1">
              <a:off x="1134133" y="2992558"/>
              <a:ext cx="1457260" cy="132645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3493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1D3D50-E63E-0949-890D-CA1D79881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51" t="2114" r="2112" b="3051"/>
          <a:stretch/>
        </p:blipFill>
        <p:spPr>
          <a:xfrm>
            <a:off x="-329609" y="-389080"/>
            <a:ext cx="2052083" cy="2079658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91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20</Words>
  <Application>Microsoft Macintosh PowerPoint</Application>
  <PresentationFormat>Custom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 C.</dc:creator>
  <cp:lastModifiedBy>Lia C.</cp:lastModifiedBy>
  <cp:revision>16</cp:revision>
  <dcterms:created xsi:type="dcterms:W3CDTF">2020-07-23T20:05:02Z</dcterms:created>
  <dcterms:modified xsi:type="dcterms:W3CDTF">2020-07-23T23:55:11Z</dcterms:modified>
</cp:coreProperties>
</file>