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9144000"/>
  <p:notesSz cx="6858000" cy="9144000"/>
  <p:embeddedFontLst>
    <p:embeddedFont>
      <p:font typeface="Amatic SC"/>
      <p:regular r:id="rId14"/>
      <p:bold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slide" Target="slides/slide1.xml"/><Relationship Id="rId19" Type="http://schemas.openxmlformats.org/officeDocument/2006/relationships/font" Target="fonts/Merriweather-boldItalic.fntdata"/><Relationship Id="rId6" Type="http://schemas.openxmlformats.org/officeDocument/2006/relationships/slide" Target="slides/slide2.xml"/><Relationship Id="rId18" Type="http://schemas.openxmlformats.org/officeDocument/2006/relationships/font" Target="fonts/Merriweather-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4" name="Shape 1804"/>
        <p:cNvGrpSpPr/>
        <p:nvPr/>
      </p:nvGrpSpPr>
      <p:grpSpPr>
        <a:xfrm>
          <a:off x="0" y="0"/>
          <a:ext cx="0" cy="0"/>
          <a:chOff x="0" y="0"/>
          <a:chExt cx="0" cy="0"/>
        </a:xfrm>
      </p:grpSpPr>
      <p:sp>
        <p:nvSpPr>
          <p:cNvPr id="1805" name="Google Shape;1805;g35f391192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6" name="Google Shape;180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9" name="Shape 1809"/>
        <p:cNvGrpSpPr/>
        <p:nvPr/>
      </p:nvGrpSpPr>
      <p:grpSpPr>
        <a:xfrm>
          <a:off x="0" y="0"/>
          <a:ext cx="0" cy="0"/>
          <a:chOff x="0" y="0"/>
          <a:chExt cx="0" cy="0"/>
        </a:xfrm>
      </p:grpSpPr>
      <p:sp>
        <p:nvSpPr>
          <p:cNvPr id="1810" name="Google Shape;1810;g3606f1c2d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1" name="Google Shape;1811;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5" name="Shape 1815"/>
        <p:cNvGrpSpPr/>
        <p:nvPr/>
      </p:nvGrpSpPr>
      <p:grpSpPr>
        <a:xfrm>
          <a:off x="0" y="0"/>
          <a:ext cx="0" cy="0"/>
          <a:chOff x="0" y="0"/>
          <a:chExt cx="0" cy="0"/>
        </a:xfrm>
      </p:grpSpPr>
      <p:sp>
        <p:nvSpPr>
          <p:cNvPr id="1816" name="Google Shape;1816;g458b83b763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7" name="Google Shape;1817;g458b83b76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1" name="Shape 1821"/>
        <p:cNvGrpSpPr/>
        <p:nvPr/>
      </p:nvGrpSpPr>
      <p:grpSpPr>
        <a:xfrm>
          <a:off x="0" y="0"/>
          <a:ext cx="0" cy="0"/>
          <a:chOff x="0" y="0"/>
          <a:chExt cx="0" cy="0"/>
        </a:xfrm>
      </p:grpSpPr>
      <p:sp>
        <p:nvSpPr>
          <p:cNvPr id="1822" name="Google Shape;1822;g458b83b76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3" name="Google Shape;1823;g458b83b76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8" name="Shape 1828"/>
        <p:cNvGrpSpPr/>
        <p:nvPr/>
      </p:nvGrpSpPr>
      <p:grpSpPr>
        <a:xfrm>
          <a:off x="0" y="0"/>
          <a:ext cx="0" cy="0"/>
          <a:chOff x="0" y="0"/>
          <a:chExt cx="0" cy="0"/>
        </a:xfrm>
      </p:grpSpPr>
      <p:sp>
        <p:nvSpPr>
          <p:cNvPr id="1829" name="Google Shape;1829;g458b83b763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0" name="Google Shape;1830;g458b83b76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5" name="Shape 1835"/>
        <p:cNvGrpSpPr/>
        <p:nvPr/>
      </p:nvGrpSpPr>
      <p:grpSpPr>
        <a:xfrm>
          <a:off x="0" y="0"/>
          <a:ext cx="0" cy="0"/>
          <a:chOff x="0" y="0"/>
          <a:chExt cx="0" cy="0"/>
        </a:xfrm>
      </p:grpSpPr>
      <p:sp>
        <p:nvSpPr>
          <p:cNvPr id="1836" name="Google Shape;1836;g458b83b763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7" name="Google Shape;1837;g458b83b76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1" name="Shape 1841"/>
        <p:cNvGrpSpPr/>
        <p:nvPr/>
      </p:nvGrpSpPr>
      <p:grpSpPr>
        <a:xfrm>
          <a:off x="0" y="0"/>
          <a:ext cx="0" cy="0"/>
          <a:chOff x="0" y="0"/>
          <a:chExt cx="0" cy="0"/>
        </a:xfrm>
      </p:grpSpPr>
      <p:sp>
        <p:nvSpPr>
          <p:cNvPr id="1842" name="Google Shape;1842;g458b83b763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3" name="Google Shape;1843;g458b83b76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7" name="Shape 1847"/>
        <p:cNvGrpSpPr/>
        <p:nvPr/>
      </p:nvGrpSpPr>
      <p:grpSpPr>
        <a:xfrm>
          <a:off x="0" y="0"/>
          <a:ext cx="0" cy="0"/>
          <a:chOff x="0" y="0"/>
          <a:chExt cx="0" cy="0"/>
        </a:xfrm>
      </p:grpSpPr>
      <p:sp>
        <p:nvSpPr>
          <p:cNvPr id="1848" name="Google Shape;1848;g458b83b763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g458b83b76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4" name="Shape 1854"/>
        <p:cNvGrpSpPr/>
        <p:nvPr/>
      </p:nvGrpSpPr>
      <p:grpSpPr>
        <a:xfrm>
          <a:off x="0" y="0"/>
          <a:ext cx="0" cy="0"/>
          <a:chOff x="0" y="0"/>
          <a:chExt cx="0" cy="0"/>
        </a:xfrm>
      </p:grpSpPr>
      <p:sp>
        <p:nvSpPr>
          <p:cNvPr id="1855" name="Google Shape;1855;g458b83b763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6" name="Google Shape;1856;g458b83b76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bg>
      <p:bgPr>
        <a:solidFill>
          <a:srgbClr val="F55D4B"/>
        </a:solidFill>
      </p:bgPr>
    </p:bg>
    <p:spTree>
      <p:nvGrpSpPr>
        <p:cNvPr id="8" name="Shape 8"/>
        <p:cNvGrpSpPr/>
        <p:nvPr/>
      </p:nvGrpSpPr>
      <p:grpSpPr>
        <a:xfrm>
          <a:off x="0" y="0"/>
          <a:ext cx="0" cy="0"/>
          <a:chOff x="0" y="0"/>
          <a:chExt cx="0" cy="0"/>
        </a:xfrm>
      </p:grpSpPr>
      <p:grpSp>
        <p:nvGrpSpPr>
          <p:cNvPr id="9" name="Google Shape;9;p2"/>
          <p:cNvGrpSpPr/>
          <p:nvPr/>
        </p:nvGrpSpPr>
        <p:grpSpPr>
          <a:xfrm>
            <a:off x="-7997" y="-6007"/>
            <a:ext cx="9159995" cy="6870013"/>
            <a:chOff x="328725" y="2891150"/>
            <a:chExt cx="3447625" cy="2585725"/>
          </a:xfrm>
        </p:grpSpPr>
        <p:sp>
          <p:nvSpPr>
            <p:cNvPr id="10" name="Google Shape;10;p2"/>
            <p:cNvSpPr/>
            <p:nvPr/>
          </p:nvSpPr>
          <p:spPr>
            <a:xfrm>
              <a:off x="1720050" y="5007200"/>
              <a:ext cx="58100" cy="55575"/>
            </a:xfrm>
            <a:custGeom>
              <a:rect b="b" l="l" r="r" t="t"/>
              <a:pathLst>
                <a:path extrusionOk="0" h="2223" w="2324">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 name="Google Shape;11;p2"/>
            <p:cNvSpPr/>
            <p:nvPr/>
          </p:nvSpPr>
          <p:spPr>
            <a:xfrm>
              <a:off x="328725" y="4577925"/>
              <a:ext cx="118700" cy="33700"/>
            </a:xfrm>
            <a:custGeom>
              <a:rect b="b" l="l" r="r" t="t"/>
              <a:pathLst>
                <a:path extrusionOk="0" h="1348" w="4748">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 name="Google Shape;12;p2"/>
            <p:cNvSpPr/>
            <p:nvPr/>
          </p:nvSpPr>
          <p:spPr>
            <a:xfrm>
              <a:off x="1679650" y="4953325"/>
              <a:ext cx="58100" cy="57250"/>
            </a:xfrm>
            <a:custGeom>
              <a:rect b="b" l="l" r="r" t="t"/>
              <a:pathLst>
                <a:path extrusionOk="0" h="2290" w="2324">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 name="Google Shape;13;p2"/>
            <p:cNvSpPr/>
            <p:nvPr/>
          </p:nvSpPr>
          <p:spPr>
            <a:xfrm>
              <a:off x="328725" y="4540050"/>
              <a:ext cx="117000" cy="36225"/>
            </a:xfrm>
            <a:custGeom>
              <a:rect b="b" l="l" r="r" t="t"/>
              <a:pathLst>
                <a:path extrusionOk="0" h="1449" w="468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 name="Google Shape;14;p2"/>
            <p:cNvSpPr/>
            <p:nvPr/>
          </p:nvSpPr>
          <p:spPr>
            <a:xfrm>
              <a:off x="328725" y="4469350"/>
              <a:ext cx="96800" cy="23600"/>
            </a:xfrm>
            <a:custGeom>
              <a:rect b="b" l="l" r="r" t="t"/>
              <a:pathLst>
                <a:path extrusionOk="0" h="944" w="3872">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 name="Google Shape;15;p2"/>
            <p:cNvSpPr/>
            <p:nvPr/>
          </p:nvSpPr>
          <p:spPr>
            <a:xfrm>
              <a:off x="328725" y="4488700"/>
              <a:ext cx="98500" cy="32025"/>
            </a:xfrm>
            <a:custGeom>
              <a:rect b="b" l="l" r="r" t="t"/>
              <a:pathLst>
                <a:path extrusionOk="0" h="1281" w="394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 name="Google Shape;16;p2"/>
            <p:cNvSpPr/>
            <p:nvPr/>
          </p:nvSpPr>
          <p:spPr>
            <a:xfrm>
              <a:off x="1618200" y="5157850"/>
              <a:ext cx="15175" cy="14350"/>
            </a:xfrm>
            <a:custGeom>
              <a:rect b="b" l="l" r="r" t="t"/>
              <a:pathLst>
                <a:path extrusionOk="0" h="574" w="607">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 name="Google Shape;17;p2"/>
            <p:cNvSpPr/>
            <p:nvPr/>
          </p:nvSpPr>
          <p:spPr>
            <a:xfrm>
              <a:off x="1741075" y="5063575"/>
              <a:ext cx="55600" cy="57275"/>
            </a:xfrm>
            <a:custGeom>
              <a:rect b="b" l="l" r="r" t="t"/>
              <a:pathLst>
                <a:path extrusionOk="0" h="2291" w="2224">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 name="Google Shape;18;p2"/>
            <p:cNvSpPr/>
            <p:nvPr/>
          </p:nvSpPr>
          <p:spPr>
            <a:xfrm>
              <a:off x="1678800" y="5072850"/>
              <a:ext cx="59775" cy="56425"/>
            </a:xfrm>
            <a:custGeom>
              <a:rect b="b" l="l" r="r" t="t"/>
              <a:pathLst>
                <a:path extrusionOk="0" h="2257" w="2391">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 name="Google Shape;19;p2"/>
            <p:cNvSpPr/>
            <p:nvPr/>
          </p:nvSpPr>
          <p:spPr>
            <a:xfrm>
              <a:off x="1659450" y="5014775"/>
              <a:ext cx="58100" cy="63150"/>
            </a:xfrm>
            <a:custGeom>
              <a:rect b="b" l="l" r="r" t="t"/>
              <a:pathLst>
                <a:path extrusionOk="0" h="2526" w="2324">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 name="Google Shape;20;p2"/>
            <p:cNvSpPr/>
            <p:nvPr/>
          </p:nvSpPr>
          <p:spPr>
            <a:xfrm>
              <a:off x="328725" y="4637675"/>
              <a:ext cx="140575" cy="37075"/>
            </a:xfrm>
            <a:custGeom>
              <a:rect b="b" l="l" r="r" t="t"/>
              <a:pathLst>
                <a:path extrusionOk="0" h="1483" w="5623">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 name="Google Shape;21;p2"/>
            <p:cNvSpPr/>
            <p:nvPr/>
          </p:nvSpPr>
          <p:spPr>
            <a:xfrm>
              <a:off x="1583700" y="5002975"/>
              <a:ext cx="12650" cy="16875"/>
            </a:xfrm>
            <a:custGeom>
              <a:rect b="b" l="l" r="r" t="t"/>
              <a:pathLst>
                <a:path extrusionOk="0" h="675" w="506">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 name="Google Shape;22;p2"/>
            <p:cNvSpPr/>
            <p:nvPr/>
          </p:nvSpPr>
          <p:spPr>
            <a:xfrm>
              <a:off x="1558450" y="4970150"/>
              <a:ext cx="57250" cy="63150"/>
            </a:xfrm>
            <a:custGeom>
              <a:rect b="b" l="l" r="r" t="t"/>
              <a:pathLst>
                <a:path extrusionOk="0" h="2526" w="229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 name="Google Shape;23;p2"/>
            <p:cNvSpPr/>
            <p:nvPr/>
          </p:nvSpPr>
          <p:spPr>
            <a:xfrm>
              <a:off x="1318550" y="5127550"/>
              <a:ext cx="52225" cy="57275"/>
            </a:xfrm>
            <a:custGeom>
              <a:rect b="b" l="l" r="r" t="t"/>
              <a:pathLst>
                <a:path extrusionOk="0" h="2291" w="2089">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 name="Google Shape;24;p2"/>
            <p:cNvSpPr/>
            <p:nvPr/>
          </p:nvSpPr>
          <p:spPr>
            <a:xfrm>
              <a:off x="328725" y="4609075"/>
              <a:ext cx="85025" cy="26100"/>
            </a:xfrm>
            <a:custGeom>
              <a:rect b="b" l="l" r="r" t="t"/>
              <a:pathLst>
                <a:path extrusionOk="0" h="1044" w="3401">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 name="Google Shape;25;p2"/>
            <p:cNvSpPr/>
            <p:nvPr/>
          </p:nvSpPr>
          <p:spPr>
            <a:xfrm>
              <a:off x="328725" y="4657050"/>
              <a:ext cx="143950" cy="35375"/>
            </a:xfrm>
            <a:custGeom>
              <a:rect b="b" l="l" r="r" t="t"/>
              <a:pathLst>
                <a:path extrusionOk="0" h="1415" w="5758">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 name="Google Shape;26;p2"/>
            <p:cNvSpPr/>
            <p:nvPr/>
          </p:nvSpPr>
          <p:spPr>
            <a:xfrm>
              <a:off x="955775" y="4552675"/>
              <a:ext cx="143950" cy="126275"/>
            </a:xfrm>
            <a:custGeom>
              <a:rect b="b" l="l" r="r" t="t"/>
              <a:pathLst>
                <a:path extrusionOk="0" h="5051" w="5758">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 name="Google Shape;27;p2"/>
            <p:cNvSpPr/>
            <p:nvPr/>
          </p:nvSpPr>
          <p:spPr>
            <a:xfrm>
              <a:off x="328725" y="4675575"/>
              <a:ext cx="141425" cy="38725"/>
            </a:xfrm>
            <a:custGeom>
              <a:rect b="b" l="l" r="r" t="t"/>
              <a:pathLst>
                <a:path extrusionOk="0" h="1549" w="5657">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 name="Google Shape;28;p2"/>
            <p:cNvSpPr/>
            <p:nvPr/>
          </p:nvSpPr>
          <p:spPr>
            <a:xfrm>
              <a:off x="1320225" y="5209200"/>
              <a:ext cx="16875" cy="13500"/>
            </a:xfrm>
            <a:custGeom>
              <a:rect b="b" l="l" r="r" t="t"/>
              <a:pathLst>
                <a:path extrusionOk="0" h="540" w="675">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 name="Google Shape;29;p2"/>
            <p:cNvSpPr/>
            <p:nvPr/>
          </p:nvSpPr>
          <p:spPr>
            <a:xfrm>
              <a:off x="328725" y="4393600"/>
              <a:ext cx="81650" cy="27800"/>
            </a:xfrm>
            <a:custGeom>
              <a:rect b="b" l="l" r="r" t="t"/>
              <a:pathLst>
                <a:path extrusionOk="0" h="1112" w="3266">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 name="Google Shape;30;p2"/>
            <p:cNvSpPr/>
            <p:nvPr/>
          </p:nvSpPr>
          <p:spPr>
            <a:xfrm>
              <a:off x="1261325" y="5218450"/>
              <a:ext cx="13475" cy="13500"/>
            </a:xfrm>
            <a:custGeom>
              <a:rect b="b" l="l" r="r" t="t"/>
              <a:pathLst>
                <a:path extrusionOk="0" h="540" w="539">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 name="Google Shape;31;p2"/>
            <p:cNvSpPr/>
            <p:nvPr/>
          </p:nvSpPr>
          <p:spPr>
            <a:xfrm>
              <a:off x="328725" y="4558575"/>
              <a:ext cx="122050" cy="35375"/>
            </a:xfrm>
            <a:custGeom>
              <a:rect b="b" l="l" r="r" t="t"/>
              <a:pathLst>
                <a:path extrusionOk="0" h="1415" w="4882">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 name="Google Shape;32;p2"/>
            <p:cNvSpPr/>
            <p:nvPr/>
          </p:nvSpPr>
          <p:spPr>
            <a:xfrm>
              <a:off x="1298350" y="5189850"/>
              <a:ext cx="59800" cy="55575"/>
            </a:xfrm>
            <a:custGeom>
              <a:rect b="b" l="l" r="r" t="t"/>
              <a:pathLst>
                <a:path extrusionOk="0" h="2223" w="2392">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 name="Google Shape;33;p2"/>
            <p:cNvSpPr/>
            <p:nvPr/>
          </p:nvSpPr>
          <p:spPr>
            <a:xfrm>
              <a:off x="1241950" y="5199100"/>
              <a:ext cx="54750" cy="55575"/>
            </a:xfrm>
            <a:custGeom>
              <a:rect b="b" l="l" r="r" t="t"/>
              <a:pathLst>
                <a:path extrusionOk="0" h="2223" w="219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 name="Google Shape;34;p2"/>
            <p:cNvSpPr/>
            <p:nvPr/>
          </p:nvSpPr>
          <p:spPr>
            <a:xfrm>
              <a:off x="1238600" y="5205825"/>
              <a:ext cx="11800" cy="50525"/>
            </a:xfrm>
            <a:custGeom>
              <a:rect b="b" l="l" r="r" t="t"/>
              <a:pathLst>
                <a:path extrusionOk="0" h="2021" w="472">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 name="Google Shape;35;p2"/>
            <p:cNvSpPr/>
            <p:nvPr/>
          </p:nvSpPr>
          <p:spPr>
            <a:xfrm>
              <a:off x="1279825" y="5156175"/>
              <a:ext cx="16025" cy="23600"/>
            </a:xfrm>
            <a:custGeom>
              <a:rect b="b" l="l" r="r" t="t"/>
              <a:pathLst>
                <a:path extrusionOk="0" h="944" w="641">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 name="Google Shape;36;p2"/>
            <p:cNvSpPr/>
            <p:nvPr/>
          </p:nvSpPr>
          <p:spPr>
            <a:xfrm>
              <a:off x="1257100" y="5134300"/>
              <a:ext cx="58950" cy="58925"/>
            </a:xfrm>
            <a:custGeom>
              <a:rect b="b" l="l" r="r" t="t"/>
              <a:pathLst>
                <a:path extrusionOk="0" h="2357" w="2358">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 name="Google Shape;37;p2"/>
            <p:cNvSpPr/>
            <p:nvPr/>
          </p:nvSpPr>
          <p:spPr>
            <a:xfrm>
              <a:off x="1010500" y="2891150"/>
              <a:ext cx="2237250" cy="272750"/>
            </a:xfrm>
            <a:custGeom>
              <a:rect b="b" l="l" r="r" t="t"/>
              <a:pathLst>
                <a:path extrusionOk="0" h="10910" w="8949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 name="Google Shape;38;p2"/>
            <p:cNvSpPr/>
            <p:nvPr/>
          </p:nvSpPr>
          <p:spPr>
            <a:xfrm>
              <a:off x="328725" y="4410425"/>
              <a:ext cx="81650" cy="25275"/>
            </a:xfrm>
            <a:custGeom>
              <a:rect b="b" l="l" r="r" t="t"/>
              <a:pathLst>
                <a:path extrusionOk="0" h="1011" w="3266">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 name="Google Shape;39;p2"/>
            <p:cNvSpPr/>
            <p:nvPr/>
          </p:nvSpPr>
          <p:spPr>
            <a:xfrm>
              <a:off x="328725" y="4446625"/>
              <a:ext cx="90075" cy="27800"/>
            </a:xfrm>
            <a:custGeom>
              <a:rect b="b" l="l" r="r" t="t"/>
              <a:pathLst>
                <a:path extrusionOk="0" h="1112" w="3603">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 name="Google Shape;40;p2"/>
            <p:cNvSpPr/>
            <p:nvPr/>
          </p:nvSpPr>
          <p:spPr>
            <a:xfrm>
              <a:off x="328725" y="4515650"/>
              <a:ext cx="53875" cy="20225"/>
            </a:xfrm>
            <a:custGeom>
              <a:rect b="b" l="l" r="r" t="t"/>
              <a:pathLst>
                <a:path extrusionOk="0" h="809" w="2155">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 name="Google Shape;41;p2"/>
            <p:cNvSpPr/>
            <p:nvPr/>
          </p:nvSpPr>
          <p:spPr>
            <a:xfrm>
              <a:off x="1480150" y="5161225"/>
              <a:ext cx="58950" cy="58100"/>
            </a:xfrm>
            <a:custGeom>
              <a:rect b="b" l="l" r="r" t="t"/>
              <a:pathLst>
                <a:path extrusionOk="0" h="2324" w="2358">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 name="Google Shape;42;p2"/>
            <p:cNvSpPr/>
            <p:nvPr/>
          </p:nvSpPr>
          <p:spPr>
            <a:xfrm>
              <a:off x="1599675" y="5145225"/>
              <a:ext cx="59800" cy="54750"/>
            </a:xfrm>
            <a:custGeom>
              <a:rect b="b" l="l" r="r" t="t"/>
              <a:pathLst>
                <a:path extrusionOk="0" h="2190" w="2392">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 name="Google Shape;43;p2"/>
            <p:cNvSpPr/>
            <p:nvPr/>
          </p:nvSpPr>
          <p:spPr>
            <a:xfrm>
              <a:off x="1358950" y="5178900"/>
              <a:ext cx="57275" cy="63150"/>
            </a:xfrm>
            <a:custGeom>
              <a:rect b="b" l="l" r="r" t="t"/>
              <a:pathLst>
                <a:path extrusionOk="0" h="2526" w="2291">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 name="Google Shape;44;p2"/>
            <p:cNvSpPr/>
            <p:nvPr/>
          </p:nvSpPr>
          <p:spPr>
            <a:xfrm>
              <a:off x="328725" y="4427250"/>
              <a:ext cx="93450" cy="34550"/>
            </a:xfrm>
            <a:custGeom>
              <a:rect b="b" l="l" r="r" t="t"/>
              <a:pathLst>
                <a:path extrusionOk="0" h="1382" w="3738">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 name="Google Shape;45;p2"/>
            <p:cNvSpPr/>
            <p:nvPr/>
          </p:nvSpPr>
          <p:spPr>
            <a:xfrm>
              <a:off x="1379150" y="5199100"/>
              <a:ext cx="16025" cy="19375"/>
            </a:xfrm>
            <a:custGeom>
              <a:rect b="b" l="l" r="r" t="t"/>
              <a:pathLst>
                <a:path extrusionOk="0" h="775" w="641">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 name="Google Shape;46;p2"/>
            <p:cNvSpPr/>
            <p:nvPr/>
          </p:nvSpPr>
          <p:spPr>
            <a:xfrm>
              <a:off x="1618200" y="4963425"/>
              <a:ext cx="58100" cy="54725"/>
            </a:xfrm>
            <a:custGeom>
              <a:rect b="b" l="l" r="r" t="t"/>
              <a:pathLst>
                <a:path extrusionOk="0" h="2189" w="2324">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 name="Google Shape;47;p2"/>
            <p:cNvSpPr/>
            <p:nvPr/>
          </p:nvSpPr>
          <p:spPr>
            <a:xfrm>
              <a:off x="1077825" y="5125025"/>
              <a:ext cx="18550" cy="21075"/>
            </a:xfrm>
            <a:custGeom>
              <a:rect b="b" l="l" r="r" t="t"/>
              <a:pathLst>
                <a:path extrusionOk="0" h="843" w="742">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 name="Google Shape;48;p2"/>
            <p:cNvSpPr/>
            <p:nvPr/>
          </p:nvSpPr>
          <p:spPr>
            <a:xfrm>
              <a:off x="2853825" y="4795925"/>
              <a:ext cx="42100" cy="569025"/>
            </a:xfrm>
            <a:custGeom>
              <a:rect b="b" l="l" r="r" t="t"/>
              <a:pathLst>
                <a:path extrusionOk="0" h="22761" w="1684">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 name="Google Shape;49;p2"/>
            <p:cNvSpPr/>
            <p:nvPr/>
          </p:nvSpPr>
          <p:spPr>
            <a:xfrm>
              <a:off x="3628175" y="4015675"/>
              <a:ext cx="10125" cy="12650"/>
            </a:xfrm>
            <a:custGeom>
              <a:rect b="b" l="l" r="r" t="t"/>
              <a:pathLst>
                <a:path extrusionOk="0" h="506" w="405">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 name="Google Shape;50;p2"/>
            <p:cNvSpPr/>
            <p:nvPr/>
          </p:nvSpPr>
          <p:spPr>
            <a:xfrm>
              <a:off x="1049200" y="5284950"/>
              <a:ext cx="58950" cy="70725"/>
            </a:xfrm>
            <a:custGeom>
              <a:rect b="b" l="l" r="r" t="t"/>
              <a:pathLst>
                <a:path extrusionOk="0" h="2829" w="2358">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 name="Google Shape;51;p2"/>
            <p:cNvSpPr/>
            <p:nvPr/>
          </p:nvSpPr>
          <p:spPr>
            <a:xfrm>
              <a:off x="3599550" y="4372550"/>
              <a:ext cx="38750" cy="44625"/>
            </a:xfrm>
            <a:custGeom>
              <a:rect b="b" l="l" r="r" t="t"/>
              <a:pathLst>
                <a:path extrusionOk="0" h="1785" w="155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 name="Google Shape;52;p2"/>
            <p:cNvSpPr/>
            <p:nvPr/>
          </p:nvSpPr>
          <p:spPr>
            <a:xfrm>
              <a:off x="1076150" y="5162900"/>
              <a:ext cx="59775" cy="56425"/>
            </a:xfrm>
            <a:custGeom>
              <a:rect b="b" l="l" r="r" t="t"/>
              <a:pathLst>
                <a:path extrusionOk="0" h="2257" w="2391">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 name="Google Shape;53;p2"/>
            <p:cNvSpPr/>
            <p:nvPr/>
          </p:nvSpPr>
          <p:spPr>
            <a:xfrm>
              <a:off x="2762075" y="4700825"/>
              <a:ext cx="125425" cy="712925"/>
            </a:xfrm>
            <a:custGeom>
              <a:rect b="b" l="l" r="r" t="t"/>
              <a:pathLst>
                <a:path extrusionOk="0" h="28517" w="5017">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 name="Google Shape;54;p2"/>
            <p:cNvSpPr/>
            <p:nvPr/>
          </p:nvSpPr>
          <p:spPr>
            <a:xfrm>
              <a:off x="1056775" y="5104825"/>
              <a:ext cx="57275" cy="63150"/>
            </a:xfrm>
            <a:custGeom>
              <a:rect b="b" l="l" r="r" t="t"/>
              <a:pathLst>
                <a:path extrusionOk="0" h="2526" w="2291">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 name="Google Shape;55;p2"/>
            <p:cNvSpPr/>
            <p:nvPr/>
          </p:nvSpPr>
          <p:spPr>
            <a:xfrm>
              <a:off x="3645850" y="4022400"/>
              <a:ext cx="40425" cy="10125"/>
            </a:xfrm>
            <a:custGeom>
              <a:rect b="b" l="l" r="r" t="t"/>
              <a:pathLst>
                <a:path extrusionOk="0" h="405" w="1617">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 name="Google Shape;56;p2"/>
            <p:cNvSpPr/>
            <p:nvPr/>
          </p:nvSpPr>
          <p:spPr>
            <a:xfrm>
              <a:off x="3509500" y="3976950"/>
              <a:ext cx="259275" cy="457900"/>
            </a:xfrm>
            <a:custGeom>
              <a:rect b="b" l="l" r="r" t="t"/>
              <a:pathLst>
                <a:path extrusionOk="0" h="18316" w="10371">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 name="Google Shape;57;p2"/>
            <p:cNvSpPr/>
            <p:nvPr/>
          </p:nvSpPr>
          <p:spPr>
            <a:xfrm>
              <a:off x="725150" y="2891150"/>
              <a:ext cx="2679175" cy="790400"/>
            </a:xfrm>
            <a:custGeom>
              <a:rect b="b" l="l" r="r" t="t"/>
              <a:pathLst>
                <a:path extrusionOk="0" h="31616" w="107167">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 name="Google Shape;58;p2"/>
            <p:cNvSpPr/>
            <p:nvPr/>
          </p:nvSpPr>
          <p:spPr>
            <a:xfrm>
              <a:off x="475175" y="4197475"/>
              <a:ext cx="269375" cy="75775"/>
            </a:xfrm>
            <a:custGeom>
              <a:rect b="b" l="l" r="r" t="t"/>
              <a:pathLst>
                <a:path extrusionOk="0" h="3031" w="10775">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 name="Google Shape;59;p2"/>
            <p:cNvSpPr/>
            <p:nvPr/>
          </p:nvSpPr>
          <p:spPr>
            <a:xfrm>
              <a:off x="733575" y="4522375"/>
              <a:ext cx="19375" cy="10125"/>
            </a:xfrm>
            <a:custGeom>
              <a:rect b="b" l="l" r="r" t="t"/>
              <a:pathLst>
                <a:path extrusionOk="0" h="405" w="775">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 name="Google Shape;60;p2"/>
            <p:cNvSpPr/>
            <p:nvPr/>
          </p:nvSpPr>
          <p:spPr>
            <a:xfrm>
              <a:off x="1440600" y="4990350"/>
              <a:ext cx="55575" cy="55575"/>
            </a:xfrm>
            <a:custGeom>
              <a:rect b="b" l="l" r="r" t="t"/>
              <a:pathLst>
                <a:path extrusionOk="0" h="2223" w="2223">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 name="Google Shape;61;p2"/>
            <p:cNvSpPr/>
            <p:nvPr/>
          </p:nvSpPr>
          <p:spPr>
            <a:xfrm>
              <a:off x="3530550" y="4035875"/>
              <a:ext cx="219700" cy="344275"/>
            </a:xfrm>
            <a:custGeom>
              <a:rect b="b" l="l" r="r" t="t"/>
              <a:pathLst>
                <a:path extrusionOk="0" h="13771" w="8788">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 name="Google Shape;62;p2"/>
            <p:cNvSpPr/>
            <p:nvPr/>
          </p:nvSpPr>
          <p:spPr>
            <a:xfrm>
              <a:off x="988600" y="5295900"/>
              <a:ext cx="60625" cy="64000"/>
            </a:xfrm>
            <a:custGeom>
              <a:rect b="b" l="l" r="r" t="t"/>
              <a:pathLst>
                <a:path extrusionOk="0" h="2560" w="2425">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 name="Google Shape;63;p2"/>
            <p:cNvSpPr/>
            <p:nvPr/>
          </p:nvSpPr>
          <p:spPr>
            <a:xfrm>
              <a:off x="1100550" y="4580450"/>
              <a:ext cx="24425" cy="9275"/>
            </a:xfrm>
            <a:custGeom>
              <a:rect b="b" l="l" r="r" t="t"/>
              <a:pathLst>
                <a:path extrusionOk="0" h="371" w="977">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 name="Google Shape;64;p2"/>
            <p:cNvSpPr/>
            <p:nvPr/>
          </p:nvSpPr>
          <p:spPr>
            <a:xfrm>
              <a:off x="1938050" y="4972675"/>
              <a:ext cx="222225" cy="368700"/>
            </a:xfrm>
            <a:custGeom>
              <a:rect b="b" l="l" r="r" t="t"/>
              <a:pathLst>
                <a:path extrusionOk="0" h="14748" w="8889">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 name="Google Shape;65;p2"/>
            <p:cNvSpPr/>
            <p:nvPr/>
          </p:nvSpPr>
          <p:spPr>
            <a:xfrm>
              <a:off x="1257100" y="5015600"/>
              <a:ext cx="57275" cy="62325"/>
            </a:xfrm>
            <a:custGeom>
              <a:rect b="b" l="l" r="r" t="t"/>
              <a:pathLst>
                <a:path extrusionOk="0" h="2493" w="2291">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 name="Google Shape;66;p2"/>
            <p:cNvSpPr/>
            <p:nvPr/>
          </p:nvSpPr>
          <p:spPr>
            <a:xfrm>
              <a:off x="830375" y="2891150"/>
              <a:ext cx="183500" cy="267700"/>
            </a:xfrm>
            <a:custGeom>
              <a:rect b="b" l="l" r="r" t="t"/>
              <a:pathLst>
                <a:path extrusionOk="0" h="10708" w="734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 name="Google Shape;67;p2"/>
            <p:cNvSpPr/>
            <p:nvPr/>
          </p:nvSpPr>
          <p:spPr>
            <a:xfrm>
              <a:off x="1316875" y="5008025"/>
              <a:ext cx="58100" cy="55575"/>
            </a:xfrm>
            <a:custGeom>
              <a:rect b="b" l="l" r="r" t="t"/>
              <a:pathLst>
                <a:path extrusionOk="0" h="2223" w="2324">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 name="Google Shape;68;p2"/>
            <p:cNvSpPr/>
            <p:nvPr/>
          </p:nvSpPr>
          <p:spPr>
            <a:xfrm>
              <a:off x="1138425" y="5119150"/>
              <a:ext cx="19400" cy="16000"/>
            </a:xfrm>
            <a:custGeom>
              <a:rect b="b" l="l" r="r" t="t"/>
              <a:pathLst>
                <a:path extrusionOk="0" h="640" w="776">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 name="Google Shape;69;p2"/>
            <p:cNvSpPr/>
            <p:nvPr/>
          </p:nvSpPr>
          <p:spPr>
            <a:xfrm>
              <a:off x="3384075" y="4763100"/>
              <a:ext cx="22775" cy="22750"/>
            </a:xfrm>
            <a:custGeom>
              <a:rect b="b" l="l" r="r" t="t"/>
              <a:pathLst>
                <a:path extrusionOk="0" h="910" w="911">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 name="Google Shape;70;p2"/>
            <p:cNvSpPr/>
            <p:nvPr/>
          </p:nvSpPr>
          <p:spPr>
            <a:xfrm>
              <a:off x="1378325" y="4997925"/>
              <a:ext cx="58100" cy="57275"/>
            </a:xfrm>
            <a:custGeom>
              <a:rect b="b" l="l" r="r" t="t"/>
              <a:pathLst>
                <a:path extrusionOk="0" h="2291" w="2324">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 name="Google Shape;71;p2"/>
            <p:cNvSpPr/>
            <p:nvPr/>
          </p:nvSpPr>
          <p:spPr>
            <a:xfrm>
              <a:off x="1402725" y="5029925"/>
              <a:ext cx="10125" cy="15175"/>
            </a:xfrm>
            <a:custGeom>
              <a:rect b="b" l="l" r="r" t="t"/>
              <a:pathLst>
                <a:path extrusionOk="0" h="607" w="405">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 name="Google Shape;72;p2"/>
            <p:cNvSpPr/>
            <p:nvPr/>
          </p:nvSpPr>
          <p:spPr>
            <a:xfrm>
              <a:off x="328725" y="4115825"/>
              <a:ext cx="825725" cy="756725"/>
            </a:xfrm>
            <a:custGeom>
              <a:rect b="b" l="l" r="r" t="t"/>
              <a:pathLst>
                <a:path extrusionOk="0" h="30269" w="33029">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 name="Google Shape;73;p2"/>
            <p:cNvSpPr/>
            <p:nvPr/>
          </p:nvSpPr>
          <p:spPr>
            <a:xfrm>
              <a:off x="1342950" y="5039175"/>
              <a:ext cx="12675" cy="15175"/>
            </a:xfrm>
            <a:custGeom>
              <a:rect b="b" l="l" r="r" t="t"/>
              <a:pathLst>
                <a:path extrusionOk="0" h="607" w="507">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 name="Google Shape;74;p2"/>
            <p:cNvSpPr/>
            <p:nvPr/>
          </p:nvSpPr>
          <p:spPr>
            <a:xfrm>
              <a:off x="1117375" y="5097250"/>
              <a:ext cx="58125" cy="55575"/>
            </a:xfrm>
            <a:custGeom>
              <a:rect b="b" l="l" r="r" t="t"/>
              <a:pathLst>
                <a:path extrusionOk="0" h="2223" w="2325">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 name="Google Shape;75;p2"/>
            <p:cNvSpPr/>
            <p:nvPr/>
          </p:nvSpPr>
          <p:spPr>
            <a:xfrm>
              <a:off x="328725" y="4697450"/>
              <a:ext cx="135525" cy="41275"/>
            </a:xfrm>
            <a:custGeom>
              <a:rect b="b" l="l" r="r" t="t"/>
              <a:pathLst>
                <a:path extrusionOk="0" h="1651" w="5421">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 name="Google Shape;76;p2"/>
            <p:cNvSpPr/>
            <p:nvPr/>
          </p:nvSpPr>
          <p:spPr>
            <a:xfrm>
              <a:off x="3661000" y="4008100"/>
              <a:ext cx="7600" cy="7600"/>
            </a:xfrm>
            <a:custGeom>
              <a:rect b="b" l="l" r="r" t="t"/>
              <a:pathLst>
                <a:path extrusionOk="0" h="304" w="304">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 name="Google Shape;77;p2"/>
            <p:cNvSpPr/>
            <p:nvPr/>
          </p:nvSpPr>
          <p:spPr>
            <a:xfrm>
              <a:off x="2890000" y="4783300"/>
              <a:ext cx="886350" cy="58950"/>
            </a:xfrm>
            <a:custGeom>
              <a:rect b="b" l="l" r="r" t="t"/>
              <a:pathLst>
                <a:path extrusionOk="0" h="2358" w="35454">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 name="Google Shape;78;p2"/>
            <p:cNvSpPr/>
            <p:nvPr/>
          </p:nvSpPr>
          <p:spPr>
            <a:xfrm>
              <a:off x="2885800" y="4699125"/>
              <a:ext cx="890550" cy="64000"/>
            </a:xfrm>
            <a:custGeom>
              <a:rect b="b" l="l" r="r" t="t"/>
              <a:pathLst>
                <a:path extrusionOk="0" h="2560" w="35622">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 name="Google Shape;79;p2"/>
            <p:cNvSpPr/>
            <p:nvPr/>
          </p:nvSpPr>
          <p:spPr>
            <a:xfrm>
              <a:off x="3352100" y="4769000"/>
              <a:ext cx="11800" cy="11800"/>
            </a:xfrm>
            <a:custGeom>
              <a:rect b="b" l="l" r="r" t="t"/>
              <a:pathLst>
                <a:path extrusionOk="0" h="472" w="472">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 name="Google Shape;80;p2"/>
            <p:cNvSpPr/>
            <p:nvPr/>
          </p:nvSpPr>
          <p:spPr>
            <a:xfrm>
              <a:off x="1281525" y="5046750"/>
              <a:ext cx="15175" cy="21900"/>
            </a:xfrm>
            <a:custGeom>
              <a:rect b="b" l="l" r="r" t="t"/>
              <a:pathLst>
                <a:path extrusionOk="0" h="876" w="607">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 name="Google Shape;81;p2"/>
            <p:cNvSpPr/>
            <p:nvPr/>
          </p:nvSpPr>
          <p:spPr>
            <a:xfrm>
              <a:off x="1139275" y="5035800"/>
              <a:ext cx="55575" cy="54750"/>
            </a:xfrm>
            <a:custGeom>
              <a:rect b="b" l="l" r="r" t="t"/>
              <a:pathLst>
                <a:path extrusionOk="0" h="2190" w="2223">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 name="Google Shape;82;p2"/>
            <p:cNvSpPr/>
            <p:nvPr/>
          </p:nvSpPr>
          <p:spPr>
            <a:xfrm>
              <a:off x="981025" y="5147750"/>
              <a:ext cx="24450" cy="20225"/>
            </a:xfrm>
            <a:custGeom>
              <a:rect b="b" l="l" r="r" t="t"/>
              <a:pathLst>
                <a:path extrusionOk="0" h="809" w="978">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 name="Google Shape;83;p2"/>
            <p:cNvSpPr/>
            <p:nvPr/>
          </p:nvSpPr>
          <p:spPr>
            <a:xfrm>
              <a:off x="1325275" y="4965950"/>
              <a:ext cx="60650" cy="42100"/>
            </a:xfrm>
            <a:custGeom>
              <a:rect b="b" l="l" r="r" t="t"/>
              <a:pathLst>
                <a:path extrusionOk="0" h="1684" w="2426">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 name="Google Shape;84;p2"/>
            <p:cNvSpPr/>
            <p:nvPr/>
          </p:nvSpPr>
          <p:spPr>
            <a:xfrm>
              <a:off x="1385050" y="4957525"/>
              <a:ext cx="60625" cy="42125"/>
            </a:xfrm>
            <a:custGeom>
              <a:rect b="b" l="l" r="r" t="t"/>
              <a:pathLst>
                <a:path extrusionOk="0" h="1685" w="2425">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 name="Google Shape;85;p2"/>
            <p:cNvSpPr/>
            <p:nvPr/>
          </p:nvSpPr>
          <p:spPr>
            <a:xfrm>
              <a:off x="1635025" y="4922175"/>
              <a:ext cx="57275" cy="37900"/>
            </a:xfrm>
            <a:custGeom>
              <a:rect b="b" l="l" r="r" t="t"/>
              <a:pathLst>
                <a:path extrusionOk="0" h="1516" w="2291">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 name="Google Shape;86;p2"/>
            <p:cNvSpPr/>
            <p:nvPr/>
          </p:nvSpPr>
          <p:spPr>
            <a:xfrm>
              <a:off x="1453225" y="4947425"/>
              <a:ext cx="54725" cy="42125"/>
            </a:xfrm>
            <a:custGeom>
              <a:rect b="b" l="l" r="r" t="t"/>
              <a:pathLst>
                <a:path extrusionOk="0" h="1685" w="2189">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 name="Google Shape;87;p2"/>
            <p:cNvSpPr/>
            <p:nvPr/>
          </p:nvSpPr>
          <p:spPr>
            <a:xfrm>
              <a:off x="1199025" y="4985300"/>
              <a:ext cx="61475" cy="39600"/>
            </a:xfrm>
            <a:custGeom>
              <a:rect b="b" l="l" r="r" t="t"/>
              <a:pathLst>
                <a:path extrusionOk="0" h="1584" w="2459">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 name="Google Shape;88;p2"/>
            <p:cNvSpPr/>
            <p:nvPr/>
          </p:nvSpPr>
          <p:spPr>
            <a:xfrm>
              <a:off x="1573600" y="4930600"/>
              <a:ext cx="58925" cy="38750"/>
            </a:xfrm>
            <a:custGeom>
              <a:rect b="b" l="l" r="r" t="t"/>
              <a:pathLst>
                <a:path extrusionOk="0" h="1550" w="2357">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 name="Google Shape;89;p2"/>
            <p:cNvSpPr/>
            <p:nvPr/>
          </p:nvSpPr>
          <p:spPr>
            <a:xfrm>
              <a:off x="1512150" y="4939850"/>
              <a:ext cx="58950" cy="38750"/>
            </a:xfrm>
            <a:custGeom>
              <a:rect b="b" l="l" r="r" t="t"/>
              <a:pathLst>
                <a:path extrusionOk="0" h="1550" w="2358">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 name="Google Shape;90;p2"/>
            <p:cNvSpPr/>
            <p:nvPr/>
          </p:nvSpPr>
          <p:spPr>
            <a:xfrm>
              <a:off x="1012175" y="5015600"/>
              <a:ext cx="57250" cy="37900"/>
            </a:xfrm>
            <a:custGeom>
              <a:rect b="b" l="l" r="r" t="t"/>
              <a:pathLst>
                <a:path extrusionOk="0" h="1516" w="229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 name="Google Shape;91;p2"/>
            <p:cNvSpPr/>
            <p:nvPr/>
          </p:nvSpPr>
          <p:spPr>
            <a:xfrm>
              <a:off x="1073625" y="5003825"/>
              <a:ext cx="61450" cy="40425"/>
            </a:xfrm>
            <a:custGeom>
              <a:rect b="b" l="l" r="r" t="t"/>
              <a:pathLst>
                <a:path extrusionOk="0" h="1617" w="2458">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 name="Google Shape;92;p2"/>
            <p:cNvSpPr/>
            <p:nvPr/>
          </p:nvSpPr>
          <p:spPr>
            <a:xfrm>
              <a:off x="1015550" y="5053475"/>
              <a:ext cx="58100" cy="55600"/>
            </a:xfrm>
            <a:custGeom>
              <a:rect b="b" l="l" r="r" t="t"/>
              <a:pathLst>
                <a:path extrusionOk="0" h="2224" w="2324">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 name="Google Shape;93;p2"/>
            <p:cNvSpPr/>
            <p:nvPr/>
          </p:nvSpPr>
          <p:spPr>
            <a:xfrm>
              <a:off x="1102225" y="5070325"/>
              <a:ext cx="16025" cy="19375"/>
            </a:xfrm>
            <a:custGeom>
              <a:rect b="b" l="l" r="r" t="t"/>
              <a:pathLst>
                <a:path extrusionOk="0" h="775" w="641">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 name="Google Shape;94;p2"/>
            <p:cNvSpPr/>
            <p:nvPr/>
          </p:nvSpPr>
          <p:spPr>
            <a:xfrm>
              <a:off x="1135900" y="4995400"/>
              <a:ext cx="59800" cy="40425"/>
            </a:xfrm>
            <a:custGeom>
              <a:rect b="b" l="l" r="r" t="t"/>
              <a:pathLst>
                <a:path extrusionOk="0" h="1617" w="2392">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 name="Google Shape;95;p2"/>
            <p:cNvSpPr/>
            <p:nvPr/>
          </p:nvSpPr>
          <p:spPr>
            <a:xfrm>
              <a:off x="1076975" y="5043375"/>
              <a:ext cx="58100" cy="57275"/>
            </a:xfrm>
            <a:custGeom>
              <a:rect b="b" l="l" r="r" t="t"/>
              <a:pathLst>
                <a:path extrusionOk="0" h="2291" w="2324">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 name="Google Shape;96;p2"/>
            <p:cNvSpPr/>
            <p:nvPr/>
          </p:nvSpPr>
          <p:spPr>
            <a:xfrm>
              <a:off x="1219225" y="5053475"/>
              <a:ext cx="16875" cy="18550"/>
            </a:xfrm>
            <a:custGeom>
              <a:rect b="b" l="l" r="r" t="t"/>
              <a:pathLst>
                <a:path extrusionOk="0" h="742" w="675">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 name="Google Shape;97;p2"/>
            <p:cNvSpPr/>
            <p:nvPr/>
          </p:nvSpPr>
          <p:spPr>
            <a:xfrm>
              <a:off x="1196500" y="5026550"/>
              <a:ext cx="58950" cy="55575"/>
            </a:xfrm>
            <a:custGeom>
              <a:rect b="b" l="l" r="r" t="t"/>
              <a:pathLst>
                <a:path extrusionOk="0" h="2223" w="2358">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 name="Google Shape;98;p2"/>
            <p:cNvSpPr/>
            <p:nvPr/>
          </p:nvSpPr>
          <p:spPr>
            <a:xfrm>
              <a:off x="1262150" y="4976900"/>
              <a:ext cx="59800" cy="39575"/>
            </a:xfrm>
            <a:custGeom>
              <a:rect b="b" l="l" r="r" t="t"/>
              <a:pathLst>
                <a:path extrusionOk="0" h="1583" w="2392">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 name="Google Shape;99;p2"/>
            <p:cNvSpPr/>
            <p:nvPr/>
          </p:nvSpPr>
          <p:spPr>
            <a:xfrm>
              <a:off x="1830300" y="5214250"/>
              <a:ext cx="10975" cy="16025"/>
            </a:xfrm>
            <a:custGeom>
              <a:rect b="b" l="l" r="r" t="t"/>
              <a:pathLst>
                <a:path extrusionOk="0" h="641" w="439">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 name="Google Shape;100;p2"/>
            <p:cNvSpPr/>
            <p:nvPr/>
          </p:nvSpPr>
          <p:spPr>
            <a:xfrm>
              <a:off x="1807575" y="5213400"/>
              <a:ext cx="6775" cy="29500"/>
            </a:xfrm>
            <a:custGeom>
              <a:rect b="b" l="l" r="r" t="t"/>
              <a:pathLst>
                <a:path extrusionOk="0" h="1180" w="271">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 name="Google Shape;101;p2"/>
            <p:cNvSpPr/>
            <p:nvPr/>
          </p:nvSpPr>
          <p:spPr>
            <a:xfrm>
              <a:off x="1807575" y="5201625"/>
              <a:ext cx="58100" cy="38750"/>
            </a:xfrm>
            <a:custGeom>
              <a:rect b="b" l="l" r="r" t="t"/>
              <a:pathLst>
                <a:path extrusionOk="0" h="1550" w="2324">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 name="Google Shape;102;p2"/>
            <p:cNvSpPr/>
            <p:nvPr/>
          </p:nvSpPr>
          <p:spPr>
            <a:xfrm>
              <a:off x="1763825" y="5194050"/>
              <a:ext cx="18525" cy="11800"/>
            </a:xfrm>
            <a:custGeom>
              <a:rect b="b" l="l" r="r" t="t"/>
              <a:pathLst>
                <a:path extrusionOk="0" h="472" w="741">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 name="Google Shape;103;p2"/>
            <p:cNvSpPr/>
            <p:nvPr/>
          </p:nvSpPr>
          <p:spPr>
            <a:xfrm>
              <a:off x="1695625" y="4910400"/>
              <a:ext cx="62325" cy="41275"/>
            </a:xfrm>
            <a:custGeom>
              <a:rect b="b" l="l" r="r" t="t"/>
              <a:pathLst>
                <a:path extrusionOk="0" h="1651" w="2493">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 name="Google Shape;104;p2"/>
            <p:cNvSpPr/>
            <p:nvPr/>
          </p:nvSpPr>
          <p:spPr>
            <a:xfrm>
              <a:off x="1744450" y="5182275"/>
              <a:ext cx="58100" cy="68200"/>
            </a:xfrm>
            <a:custGeom>
              <a:rect b="b" l="l" r="r" t="t"/>
              <a:pathLst>
                <a:path extrusionOk="0" h="2728" w="2324">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 name="Google Shape;105;p2"/>
            <p:cNvSpPr/>
            <p:nvPr/>
          </p:nvSpPr>
          <p:spPr>
            <a:xfrm>
              <a:off x="1768875" y="5223500"/>
              <a:ext cx="17700" cy="11825"/>
            </a:xfrm>
            <a:custGeom>
              <a:rect b="b" l="l" r="r" t="t"/>
              <a:pathLst>
                <a:path extrusionOk="0" h="473" w="708">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 name="Google Shape;106;p2"/>
            <p:cNvSpPr/>
            <p:nvPr/>
          </p:nvSpPr>
          <p:spPr>
            <a:xfrm>
              <a:off x="1688900" y="5216775"/>
              <a:ext cx="58100" cy="40425"/>
            </a:xfrm>
            <a:custGeom>
              <a:rect b="b" l="l" r="r" t="t"/>
              <a:pathLst>
                <a:path extrusionOk="0" h="1617" w="2324">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 name="Google Shape;107;p2"/>
            <p:cNvSpPr/>
            <p:nvPr/>
          </p:nvSpPr>
          <p:spPr>
            <a:xfrm>
              <a:off x="1737725" y="4941550"/>
              <a:ext cx="90075" cy="58100"/>
            </a:xfrm>
            <a:custGeom>
              <a:rect b="b" l="l" r="r" t="t"/>
              <a:pathLst>
                <a:path extrusionOk="0" h="2324" w="3603">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 name="Google Shape;108;p2"/>
            <p:cNvSpPr/>
            <p:nvPr/>
          </p:nvSpPr>
          <p:spPr>
            <a:xfrm>
              <a:off x="1789900" y="4970150"/>
              <a:ext cx="23600" cy="16025"/>
            </a:xfrm>
            <a:custGeom>
              <a:rect b="b" l="l" r="r" t="t"/>
              <a:pathLst>
                <a:path extrusionOk="0" h="641" w="944">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 name="Google Shape;109;p2"/>
            <p:cNvSpPr/>
            <p:nvPr/>
          </p:nvSpPr>
          <p:spPr>
            <a:xfrm>
              <a:off x="1758750" y="4901975"/>
              <a:ext cx="58950" cy="41275"/>
            </a:xfrm>
            <a:custGeom>
              <a:rect b="b" l="l" r="r" t="t"/>
              <a:pathLst>
                <a:path extrusionOk="0" h="1651" w="2358">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 name="Google Shape;110;p2"/>
            <p:cNvSpPr/>
            <p:nvPr/>
          </p:nvSpPr>
          <p:spPr>
            <a:xfrm>
              <a:off x="1804225" y="5028225"/>
              <a:ext cx="22750" cy="21075"/>
            </a:xfrm>
            <a:custGeom>
              <a:rect b="b" l="l" r="r" t="t"/>
              <a:pathLst>
                <a:path extrusionOk="0" h="843" w="91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 name="Google Shape;111;p2"/>
            <p:cNvSpPr/>
            <p:nvPr/>
          </p:nvSpPr>
          <p:spPr>
            <a:xfrm>
              <a:off x="1719200" y="5112400"/>
              <a:ext cx="133850" cy="72425"/>
            </a:xfrm>
            <a:custGeom>
              <a:rect b="b" l="l" r="r" t="t"/>
              <a:pathLst>
                <a:path extrusionOk="0" h="2897" w="5354">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 name="Google Shape;112;p2"/>
            <p:cNvSpPr/>
            <p:nvPr/>
          </p:nvSpPr>
          <p:spPr>
            <a:xfrm>
              <a:off x="1778125" y="4997925"/>
              <a:ext cx="69875" cy="111975"/>
            </a:xfrm>
            <a:custGeom>
              <a:rect b="b" l="l" r="r" t="t"/>
              <a:pathLst>
                <a:path extrusionOk="0" h="4479" w="2795">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 name="Google Shape;113;p2"/>
            <p:cNvSpPr/>
            <p:nvPr/>
          </p:nvSpPr>
          <p:spPr>
            <a:xfrm>
              <a:off x="981025" y="5233600"/>
              <a:ext cx="74950" cy="60650"/>
            </a:xfrm>
            <a:custGeom>
              <a:rect b="b" l="l" r="r" t="t"/>
              <a:pathLst>
                <a:path extrusionOk="0" h="2426" w="2998">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 name="Google Shape;114;p2"/>
            <p:cNvSpPr/>
            <p:nvPr/>
          </p:nvSpPr>
          <p:spPr>
            <a:xfrm>
              <a:off x="837100" y="3663850"/>
              <a:ext cx="44625" cy="40425"/>
            </a:xfrm>
            <a:custGeom>
              <a:rect b="b" l="l" r="r" t="t"/>
              <a:pathLst>
                <a:path extrusionOk="0" h="1617" w="1785">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 name="Google Shape;115;p2"/>
            <p:cNvSpPr/>
            <p:nvPr/>
          </p:nvSpPr>
          <p:spPr>
            <a:xfrm>
              <a:off x="862350" y="3691625"/>
              <a:ext cx="13500" cy="13475"/>
            </a:xfrm>
            <a:custGeom>
              <a:rect b="b" l="l" r="r" t="t"/>
              <a:pathLst>
                <a:path extrusionOk="0" h="539" w="54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 name="Google Shape;116;p2"/>
            <p:cNvSpPr/>
            <p:nvPr/>
          </p:nvSpPr>
          <p:spPr>
            <a:xfrm>
              <a:off x="950725" y="5023175"/>
              <a:ext cx="58950" cy="38750"/>
            </a:xfrm>
            <a:custGeom>
              <a:rect b="b" l="l" r="r" t="t"/>
              <a:pathLst>
                <a:path extrusionOk="0" h="1550" w="2358">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 name="Google Shape;117;p2"/>
            <p:cNvSpPr/>
            <p:nvPr/>
          </p:nvSpPr>
          <p:spPr>
            <a:xfrm>
              <a:off x="630050" y="3368400"/>
              <a:ext cx="233175" cy="212975"/>
            </a:xfrm>
            <a:custGeom>
              <a:rect b="b" l="l" r="r" t="t"/>
              <a:pathLst>
                <a:path extrusionOk="0" h="8519" w="9327">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 name="Google Shape;118;p2"/>
            <p:cNvSpPr/>
            <p:nvPr/>
          </p:nvSpPr>
          <p:spPr>
            <a:xfrm>
              <a:off x="696525" y="3543475"/>
              <a:ext cx="79150" cy="20225"/>
            </a:xfrm>
            <a:custGeom>
              <a:rect b="b" l="l" r="r" t="t"/>
              <a:pathLst>
                <a:path extrusionOk="0" h="809" w="3166">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 name="Google Shape;119;p2"/>
            <p:cNvSpPr/>
            <p:nvPr/>
          </p:nvSpPr>
          <p:spPr>
            <a:xfrm>
              <a:off x="1008800" y="3646150"/>
              <a:ext cx="23600" cy="50550"/>
            </a:xfrm>
            <a:custGeom>
              <a:rect b="b" l="l" r="r" t="t"/>
              <a:pathLst>
                <a:path extrusionOk="0" h="2022" w="944">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 name="Google Shape;120;p2"/>
            <p:cNvSpPr/>
            <p:nvPr/>
          </p:nvSpPr>
          <p:spPr>
            <a:xfrm>
              <a:off x="782400" y="3562000"/>
              <a:ext cx="27800" cy="11800"/>
            </a:xfrm>
            <a:custGeom>
              <a:rect b="b" l="l" r="r" t="t"/>
              <a:pathLst>
                <a:path extrusionOk="0" h="472" w="1112">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 name="Google Shape;121;p2"/>
            <p:cNvSpPr/>
            <p:nvPr/>
          </p:nvSpPr>
          <p:spPr>
            <a:xfrm>
              <a:off x="3432900" y="5444025"/>
              <a:ext cx="35375" cy="25275"/>
            </a:xfrm>
            <a:custGeom>
              <a:rect b="b" l="l" r="r" t="t"/>
              <a:pathLst>
                <a:path extrusionOk="0" h="1011" w="1415">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 name="Google Shape;122;p2"/>
            <p:cNvSpPr/>
            <p:nvPr/>
          </p:nvSpPr>
          <p:spPr>
            <a:xfrm>
              <a:off x="3291500" y="5425525"/>
              <a:ext cx="109450" cy="36200"/>
            </a:xfrm>
            <a:custGeom>
              <a:rect b="b" l="l" r="r" t="t"/>
              <a:pathLst>
                <a:path extrusionOk="0" h="1448" w="4378">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 name="Google Shape;123;p2"/>
            <p:cNvSpPr/>
            <p:nvPr/>
          </p:nvSpPr>
          <p:spPr>
            <a:xfrm>
              <a:off x="632575" y="3558625"/>
              <a:ext cx="24425" cy="12650"/>
            </a:xfrm>
            <a:custGeom>
              <a:rect b="b" l="l" r="r" t="t"/>
              <a:pathLst>
                <a:path extrusionOk="0" h="506" w="977">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 name="Google Shape;124;p2"/>
            <p:cNvSpPr/>
            <p:nvPr/>
          </p:nvSpPr>
          <p:spPr>
            <a:xfrm>
              <a:off x="2855500" y="5364075"/>
              <a:ext cx="920850" cy="71575"/>
            </a:xfrm>
            <a:custGeom>
              <a:rect b="b" l="l" r="r" t="t"/>
              <a:pathLst>
                <a:path extrusionOk="0" h="2863" w="36834">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 name="Google Shape;125;p2"/>
            <p:cNvSpPr/>
            <p:nvPr/>
          </p:nvSpPr>
          <p:spPr>
            <a:xfrm>
              <a:off x="3219125" y="5439825"/>
              <a:ext cx="32000" cy="8450"/>
            </a:xfrm>
            <a:custGeom>
              <a:rect b="b" l="l" r="r" t="t"/>
              <a:pathLst>
                <a:path extrusionOk="0" h="338" w="128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 name="Google Shape;126;p2"/>
            <p:cNvSpPr/>
            <p:nvPr/>
          </p:nvSpPr>
          <p:spPr>
            <a:xfrm>
              <a:off x="3221650" y="5413725"/>
              <a:ext cx="32850" cy="7600"/>
            </a:xfrm>
            <a:custGeom>
              <a:rect b="b" l="l" r="r" t="t"/>
              <a:pathLst>
                <a:path extrusionOk="0" h="304" w="1314">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 name="Google Shape;127;p2"/>
            <p:cNvSpPr/>
            <p:nvPr/>
          </p:nvSpPr>
          <p:spPr>
            <a:xfrm>
              <a:off x="3225000" y="5426350"/>
              <a:ext cx="34550" cy="10975"/>
            </a:xfrm>
            <a:custGeom>
              <a:rect b="b" l="l" r="r" t="t"/>
              <a:pathLst>
                <a:path extrusionOk="0" h="439" w="1382">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 name="Google Shape;128;p2"/>
            <p:cNvSpPr/>
            <p:nvPr/>
          </p:nvSpPr>
          <p:spPr>
            <a:xfrm>
              <a:off x="2757850" y="5409525"/>
              <a:ext cx="584175" cy="67350"/>
            </a:xfrm>
            <a:custGeom>
              <a:rect b="b" l="l" r="r" t="t"/>
              <a:pathLst>
                <a:path extrusionOk="0" h="2694" w="23367">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 name="Google Shape;129;p2"/>
            <p:cNvSpPr/>
            <p:nvPr/>
          </p:nvSpPr>
          <p:spPr>
            <a:xfrm>
              <a:off x="829525" y="3584725"/>
              <a:ext cx="53900" cy="19375"/>
            </a:xfrm>
            <a:custGeom>
              <a:rect b="b" l="l" r="r" t="t"/>
              <a:pathLst>
                <a:path extrusionOk="0" h="775" w="2156">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 name="Google Shape;130;p2"/>
            <p:cNvSpPr/>
            <p:nvPr/>
          </p:nvSpPr>
          <p:spPr>
            <a:xfrm>
              <a:off x="1711625" y="5231075"/>
              <a:ext cx="10125" cy="15175"/>
            </a:xfrm>
            <a:custGeom>
              <a:rect b="b" l="l" r="r" t="t"/>
              <a:pathLst>
                <a:path extrusionOk="0" h="607" w="405">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 name="Google Shape;131;p2"/>
            <p:cNvSpPr/>
            <p:nvPr/>
          </p:nvSpPr>
          <p:spPr>
            <a:xfrm>
              <a:off x="923800" y="4840525"/>
              <a:ext cx="959550" cy="542925"/>
            </a:xfrm>
            <a:custGeom>
              <a:rect b="b" l="l" r="r" t="t"/>
              <a:pathLst>
                <a:path extrusionOk="0" h="21717" w="38382">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 name="Google Shape;132;p2"/>
            <p:cNvSpPr/>
            <p:nvPr/>
          </p:nvSpPr>
          <p:spPr>
            <a:xfrm>
              <a:off x="965875" y="3714350"/>
              <a:ext cx="25" cy="25"/>
            </a:xfrm>
            <a:custGeom>
              <a:rect b="b" l="l" r="r" t="t"/>
              <a:pathLst>
                <a:path extrusionOk="0" h="1" w="1">
                  <a:moveTo>
                    <a:pt x="1" y="0"/>
                  </a:moveTo>
                  <a:lnTo>
                    <a:pt x="1" y="0"/>
                  </a:lnTo>
                  <a:lnTo>
                    <a:pt x="1" y="0"/>
                  </a:lnTo>
                  <a:lnTo>
                    <a:pt x="1" y="0"/>
                  </a:lnTo>
                  <a:lnTo>
                    <a:pt x="1" y="0"/>
                  </a:lnTo>
                  <a:lnTo>
                    <a:pt x="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 name="Google Shape;133;p2"/>
            <p:cNvSpPr/>
            <p:nvPr/>
          </p:nvSpPr>
          <p:spPr>
            <a:xfrm>
              <a:off x="954950" y="5060225"/>
              <a:ext cx="58100" cy="63150"/>
            </a:xfrm>
            <a:custGeom>
              <a:rect b="b" l="l" r="r" t="t"/>
              <a:pathLst>
                <a:path extrusionOk="0" h="2526" w="2324">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 name="Google Shape;134;p2"/>
            <p:cNvSpPr/>
            <p:nvPr/>
          </p:nvSpPr>
          <p:spPr>
            <a:xfrm>
              <a:off x="956625" y="3705925"/>
              <a:ext cx="10125" cy="10125"/>
            </a:xfrm>
            <a:custGeom>
              <a:rect b="b" l="l" r="r" t="t"/>
              <a:pathLst>
                <a:path extrusionOk="0" h="405" w="405">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 name="Google Shape;135;p2"/>
            <p:cNvSpPr/>
            <p:nvPr/>
          </p:nvSpPr>
          <p:spPr>
            <a:xfrm>
              <a:off x="973450" y="5173850"/>
              <a:ext cx="103550" cy="63150"/>
            </a:xfrm>
            <a:custGeom>
              <a:rect b="b" l="l" r="r" t="t"/>
              <a:pathLst>
                <a:path extrusionOk="0" h="2526" w="4142">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 name="Google Shape;136;p2"/>
            <p:cNvSpPr/>
            <p:nvPr/>
          </p:nvSpPr>
          <p:spPr>
            <a:xfrm>
              <a:off x="614050" y="3595650"/>
              <a:ext cx="114500" cy="94300"/>
            </a:xfrm>
            <a:custGeom>
              <a:rect b="b" l="l" r="r" t="t"/>
              <a:pathLst>
                <a:path extrusionOk="0" h="3772" w="458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 name="Google Shape;137;p2"/>
            <p:cNvSpPr/>
            <p:nvPr/>
          </p:nvSpPr>
          <p:spPr>
            <a:xfrm>
              <a:off x="963350" y="5113250"/>
              <a:ext cx="90100" cy="63150"/>
            </a:xfrm>
            <a:custGeom>
              <a:rect b="b" l="l" r="r" t="t"/>
              <a:pathLst>
                <a:path extrusionOk="0" h="2526" w="3604">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 name="Google Shape;138;p2"/>
            <p:cNvSpPr/>
            <p:nvPr/>
          </p:nvSpPr>
          <p:spPr>
            <a:xfrm>
              <a:off x="947375" y="3694975"/>
              <a:ext cx="33675" cy="37900"/>
            </a:xfrm>
            <a:custGeom>
              <a:rect b="b" l="l" r="r" t="t"/>
              <a:pathLst>
                <a:path extrusionOk="0" h="1516" w="1347">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 name="Google Shape;139;p2"/>
            <p:cNvSpPr/>
            <p:nvPr/>
          </p:nvSpPr>
          <p:spPr>
            <a:xfrm>
              <a:off x="659500" y="3640275"/>
              <a:ext cx="14325" cy="13475"/>
            </a:xfrm>
            <a:custGeom>
              <a:rect b="b" l="l" r="r" t="t"/>
              <a:pathLst>
                <a:path extrusionOk="0" h="539" w="573">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 name="Google Shape;140;p2"/>
            <p:cNvSpPr/>
            <p:nvPr/>
          </p:nvSpPr>
          <p:spPr>
            <a:xfrm>
              <a:off x="470950" y="3557775"/>
              <a:ext cx="100200" cy="96825"/>
            </a:xfrm>
            <a:custGeom>
              <a:rect b="b" l="l" r="r" t="t"/>
              <a:pathLst>
                <a:path extrusionOk="0" h="3873" w="4008">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 name="Google Shape;141;p2"/>
            <p:cNvSpPr/>
            <p:nvPr/>
          </p:nvSpPr>
          <p:spPr>
            <a:xfrm>
              <a:off x="446550" y="3524950"/>
              <a:ext cx="579125" cy="253375"/>
            </a:xfrm>
            <a:custGeom>
              <a:rect b="b" l="l" r="r" t="t"/>
              <a:pathLst>
                <a:path extrusionOk="0" h="10135" w="23165">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 name="Google Shape;142;p2"/>
            <p:cNvSpPr/>
            <p:nvPr/>
          </p:nvSpPr>
          <p:spPr>
            <a:xfrm>
              <a:off x="492850" y="3578825"/>
              <a:ext cx="53900" cy="58950"/>
            </a:xfrm>
            <a:custGeom>
              <a:rect b="b" l="l" r="r" t="t"/>
              <a:pathLst>
                <a:path extrusionOk="0" h="2358" w="2156">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 name="Google Shape;143;p2"/>
            <p:cNvSpPr/>
            <p:nvPr/>
          </p:nvSpPr>
          <p:spPr>
            <a:xfrm>
              <a:off x="928850" y="3674775"/>
              <a:ext cx="71575" cy="75775"/>
            </a:xfrm>
            <a:custGeom>
              <a:rect b="b" l="l" r="r" t="t"/>
              <a:pathLst>
                <a:path extrusionOk="0" h="3031" w="2863">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 name="Google Shape;144;p2"/>
            <p:cNvSpPr/>
            <p:nvPr/>
          </p:nvSpPr>
          <p:spPr>
            <a:xfrm>
              <a:off x="1366525" y="5127550"/>
              <a:ext cx="8450" cy="50525"/>
            </a:xfrm>
            <a:custGeom>
              <a:rect b="b" l="l" r="r" t="t"/>
              <a:pathLst>
                <a:path extrusionOk="0" h="2021" w="338">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 name="Google Shape;145;p2"/>
            <p:cNvSpPr/>
            <p:nvPr/>
          </p:nvSpPr>
          <p:spPr>
            <a:xfrm>
              <a:off x="1542450" y="5034975"/>
              <a:ext cx="55575" cy="55575"/>
            </a:xfrm>
            <a:custGeom>
              <a:rect b="b" l="l" r="r" t="t"/>
              <a:pathLst>
                <a:path extrusionOk="0" h="2223" w="2223">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 name="Google Shape;146;p2"/>
            <p:cNvSpPr/>
            <p:nvPr/>
          </p:nvSpPr>
          <p:spPr>
            <a:xfrm>
              <a:off x="1618200" y="5046750"/>
              <a:ext cx="18550" cy="16025"/>
            </a:xfrm>
            <a:custGeom>
              <a:rect b="b" l="l" r="r" t="t"/>
              <a:pathLst>
                <a:path extrusionOk="0" h="641" w="742">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 name="Google Shape;147;p2"/>
            <p:cNvSpPr/>
            <p:nvPr/>
          </p:nvSpPr>
          <p:spPr>
            <a:xfrm>
              <a:off x="1667850" y="5082100"/>
              <a:ext cx="9300" cy="50525"/>
            </a:xfrm>
            <a:custGeom>
              <a:rect b="b" l="l" r="r" t="t"/>
              <a:pathLst>
                <a:path extrusionOk="0" h="2021" w="372">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 name="Google Shape;148;p2"/>
            <p:cNvSpPr/>
            <p:nvPr/>
          </p:nvSpPr>
          <p:spPr>
            <a:xfrm>
              <a:off x="1599675" y="5025700"/>
              <a:ext cx="58950" cy="55600"/>
            </a:xfrm>
            <a:custGeom>
              <a:rect b="b" l="l" r="r" t="t"/>
              <a:pathLst>
                <a:path extrusionOk="0" h="2224" w="2358">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 name="Google Shape;149;p2"/>
            <p:cNvSpPr/>
            <p:nvPr/>
          </p:nvSpPr>
          <p:spPr>
            <a:xfrm>
              <a:off x="1619875" y="5082100"/>
              <a:ext cx="52225" cy="58100"/>
            </a:xfrm>
            <a:custGeom>
              <a:rect b="b" l="l" r="r" t="t"/>
              <a:pathLst>
                <a:path extrusionOk="0" h="2324" w="2089">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 name="Google Shape;150;p2"/>
            <p:cNvSpPr/>
            <p:nvPr/>
          </p:nvSpPr>
          <p:spPr>
            <a:xfrm>
              <a:off x="1540750" y="5161225"/>
              <a:ext cx="10975" cy="49675"/>
            </a:xfrm>
            <a:custGeom>
              <a:rect b="b" l="l" r="r" t="t"/>
              <a:pathLst>
                <a:path extrusionOk="0" h="1987" w="439">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 name="Google Shape;151;p2"/>
            <p:cNvSpPr/>
            <p:nvPr/>
          </p:nvSpPr>
          <p:spPr>
            <a:xfrm>
              <a:off x="1550025" y="5212575"/>
              <a:ext cx="58950" cy="10125"/>
            </a:xfrm>
            <a:custGeom>
              <a:rect b="b" l="l" r="r" t="t"/>
              <a:pathLst>
                <a:path extrusionOk="0" h="405" w="2358">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 name="Google Shape;152;p2"/>
            <p:cNvSpPr/>
            <p:nvPr/>
          </p:nvSpPr>
          <p:spPr>
            <a:xfrm>
              <a:off x="1465000" y="5020650"/>
              <a:ext cx="10975" cy="16875"/>
            </a:xfrm>
            <a:custGeom>
              <a:rect b="b" l="l" r="r" t="t"/>
              <a:pathLst>
                <a:path extrusionOk="0" h="675" w="439">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 name="Google Shape;153;p2"/>
            <p:cNvSpPr/>
            <p:nvPr/>
          </p:nvSpPr>
          <p:spPr>
            <a:xfrm>
              <a:off x="1557600" y="5166275"/>
              <a:ext cx="19375" cy="10975"/>
            </a:xfrm>
            <a:custGeom>
              <a:rect b="b" l="l" r="r" t="t"/>
              <a:pathLst>
                <a:path extrusionOk="0" h="439" w="775">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 name="Google Shape;154;p2"/>
            <p:cNvSpPr/>
            <p:nvPr/>
          </p:nvSpPr>
          <p:spPr>
            <a:xfrm>
              <a:off x="1438075" y="4997925"/>
              <a:ext cx="11800" cy="49700"/>
            </a:xfrm>
            <a:custGeom>
              <a:rect b="b" l="l" r="r" t="t"/>
              <a:pathLst>
                <a:path extrusionOk="0" h="1988" w="472">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 name="Google Shape;155;p2"/>
            <p:cNvSpPr/>
            <p:nvPr/>
          </p:nvSpPr>
          <p:spPr>
            <a:xfrm>
              <a:off x="1502875" y="5066100"/>
              <a:ext cx="5075" cy="15200"/>
            </a:xfrm>
            <a:custGeom>
              <a:rect b="b" l="l" r="r" t="t"/>
              <a:pathLst>
                <a:path extrusionOk="0" h="608" w="203">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 name="Google Shape;156;p2"/>
            <p:cNvSpPr/>
            <p:nvPr/>
          </p:nvSpPr>
          <p:spPr>
            <a:xfrm>
              <a:off x="1497825" y="4981950"/>
              <a:ext cx="58950" cy="54725"/>
            </a:xfrm>
            <a:custGeom>
              <a:rect b="b" l="l" r="r" t="t"/>
              <a:pathLst>
                <a:path extrusionOk="0" h="2189" w="2358">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 name="Google Shape;157;p2"/>
            <p:cNvSpPr/>
            <p:nvPr/>
          </p:nvSpPr>
          <p:spPr>
            <a:xfrm>
              <a:off x="1560125" y="5056850"/>
              <a:ext cx="16025" cy="16850"/>
            </a:xfrm>
            <a:custGeom>
              <a:rect b="b" l="l" r="r" t="t"/>
              <a:pathLst>
                <a:path extrusionOk="0" h="674" w="641">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 name="Google Shape;158;p2"/>
            <p:cNvSpPr/>
            <p:nvPr/>
          </p:nvSpPr>
          <p:spPr>
            <a:xfrm>
              <a:off x="1524775" y="5011400"/>
              <a:ext cx="13475" cy="14325"/>
            </a:xfrm>
            <a:custGeom>
              <a:rect b="b" l="l" r="r" t="t"/>
              <a:pathLst>
                <a:path extrusionOk="0" h="573" w="539">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 name="Google Shape;159;p2"/>
            <p:cNvSpPr/>
            <p:nvPr/>
          </p:nvSpPr>
          <p:spPr>
            <a:xfrm>
              <a:off x="1438925" y="5074525"/>
              <a:ext cx="17700" cy="15175"/>
            </a:xfrm>
            <a:custGeom>
              <a:rect b="b" l="l" r="r" t="t"/>
              <a:pathLst>
                <a:path extrusionOk="0" h="607" w="708">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 name="Google Shape;160;p2"/>
            <p:cNvSpPr/>
            <p:nvPr/>
          </p:nvSpPr>
          <p:spPr>
            <a:xfrm>
              <a:off x="1480150" y="5042550"/>
              <a:ext cx="58100" cy="57250"/>
            </a:xfrm>
            <a:custGeom>
              <a:rect b="b" l="l" r="r" t="t"/>
              <a:pathLst>
                <a:path extrusionOk="0" h="2290" w="2324">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 name="Google Shape;161;p2"/>
            <p:cNvSpPr/>
            <p:nvPr/>
          </p:nvSpPr>
          <p:spPr>
            <a:xfrm>
              <a:off x="1440600" y="5193200"/>
              <a:ext cx="17700" cy="14350"/>
            </a:xfrm>
            <a:custGeom>
              <a:rect b="b" l="l" r="r" t="t"/>
              <a:pathLst>
                <a:path extrusionOk="0" h="574" w="708">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 name="Google Shape;162;p2"/>
            <p:cNvSpPr/>
            <p:nvPr/>
          </p:nvSpPr>
          <p:spPr>
            <a:xfrm>
              <a:off x="1439750" y="5109050"/>
              <a:ext cx="55575" cy="56400"/>
            </a:xfrm>
            <a:custGeom>
              <a:rect b="b" l="l" r="r" t="t"/>
              <a:pathLst>
                <a:path extrusionOk="0" h="2256" w="2223">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 name="Google Shape;163;p2"/>
            <p:cNvSpPr/>
            <p:nvPr/>
          </p:nvSpPr>
          <p:spPr>
            <a:xfrm>
              <a:off x="1460800" y="5130075"/>
              <a:ext cx="11800" cy="16875"/>
            </a:xfrm>
            <a:custGeom>
              <a:rect b="b" l="l" r="r" t="t"/>
              <a:pathLst>
                <a:path extrusionOk="0" h="675" w="472">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 name="Google Shape;164;p2"/>
            <p:cNvSpPr/>
            <p:nvPr/>
          </p:nvSpPr>
          <p:spPr>
            <a:xfrm>
              <a:off x="1419550" y="5171325"/>
              <a:ext cx="57275" cy="55575"/>
            </a:xfrm>
            <a:custGeom>
              <a:rect b="b" l="l" r="r" t="t"/>
              <a:pathLst>
                <a:path extrusionOk="0" h="2223" w="2291">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 name="Google Shape;165;p2"/>
            <p:cNvSpPr/>
            <p:nvPr/>
          </p:nvSpPr>
          <p:spPr>
            <a:xfrm>
              <a:off x="1339600" y="5147750"/>
              <a:ext cx="21900" cy="19400"/>
            </a:xfrm>
            <a:custGeom>
              <a:rect b="b" l="l" r="r" t="t"/>
              <a:pathLst>
                <a:path extrusionOk="0" h="776" w="876">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 name="Google Shape;166;p2"/>
            <p:cNvSpPr/>
            <p:nvPr/>
          </p:nvSpPr>
          <p:spPr>
            <a:xfrm>
              <a:off x="1377475" y="5118300"/>
              <a:ext cx="59775" cy="56425"/>
            </a:xfrm>
            <a:custGeom>
              <a:rect b="b" l="l" r="r" t="t"/>
              <a:pathLst>
                <a:path extrusionOk="0" h="2257" w="2391">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 name="Google Shape;167;p2"/>
            <p:cNvSpPr/>
            <p:nvPr/>
          </p:nvSpPr>
          <p:spPr>
            <a:xfrm>
              <a:off x="1403575" y="5140175"/>
              <a:ext cx="16000" cy="16025"/>
            </a:xfrm>
            <a:custGeom>
              <a:rect b="b" l="l" r="r" t="t"/>
              <a:pathLst>
                <a:path extrusionOk="0" h="641" w="64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 name="Google Shape;168;p2"/>
            <p:cNvSpPr/>
            <p:nvPr/>
          </p:nvSpPr>
          <p:spPr>
            <a:xfrm>
              <a:off x="1543275" y="5153650"/>
              <a:ext cx="54750" cy="55575"/>
            </a:xfrm>
            <a:custGeom>
              <a:rect b="b" l="l" r="r" t="t"/>
              <a:pathLst>
                <a:path extrusionOk="0" h="2223" w="219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 name="Google Shape;169;p2"/>
            <p:cNvSpPr/>
            <p:nvPr/>
          </p:nvSpPr>
          <p:spPr>
            <a:xfrm>
              <a:off x="1559275" y="5089675"/>
              <a:ext cx="58100" cy="58950"/>
            </a:xfrm>
            <a:custGeom>
              <a:rect b="b" l="l" r="r" t="t"/>
              <a:pathLst>
                <a:path extrusionOk="0" h="2358" w="2324">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 name="Google Shape;170;p2"/>
            <p:cNvSpPr/>
            <p:nvPr/>
          </p:nvSpPr>
          <p:spPr>
            <a:xfrm>
              <a:off x="1584525" y="5112400"/>
              <a:ext cx="16025" cy="18550"/>
            </a:xfrm>
            <a:custGeom>
              <a:rect b="b" l="l" r="r" t="t"/>
              <a:pathLst>
                <a:path extrusionOk="0" h="742" w="641">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 name="Google Shape;171;p2"/>
            <p:cNvSpPr/>
            <p:nvPr/>
          </p:nvSpPr>
          <p:spPr>
            <a:xfrm>
              <a:off x="1539925" y="5041700"/>
              <a:ext cx="10950" cy="50525"/>
            </a:xfrm>
            <a:custGeom>
              <a:rect b="b" l="l" r="r" t="t"/>
              <a:pathLst>
                <a:path extrusionOk="0" h="2021" w="438">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 name="Google Shape;172;p2"/>
            <p:cNvSpPr/>
            <p:nvPr/>
          </p:nvSpPr>
          <p:spPr>
            <a:xfrm>
              <a:off x="1521400" y="5122500"/>
              <a:ext cx="17700" cy="16875"/>
            </a:xfrm>
            <a:custGeom>
              <a:rect b="b" l="l" r="r" t="t"/>
              <a:pathLst>
                <a:path extrusionOk="0" h="675" w="708">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 name="Google Shape;173;p2"/>
            <p:cNvSpPr/>
            <p:nvPr/>
          </p:nvSpPr>
          <p:spPr>
            <a:xfrm>
              <a:off x="1496150" y="5182275"/>
              <a:ext cx="21900" cy="16850"/>
            </a:xfrm>
            <a:custGeom>
              <a:rect b="b" l="l" r="r" t="t"/>
              <a:pathLst>
                <a:path extrusionOk="0" h="674" w="876">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 name="Google Shape;174;p2"/>
            <p:cNvSpPr/>
            <p:nvPr/>
          </p:nvSpPr>
          <p:spPr>
            <a:xfrm>
              <a:off x="1498675" y="5098950"/>
              <a:ext cx="58100" cy="59775"/>
            </a:xfrm>
            <a:custGeom>
              <a:rect b="b" l="l" r="r" t="t"/>
              <a:pathLst>
                <a:path extrusionOk="0" h="2391" w="2324">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 name="Google Shape;175;p2"/>
            <p:cNvSpPr/>
            <p:nvPr/>
          </p:nvSpPr>
          <p:spPr>
            <a:xfrm>
              <a:off x="1619050" y="5212575"/>
              <a:ext cx="9275" cy="56400"/>
            </a:xfrm>
            <a:custGeom>
              <a:rect b="b" l="l" r="r" t="t"/>
              <a:pathLst>
                <a:path extrusionOk="0" h="2256" w="371">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 name="Google Shape;176;p2"/>
            <p:cNvSpPr/>
            <p:nvPr/>
          </p:nvSpPr>
          <p:spPr>
            <a:xfrm>
              <a:off x="1136750" y="5042550"/>
              <a:ext cx="11800" cy="50525"/>
            </a:xfrm>
            <a:custGeom>
              <a:rect b="b" l="l" r="r" t="t"/>
              <a:pathLst>
                <a:path extrusionOk="0" h="2021" w="472">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 name="Google Shape;177;p2"/>
            <p:cNvSpPr/>
            <p:nvPr/>
          </p:nvSpPr>
          <p:spPr>
            <a:xfrm>
              <a:off x="1160325" y="5061050"/>
              <a:ext cx="16850" cy="22775"/>
            </a:xfrm>
            <a:custGeom>
              <a:rect b="b" l="l" r="r" t="t"/>
              <a:pathLst>
                <a:path extrusionOk="0" h="911" w="674">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 name="Google Shape;178;p2"/>
            <p:cNvSpPr/>
            <p:nvPr/>
          </p:nvSpPr>
          <p:spPr>
            <a:xfrm>
              <a:off x="1103925" y="5181425"/>
              <a:ext cx="12650" cy="18550"/>
            </a:xfrm>
            <a:custGeom>
              <a:rect b="b" l="l" r="r" t="t"/>
              <a:pathLst>
                <a:path extrusionOk="0" h="742" w="506">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 name="Google Shape;179;p2"/>
            <p:cNvSpPr/>
            <p:nvPr/>
          </p:nvSpPr>
          <p:spPr>
            <a:xfrm>
              <a:off x="1057625" y="5223500"/>
              <a:ext cx="57250" cy="63175"/>
            </a:xfrm>
            <a:custGeom>
              <a:rect b="b" l="l" r="r" t="t"/>
              <a:pathLst>
                <a:path extrusionOk="0" h="2527" w="229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 name="Google Shape;180;p2"/>
            <p:cNvSpPr/>
            <p:nvPr/>
          </p:nvSpPr>
          <p:spPr>
            <a:xfrm>
              <a:off x="1204075" y="5109050"/>
              <a:ext cx="11825" cy="5075"/>
            </a:xfrm>
            <a:custGeom>
              <a:rect b="b" l="l" r="r" t="t"/>
              <a:pathLst>
                <a:path extrusionOk="0" h="203" w="473">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1" name="Google Shape;181;p2"/>
            <p:cNvSpPr/>
            <p:nvPr/>
          </p:nvSpPr>
          <p:spPr>
            <a:xfrm>
              <a:off x="1178825" y="5088000"/>
              <a:ext cx="58100" cy="57250"/>
            </a:xfrm>
            <a:custGeom>
              <a:rect b="b" l="l" r="r" t="t"/>
              <a:pathLst>
                <a:path extrusionOk="0" h="2290" w="2324">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2" name="Google Shape;182;p2"/>
            <p:cNvSpPr/>
            <p:nvPr/>
          </p:nvSpPr>
          <p:spPr>
            <a:xfrm>
              <a:off x="1202400" y="5112400"/>
              <a:ext cx="13500" cy="16025"/>
            </a:xfrm>
            <a:custGeom>
              <a:rect b="b" l="l" r="r" t="t"/>
              <a:pathLst>
                <a:path extrusionOk="0" h="641" w="54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3" name="Google Shape;183;p2"/>
            <p:cNvSpPr/>
            <p:nvPr/>
          </p:nvSpPr>
          <p:spPr>
            <a:xfrm>
              <a:off x="1109800" y="5277375"/>
              <a:ext cx="58950" cy="64000"/>
            </a:xfrm>
            <a:custGeom>
              <a:rect b="b" l="l" r="r" t="t"/>
              <a:pathLst>
                <a:path extrusionOk="0" h="2560" w="2358">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4" name="Google Shape;184;p2"/>
            <p:cNvSpPr/>
            <p:nvPr/>
          </p:nvSpPr>
          <p:spPr>
            <a:xfrm>
              <a:off x="1660275" y="5133450"/>
              <a:ext cx="57275" cy="63150"/>
            </a:xfrm>
            <a:custGeom>
              <a:rect b="b" l="l" r="r" t="t"/>
              <a:pathLst>
                <a:path extrusionOk="0" h="2526" w="2291">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5" name="Google Shape;185;p2"/>
            <p:cNvSpPr/>
            <p:nvPr/>
          </p:nvSpPr>
          <p:spPr>
            <a:xfrm>
              <a:off x="1620725" y="5199100"/>
              <a:ext cx="60625" cy="69875"/>
            </a:xfrm>
            <a:custGeom>
              <a:rect b="b" l="l" r="r" t="t"/>
              <a:pathLst>
                <a:path extrusionOk="0" h="2795" w="2425">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6" name="Google Shape;186;p2"/>
            <p:cNvSpPr/>
            <p:nvPr/>
          </p:nvSpPr>
          <p:spPr>
            <a:xfrm>
              <a:off x="1201550" y="5226875"/>
              <a:ext cx="16025" cy="17700"/>
            </a:xfrm>
            <a:custGeom>
              <a:rect b="b" l="l" r="r" t="t"/>
              <a:pathLst>
                <a:path extrusionOk="0" h="708" w="641">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7" name="Google Shape;187;p2"/>
            <p:cNvSpPr/>
            <p:nvPr/>
          </p:nvSpPr>
          <p:spPr>
            <a:xfrm>
              <a:off x="1546650" y="5208350"/>
              <a:ext cx="73250" cy="67375"/>
            </a:xfrm>
            <a:custGeom>
              <a:rect b="b" l="l" r="r" t="t"/>
              <a:pathLst>
                <a:path extrusionOk="0" h="2695" w="293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8" name="Google Shape;188;p2"/>
            <p:cNvSpPr/>
            <p:nvPr/>
          </p:nvSpPr>
          <p:spPr>
            <a:xfrm>
              <a:off x="1246175" y="5223500"/>
              <a:ext cx="300500" cy="101875"/>
            </a:xfrm>
            <a:custGeom>
              <a:rect b="b" l="l" r="r" t="t"/>
              <a:pathLst>
                <a:path extrusionOk="0" h="4075" w="1202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9" name="Google Shape;189;p2"/>
            <p:cNvSpPr/>
            <p:nvPr/>
          </p:nvSpPr>
          <p:spPr>
            <a:xfrm>
              <a:off x="1169575" y="5265600"/>
              <a:ext cx="79975" cy="69875"/>
            </a:xfrm>
            <a:custGeom>
              <a:rect b="b" l="l" r="r" t="t"/>
              <a:pathLst>
                <a:path extrusionOk="0" h="2795" w="3199">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0" name="Google Shape;190;p2"/>
            <p:cNvSpPr/>
            <p:nvPr/>
          </p:nvSpPr>
          <p:spPr>
            <a:xfrm>
              <a:off x="1418725" y="5052650"/>
              <a:ext cx="58100" cy="55575"/>
            </a:xfrm>
            <a:custGeom>
              <a:rect b="b" l="l" r="r" t="t"/>
              <a:pathLst>
                <a:path extrusionOk="0" h="2223" w="2324">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1" name="Google Shape;191;p2"/>
            <p:cNvSpPr/>
            <p:nvPr/>
          </p:nvSpPr>
          <p:spPr>
            <a:xfrm>
              <a:off x="1241125" y="5079575"/>
              <a:ext cx="55575" cy="55575"/>
            </a:xfrm>
            <a:custGeom>
              <a:rect b="b" l="l" r="r" t="t"/>
              <a:pathLst>
                <a:path extrusionOk="0" h="2223" w="2223">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2" name="Google Shape;192;p2"/>
            <p:cNvSpPr/>
            <p:nvPr/>
          </p:nvSpPr>
          <p:spPr>
            <a:xfrm>
              <a:off x="1318550" y="5092200"/>
              <a:ext cx="18550" cy="16025"/>
            </a:xfrm>
            <a:custGeom>
              <a:rect b="b" l="l" r="r" t="t"/>
              <a:pathLst>
                <a:path extrusionOk="0" h="641" w="742">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3" name="Google Shape;193;p2"/>
            <p:cNvSpPr/>
            <p:nvPr/>
          </p:nvSpPr>
          <p:spPr>
            <a:xfrm>
              <a:off x="1138425" y="5153650"/>
              <a:ext cx="55575" cy="57250"/>
            </a:xfrm>
            <a:custGeom>
              <a:rect b="b" l="l" r="r" t="t"/>
              <a:pathLst>
                <a:path extrusionOk="0" h="2290" w="2223">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4" name="Google Shape;194;p2"/>
            <p:cNvSpPr/>
            <p:nvPr/>
          </p:nvSpPr>
          <p:spPr>
            <a:xfrm>
              <a:off x="1238600" y="5087150"/>
              <a:ext cx="10950" cy="49700"/>
            </a:xfrm>
            <a:custGeom>
              <a:rect b="b" l="l" r="r" t="t"/>
              <a:pathLst>
                <a:path extrusionOk="0" h="1988" w="438">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5" name="Google Shape;195;p2"/>
            <p:cNvSpPr/>
            <p:nvPr/>
          </p:nvSpPr>
          <p:spPr>
            <a:xfrm>
              <a:off x="1382525" y="5082950"/>
              <a:ext cx="12650" cy="16025"/>
            </a:xfrm>
            <a:custGeom>
              <a:rect b="b" l="l" r="r" t="t"/>
              <a:pathLst>
                <a:path extrusionOk="0" h="641" w="506">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6" name="Google Shape;196;p2"/>
            <p:cNvSpPr/>
            <p:nvPr/>
          </p:nvSpPr>
          <p:spPr>
            <a:xfrm>
              <a:off x="1298350" y="5071175"/>
              <a:ext cx="58950" cy="55575"/>
            </a:xfrm>
            <a:custGeom>
              <a:rect b="b" l="l" r="r" t="t"/>
              <a:pathLst>
                <a:path extrusionOk="0" h="2223" w="2358">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7" name="Google Shape;197;p2"/>
            <p:cNvSpPr/>
            <p:nvPr/>
          </p:nvSpPr>
          <p:spPr>
            <a:xfrm>
              <a:off x="1358125" y="5059375"/>
              <a:ext cx="58100" cy="63150"/>
            </a:xfrm>
            <a:custGeom>
              <a:rect b="b" l="l" r="r" t="t"/>
              <a:pathLst>
                <a:path extrusionOk="0" h="2526" w="2324">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8" name="Google Shape;198;p2"/>
            <p:cNvSpPr/>
            <p:nvPr/>
          </p:nvSpPr>
          <p:spPr>
            <a:xfrm>
              <a:off x="1262150" y="5100625"/>
              <a:ext cx="13500" cy="17700"/>
            </a:xfrm>
            <a:custGeom>
              <a:rect b="b" l="l" r="r" t="t"/>
              <a:pathLst>
                <a:path extrusionOk="0" h="708" w="54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99" name="Google Shape;199;p2"/>
            <p:cNvSpPr/>
            <p:nvPr/>
          </p:nvSpPr>
          <p:spPr>
            <a:xfrm>
              <a:off x="1118225" y="5216775"/>
              <a:ext cx="57275" cy="55575"/>
            </a:xfrm>
            <a:custGeom>
              <a:rect b="b" l="l" r="r" t="t"/>
              <a:pathLst>
                <a:path extrusionOk="0" h="2223" w="2291">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0" name="Google Shape;200;p2"/>
            <p:cNvSpPr/>
            <p:nvPr/>
          </p:nvSpPr>
          <p:spPr>
            <a:xfrm>
              <a:off x="1162000" y="5176375"/>
              <a:ext cx="12650" cy="18550"/>
            </a:xfrm>
            <a:custGeom>
              <a:rect b="b" l="l" r="r" t="t"/>
              <a:pathLst>
                <a:path extrusionOk="0" h="742" w="506">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1" name="Google Shape;201;p2"/>
            <p:cNvSpPr/>
            <p:nvPr/>
          </p:nvSpPr>
          <p:spPr>
            <a:xfrm>
              <a:off x="1219225" y="5164600"/>
              <a:ext cx="16025" cy="22750"/>
            </a:xfrm>
            <a:custGeom>
              <a:rect b="b" l="l" r="r" t="t"/>
              <a:pathLst>
                <a:path extrusionOk="0" h="910" w="641">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2" name="Google Shape;202;p2"/>
            <p:cNvSpPr/>
            <p:nvPr/>
          </p:nvSpPr>
          <p:spPr>
            <a:xfrm>
              <a:off x="1140100" y="5236975"/>
              <a:ext cx="16875" cy="18550"/>
            </a:xfrm>
            <a:custGeom>
              <a:rect b="b" l="l" r="r" t="t"/>
              <a:pathLst>
                <a:path extrusionOk="0" h="742" w="675">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3" name="Google Shape;203;p2"/>
            <p:cNvSpPr/>
            <p:nvPr/>
          </p:nvSpPr>
          <p:spPr>
            <a:xfrm>
              <a:off x="1197350" y="5143550"/>
              <a:ext cx="58100" cy="60625"/>
            </a:xfrm>
            <a:custGeom>
              <a:rect b="b" l="l" r="r" t="t"/>
              <a:pathLst>
                <a:path extrusionOk="0" h="2425" w="2324">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4" name="Google Shape;204;p2"/>
            <p:cNvSpPr/>
            <p:nvPr/>
          </p:nvSpPr>
          <p:spPr>
            <a:xfrm>
              <a:off x="1178825" y="5206675"/>
              <a:ext cx="58950" cy="57250"/>
            </a:xfrm>
            <a:custGeom>
              <a:rect b="b" l="l" r="r" t="t"/>
              <a:pathLst>
                <a:path extrusionOk="0" h="2290" w="2358">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205" name="Google Shape;205;p2"/>
          <p:cNvSpPr txBox="1"/>
          <p:nvPr>
            <p:ph type="ctrTitle"/>
          </p:nvPr>
        </p:nvSpPr>
        <p:spPr>
          <a:xfrm>
            <a:off x="2191050" y="2427150"/>
            <a:ext cx="4761900" cy="1546500"/>
          </a:xfrm>
          <a:prstGeom prst="rect">
            <a:avLst/>
          </a:prstGeom>
        </p:spPr>
        <p:txBody>
          <a:bodyPr anchorCtr="0" anchor="ctr" bIns="91425" lIns="91425" spcFirstLastPara="1" rIns="91425" wrap="square" tIns="91425"/>
          <a:lstStyle>
            <a:lvl1pPr lvl="0" algn="ctr">
              <a:spcBef>
                <a:spcPts val="0"/>
              </a:spcBef>
              <a:spcAft>
                <a:spcPts val="0"/>
              </a:spcAft>
              <a:buClr>
                <a:srgbClr val="FFFFFF"/>
              </a:buClr>
              <a:buSzPts val="7200"/>
              <a:buNone/>
              <a:defRPr b="0" sz="7200">
                <a:solidFill>
                  <a:srgbClr val="FFFFFF"/>
                </a:solidFill>
              </a:defRPr>
            </a:lvl1pPr>
            <a:lvl2pPr lvl="1" algn="ctr">
              <a:spcBef>
                <a:spcPts val="0"/>
              </a:spcBef>
              <a:spcAft>
                <a:spcPts val="0"/>
              </a:spcAft>
              <a:buClr>
                <a:srgbClr val="FFFFFF"/>
              </a:buClr>
              <a:buSzPts val="7200"/>
              <a:buNone/>
              <a:defRPr b="0" sz="7200">
                <a:solidFill>
                  <a:srgbClr val="FFFFFF"/>
                </a:solidFill>
              </a:defRPr>
            </a:lvl2pPr>
            <a:lvl3pPr lvl="2" algn="ctr">
              <a:spcBef>
                <a:spcPts val="0"/>
              </a:spcBef>
              <a:spcAft>
                <a:spcPts val="0"/>
              </a:spcAft>
              <a:buClr>
                <a:srgbClr val="FFFFFF"/>
              </a:buClr>
              <a:buSzPts val="7200"/>
              <a:buNone/>
              <a:defRPr b="0" sz="7200">
                <a:solidFill>
                  <a:srgbClr val="FFFFFF"/>
                </a:solidFill>
              </a:defRPr>
            </a:lvl3pPr>
            <a:lvl4pPr lvl="3" algn="ctr">
              <a:spcBef>
                <a:spcPts val="0"/>
              </a:spcBef>
              <a:spcAft>
                <a:spcPts val="0"/>
              </a:spcAft>
              <a:buClr>
                <a:srgbClr val="FFFFFF"/>
              </a:buClr>
              <a:buSzPts val="7200"/>
              <a:buNone/>
              <a:defRPr b="0" sz="7200">
                <a:solidFill>
                  <a:srgbClr val="FFFFFF"/>
                </a:solidFill>
              </a:defRPr>
            </a:lvl4pPr>
            <a:lvl5pPr lvl="4" algn="ctr">
              <a:spcBef>
                <a:spcPts val="0"/>
              </a:spcBef>
              <a:spcAft>
                <a:spcPts val="0"/>
              </a:spcAft>
              <a:buClr>
                <a:srgbClr val="FFFFFF"/>
              </a:buClr>
              <a:buSzPts val="7200"/>
              <a:buNone/>
              <a:defRPr b="0" sz="7200">
                <a:solidFill>
                  <a:srgbClr val="FFFFFF"/>
                </a:solidFill>
              </a:defRPr>
            </a:lvl5pPr>
            <a:lvl6pPr lvl="5" algn="ctr">
              <a:spcBef>
                <a:spcPts val="0"/>
              </a:spcBef>
              <a:spcAft>
                <a:spcPts val="0"/>
              </a:spcAft>
              <a:buClr>
                <a:srgbClr val="FFFFFF"/>
              </a:buClr>
              <a:buSzPts val="7200"/>
              <a:buNone/>
              <a:defRPr b="0" sz="7200">
                <a:solidFill>
                  <a:srgbClr val="FFFFFF"/>
                </a:solidFill>
              </a:defRPr>
            </a:lvl6pPr>
            <a:lvl7pPr lvl="6" algn="ctr">
              <a:spcBef>
                <a:spcPts val="0"/>
              </a:spcBef>
              <a:spcAft>
                <a:spcPts val="0"/>
              </a:spcAft>
              <a:buClr>
                <a:srgbClr val="FFFFFF"/>
              </a:buClr>
              <a:buSzPts val="7200"/>
              <a:buNone/>
              <a:defRPr b="0" sz="7200">
                <a:solidFill>
                  <a:srgbClr val="FFFFFF"/>
                </a:solidFill>
              </a:defRPr>
            </a:lvl7pPr>
            <a:lvl8pPr lvl="7" algn="ctr">
              <a:spcBef>
                <a:spcPts val="0"/>
              </a:spcBef>
              <a:spcAft>
                <a:spcPts val="0"/>
              </a:spcAft>
              <a:buClr>
                <a:srgbClr val="FFFFFF"/>
              </a:buClr>
              <a:buSzPts val="7200"/>
              <a:buNone/>
              <a:defRPr b="0" sz="7200">
                <a:solidFill>
                  <a:srgbClr val="FFFFFF"/>
                </a:solidFill>
              </a:defRPr>
            </a:lvl8pPr>
            <a:lvl9pPr lvl="8" algn="ctr">
              <a:spcBef>
                <a:spcPts val="0"/>
              </a:spcBef>
              <a:spcAft>
                <a:spcPts val="0"/>
              </a:spcAft>
              <a:buClr>
                <a:srgbClr val="FFFFFF"/>
              </a:buClr>
              <a:buSzPts val="7200"/>
              <a:buNone/>
              <a:defRPr b="0" sz="7200">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_1">
    <p:bg>
      <p:bgPr>
        <a:solidFill>
          <a:srgbClr val="95A5A6"/>
        </a:solidFill>
      </p:bgPr>
    </p:bg>
    <p:spTree>
      <p:nvGrpSpPr>
        <p:cNvPr id="1592" name="Shape 1592"/>
        <p:cNvGrpSpPr/>
        <p:nvPr/>
      </p:nvGrpSpPr>
      <p:grpSpPr>
        <a:xfrm>
          <a:off x="0" y="0"/>
          <a:ext cx="0" cy="0"/>
          <a:chOff x="0" y="0"/>
          <a:chExt cx="0" cy="0"/>
        </a:xfrm>
      </p:grpSpPr>
      <p:grpSp>
        <p:nvGrpSpPr>
          <p:cNvPr id="1593" name="Google Shape;1593;p11"/>
          <p:cNvGrpSpPr/>
          <p:nvPr/>
        </p:nvGrpSpPr>
        <p:grpSpPr>
          <a:xfrm>
            <a:off x="1" y="5"/>
            <a:ext cx="9152065" cy="6864065"/>
            <a:chOff x="328725" y="238125"/>
            <a:chExt cx="3447625" cy="2585725"/>
          </a:xfrm>
        </p:grpSpPr>
        <p:sp>
          <p:nvSpPr>
            <p:cNvPr id="1594" name="Google Shape;1594;p11"/>
            <p:cNvSpPr/>
            <p:nvPr/>
          </p:nvSpPr>
          <p:spPr>
            <a:xfrm>
              <a:off x="2397625" y="2721125"/>
              <a:ext cx="62300" cy="66525"/>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5" name="Google Shape;1595;p11"/>
            <p:cNvSpPr/>
            <p:nvPr/>
          </p:nvSpPr>
          <p:spPr>
            <a:xfrm>
              <a:off x="2424550" y="2739650"/>
              <a:ext cx="16850" cy="1770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6" name="Google Shape;1596;p11"/>
            <p:cNvSpPr/>
            <p:nvPr/>
          </p:nvSpPr>
          <p:spPr>
            <a:xfrm>
              <a:off x="2276400" y="2759850"/>
              <a:ext cx="13500" cy="1770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7" name="Google Shape;1597;p11"/>
            <p:cNvSpPr/>
            <p:nvPr/>
          </p:nvSpPr>
          <p:spPr>
            <a:xfrm>
              <a:off x="1523075" y="2675675"/>
              <a:ext cx="67375" cy="38750"/>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8" name="Google Shape;1598;p11"/>
            <p:cNvSpPr/>
            <p:nvPr/>
          </p:nvSpPr>
          <p:spPr>
            <a:xfrm>
              <a:off x="2347950" y="2750600"/>
              <a:ext cx="16025" cy="4225"/>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9" name="Google Shape;1599;p11"/>
            <p:cNvSpPr/>
            <p:nvPr/>
          </p:nvSpPr>
          <p:spPr>
            <a:xfrm>
              <a:off x="2319325" y="2720300"/>
              <a:ext cx="69900" cy="66500"/>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0" name="Google Shape;1600;p11"/>
            <p:cNvSpPr/>
            <p:nvPr/>
          </p:nvSpPr>
          <p:spPr>
            <a:xfrm>
              <a:off x="2128275" y="2674000"/>
              <a:ext cx="67350" cy="42100"/>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1" name="Google Shape;1601;p11"/>
            <p:cNvSpPr/>
            <p:nvPr/>
          </p:nvSpPr>
          <p:spPr>
            <a:xfrm>
              <a:off x="2107225" y="2721125"/>
              <a:ext cx="60625" cy="64850"/>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2" name="Google Shape;1602;p11"/>
            <p:cNvSpPr/>
            <p:nvPr/>
          </p:nvSpPr>
          <p:spPr>
            <a:xfrm>
              <a:off x="2435500" y="2794350"/>
              <a:ext cx="61450" cy="29500"/>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3" name="Google Shape;1603;p11"/>
            <p:cNvSpPr/>
            <p:nvPr/>
          </p:nvSpPr>
          <p:spPr>
            <a:xfrm>
              <a:off x="2508725" y="2793525"/>
              <a:ext cx="64825" cy="30325"/>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4" name="Google Shape;1604;p11"/>
            <p:cNvSpPr/>
            <p:nvPr/>
          </p:nvSpPr>
          <p:spPr>
            <a:xfrm>
              <a:off x="1546650" y="2770800"/>
              <a:ext cx="13500" cy="3375"/>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5" name="Google Shape;1605;p11"/>
            <p:cNvSpPr/>
            <p:nvPr/>
          </p:nvSpPr>
          <p:spPr>
            <a:xfrm>
              <a:off x="2251150" y="2724500"/>
              <a:ext cx="64850" cy="64000"/>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6" name="Google Shape;1606;p11"/>
            <p:cNvSpPr/>
            <p:nvPr/>
          </p:nvSpPr>
          <p:spPr>
            <a:xfrm>
              <a:off x="1522250" y="2724500"/>
              <a:ext cx="63150" cy="63150"/>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7" name="Google Shape;1607;p11"/>
            <p:cNvSpPr/>
            <p:nvPr/>
          </p:nvSpPr>
          <p:spPr>
            <a:xfrm>
              <a:off x="2179625" y="2722825"/>
              <a:ext cx="64825" cy="64825"/>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8" name="Google Shape;1608;p11"/>
            <p:cNvSpPr/>
            <p:nvPr/>
          </p:nvSpPr>
          <p:spPr>
            <a:xfrm>
              <a:off x="2205700" y="2761525"/>
              <a:ext cx="12650" cy="16025"/>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09" name="Google Shape;1609;p11"/>
            <p:cNvSpPr/>
            <p:nvPr/>
          </p:nvSpPr>
          <p:spPr>
            <a:xfrm>
              <a:off x="1545800" y="2757325"/>
              <a:ext cx="12650" cy="10125"/>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0" name="Google Shape;1610;p11"/>
            <p:cNvSpPr/>
            <p:nvPr/>
          </p:nvSpPr>
          <p:spPr>
            <a:xfrm>
              <a:off x="2287350" y="2795200"/>
              <a:ext cx="67350" cy="28650"/>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1" name="Google Shape;1611;p11"/>
            <p:cNvSpPr/>
            <p:nvPr/>
          </p:nvSpPr>
          <p:spPr>
            <a:xfrm>
              <a:off x="1692275" y="2759850"/>
              <a:ext cx="14325" cy="16025"/>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2" name="Google Shape;1612;p11"/>
            <p:cNvSpPr/>
            <p:nvPr/>
          </p:nvSpPr>
          <p:spPr>
            <a:xfrm>
              <a:off x="1825250" y="2676525"/>
              <a:ext cx="66525" cy="41275"/>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3" name="Google Shape;1613;p11"/>
            <p:cNvSpPr/>
            <p:nvPr/>
          </p:nvSpPr>
          <p:spPr>
            <a:xfrm>
              <a:off x="2143425" y="2793525"/>
              <a:ext cx="64825" cy="30325"/>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4" name="Google Shape;1614;p11"/>
            <p:cNvSpPr/>
            <p:nvPr/>
          </p:nvSpPr>
          <p:spPr>
            <a:xfrm>
              <a:off x="2050825" y="2675675"/>
              <a:ext cx="69050" cy="41275"/>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5" name="Google Shape;1615;p11"/>
            <p:cNvSpPr/>
            <p:nvPr/>
          </p:nvSpPr>
          <p:spPr>
            <a:xfrm>
              <a:off x="1596325" y="2674000"/>
              <a:ext cx="67350" cy="42100"/>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6" name="Google Shape;1616;p11"/>
            <p:cNvSpPr/>
            <p:nvPr/>
          </p:nvSpPr>
          <p:spPr>
            <a:xfrm>
              <a:off x="2427925" y="2673150"/>
              <a:ext cx="69875" cy="4380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7" name="Google Shape;1617;p11"/>
            <p:cNvSpPr/>
            <p:nvPr/>
          </p:nvSpPr>
          <p:spPr>
            <a:xfrm>
              <a:off x="2201500" y="2675675"/>
              <a:ext cx="69875" cy="40425"/>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8" name="Google Shape;1618;p11"/>
            <p:cNvSpPr/>
            <p:nvPr/>
          </p:nvSpPr>
          <p:spPr>
            <a:xfrm>
              <a:off x="1668700" y="2721975"/>
              <a:ext cx="64825" cy="65675"/>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19" name="Google Shape;1619;p11"/>
            <p:cNvSpPr/>
            <p:nvPr/>
          </p:nvSpPr>
          <p:spPr>
            <a:xfrm>
              <a:off x="1669550" y="2675675"/>
              <a:ext cx="69875" cy="40425"/>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0" name="Google Shape;1620;p11"/>
            <p:cNvSpPr/>
            <p:nvPr/>
          </p:nvSpPr>
          <p:spPr>
            <a:xfrm>
              <a:off x="1704050" y="2795200"/>
              <a:ext cx="59775" cy="28650"/>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1" name="Google Shape;1621;p11"/>
            <p:cNvSpPr/>
            <p:nvPr/>
          </p:nvSpPr>
          <p:spPr>
            <a:xfrm>
              <a:off x="2215800" y="2793525"/>
              <a:ext cx="61475" cy="30325"/>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2" name="Google Shape;1622;p11"/>
            <p:cNvSpPr/>
            <p:nvPr/>
          </p:nvSpPr>
          <p:spPr>
            <a:xfrm>
              <a:off x="1746125" y="2674000"/>
              <a:ext cx="68225" cy="42100"/>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3" name="Google Shape;1623;p11"/>
            <p:cNvSpPr/>
            <p:nvPr/>
          </p:nvSpPr>
          <p:spPr>
            <a:xfrm>
              <a:off x="2278100" y="2674000"/>
              <a:ext cx="68200" cy="42100"/>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4" name="Google Shape;1624;p11"/>
            <p:cNvSpPr/>
            <p:nvPr/>
          </p:nvSpPr>
          <p:spPr>
            <a:xfrm>
              <a:off x="2538175" y="2765750"/>
              <a:ext cx="24425" cy="11800"/>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5" name="Google Shape;1625;p11"/>
            <p:cNvSpPr/>
            <p:nvPr/>
          </p:nvSpPr>
          <p:spPr>
            <a:xfrm>
              <a:off x="2505350" y="2674850"/>
              <a:ext cx="68200" cy="42100"/>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6" name="Google Shape;1626;p11"/>
            <p:cNvSpPr/>
            <p:nvPr/>
          </p:nvSpPr>
          <p:spPr>
            <a:xfrm>
              <a:off x="2469150" y="2722825"/>
              <a:ext cx="103550" cy="64825"/>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7" name="Google Shape;1627;p11"/>
            <p:cNvSpPr/>
            <p:nvPr/>
          </p:nvSpPr>
          <p:spPr>
            <a:xfrm>
              <a:off x="1623250" y="2758175"/>
              <a:ext cx="9275" cy="1770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8" name="Google Shape;1628;p11"/>
            <p:cNvSpPr/>
            <p:nvPr/>
          </p:nvSpPr>
          <p:spPr>
            <a:xfrm>
              <a:off x="2357200" y="2676525"/>
              <a:ext cx="66525" cy="41275"/>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29" name="Google Shape;1629;p11"/>
            <p:cNvSpPr/>
            <p:nvPr/>
          </p:nvSpPr>
          <p:spPr>
            <a:xfrm>
              <a:off x="1629975" y="2796050"/>
              <a:ext cx="64850" cy="27800"/>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0" name="Google Shape;1630;p11"/>
            <p:cNvSpPr/>
            <p:nvPr/>
          </p:nvSpPr>
          <p:spPr>
            <a:xfrm>
              <a:off x="1593800" y="2723650"/>
              <a:ext cx="62300" cy="64850"/>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1" name="Google Shape;1631;p11"/>
            <p:cNvSpPr/>
            <p:nvPr/>
          </p:nvSpPr>
          <p:spPr>
            <a:xfrm>
              <a:off x="2068500" y="2795200"/>
              <a:ext cx="62325" cy="28650"/>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2" name="Google Shape;1632;p11"/>
            <p:cNvSpPr/>
            <p:nvPr/>
          </p:nvSpPr>
          <p:spPr>
            <a:xfrm>
              <a:off x="1519725" y="2792675"/>
              <a:ext cx="106075" cy="31175"/>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3" name="Google Shape;1633;p11"/>
            <p:cNvSpPr/>
            <p:nvPr/>
          </p:nvSpPr>
          <p:spPr>
            <a:xfrm>
              <a:off x="2130800" y="2762375"/>
              <a:ext cx="11800" cy="1350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4" name="Google Shape;1634;p11"/>
            <p:cNvSpPr/>
            <p:nvPr/>
          </p:nvSpPr>
          <p:spPr>
            <a:xfrm>
              <a:off x="1993600" y="2795200"/>
              <a:ext cx="62300" cy="28650"/>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5" name="Google Shape;1635;p11"/>
            <p:cNvSpPr/>
            <p:nvPr/>
          </p:nvSpPr>
          <p:spPr>
            <a:xfrm>
              <a:off x="3731700" y="1357575"/>
              <a:ext cx="44650" cy="18550"/>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6" name="Google Shape;1636;p11"/>
            <p:cNvSpPr/>
            <p:nvPr/>
          </p:nvSpPr>
          <p:spPr>
            <a:xfrm>
              <a:off x="3708150" y="1295300"/>
              <a:ext cx="68200" cy="24425"/>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7" name="Google Shape;1637;p11"/>
            <p:cNvSpPr/>
            <p:nvPr/>
          </p:nvSpPr>
          <p:spPr>
            <a:xfrm>
              <a:off x="3718250" y="1315500"/>
              <a:ext cx="58100" cy="2190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8" name="Google Shape;1638;p11"/>
            <p:cNvSpPr/>
            <p:nvPr/>
          </p:nvSpPr>
          <p:spPr>
            <a:xfrm>
              <a:off x="3741800" y="1396300"/>
              <a:ext cx="34550" cy="16000"/>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39" name="Google Shape;1639;p11"/>
            <p:cNvSpPr/>
            <p:nvPr/>
          </p:nvSpPr>
          <p:spPr>
            <a:xfrm>
              <a:off x="3708150" y="1270875"/>
              <a:ext cx="68200" cy="25275"/>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0" name="Google Shape;1640;p11"/>
            <p:cNvSpPr/>
            <p:nvPr/>
          </p:nvSpPr>
          <p:spPr>
            <a:xfrm>
              <a:off x="3733400" y="1377775"/>
              <a:ext cx="42950" cy="19375"/>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1" name="Google Shape;1641;p11"/>
            <p:cNvSpPr/>
            <p:nvPr/>
          </p:nvSpPr>
          <p:spPr>
            <a:xfrm>
              <a:off x="3340325" y="1364300"/>
              <a:ext cx="161625" cy="55575"/>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2" name="Google Shape;1642;p11"/>
            <p:cNvSpPr/>
            <p:nvPr/>
          </p:nvSpPr>
          <p:spPr>
            <a:xfrm>
              <a:off x="3405125" y="1533500"/>
              <a:ext cx="238225" cy="68200"/>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3" name="Google Shape;1643;p11"/>
            <p:cNvSpPr/>
            <p:nvPr/>
          </p:nvSpPr>
          <p:spPr>
            <a:xfrm>
              <a:off x="396900" y="2062925"/>
              <a:ext cx="184350" cy="76092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4" name="Google Shape;1644;p11"/>
            <p:cNvSpPr/>
            <p:nvPr/>
          </p:nvSpPr>
          <p:spPr>
            <a:xfrm>
              <a:off x="328725" y="1041100"/>
              <a:ext cx="351000" cy="772700"/>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5" name="Google Shape;1645;p11"/>
            <p:cNvSpPr/>
            <p:nvPr/>
          </p:nvSpPr>
          <p:spPr>
            <a:xfrm>
              <a:off x="3187975" y="1455225"/>
              <a:ext cx="118700" cy="109425"/>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6" name="Google Shape;1646;p11"/>
            <p:cNvSpPr/>
            <p:nvPr/>
          </p:nvSpPr>
          <p:spPr>
            <a:xfrm>
              <a:off x="434775" y="1035200"/>
              <a:ext cx="10125" cy="11825"/>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7" name="Google Shape;1647;p11"/>
            <p:cNvSpPr/>
            <p:nvPr/>
          </p:nvSpPr>
          <p:spPr>
            <a:xfrm>
              <a:off x="577850" y="270950"/>
              <a:ext cx="194475" cy="158250"/>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8" name="Google Shape;1648;p11"/>
            <p:cNvSpPr/>
            <p:nvPr/>
          </p:nvSpPr>
          <p:spPr>
            <a:xfrm>
              <a:off x="328725" y="961125"/>
              <a:ext cx="417500" cy="928425"/>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49" name="Google Shape;1649;p11"/>
            <p:cNvSpPr/>
            <p:nvPr/>
          </p:nvSpPr>
          <p:spPr>
            <a:xfrm>
              <a:off x="554300" y="238125"/>
              <a:ext cx="479775" cy="203700"/>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0" name="Google Shape;1650;p11"/>
            <p:cNvSpPr/>
            <p:nvPr/>
          </p:nvSpPr>
          <p:spPr>
            <a:xfrm>
              <a:off x="812700" y="238125"/>
              <a:ext cx="198650" cy="136375"/>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1" name="Google Shape;1651;p11"/>
            <p:cNvSpPr/>
            <p:nvPr/>
          </p:nvSpPr>
          <p:spPr>
            <a:xfrm>
              <a:off x="3282250" y="332375"/>
              <a:ext cx="417500" cy="425925"/>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2" name="Google Shape;1652;p11"/>
            <p:cNvSpPr/>
            <p:nvPr/>
          </p:nvSpPr>
          <p:spPr>
            <a:xfrm>
              <a:off x="1163675" y="316400"/>
              <a:ext cx="196150" cy="86700"/>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3" name="Google Shape;1653;p11"/>
            <p:cNvSpPr/>
            <p:nvPr/>
          </p:nvSpPr>
          <p:spPr>
            <a:xfrm>
              <a:off x="1182200" y="340800"/>
              <a:ext cx="14325" cy="6750"/>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4" name="Google Shape;1654;p11"/>
            <p:cNvSpPr/>
            <p:nvPr/>
          </p:nvSpPr>
          <p:spPr>
            <a:xfrm>
              <a:off x="1322750" y="339950"/>
              <a:ext cx="7600" cy="38750"/>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5" name="Google Shape;1655;p11"/>
            <p:cNvSpPr/>
            <p:nvPr/>
          </p:nvSpPr>
          <p:spPr>
            <a:xfrm>
              <a:off x="1311825" y="347525"/>
              <a:ext cx="5900" cy="21075"/>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6" name="Google Shape;1656;p11"/>
            <p:cNvSpPr/>
            <p:nvPr/>
          </p:nvSpPr>
          <p:spPr>
            <a:xfrm>
              <a:off x="1075300" y="284400"/>
              <a:ext cx="87575" cy="75775"/>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7" name="Google Shape;1657;p11"/>
            <p:cNvSpPr/>
            <p:nvPr/>
          </p:nvSpPr>
          <p:spPr>
            <a:xfrm>
              <a:off x="3745175" y="1413975"/>
              <a:ext cx="31175" cy="15175"/>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8" name="Google Shape;1658;p11"/>
            <p:cNvSpPr/>
            <p:nvPr/>
          </p:nvSpPr>
          <p:spPr>
            <a:xfrm>
              <a:off x="3255300" y="2000625"/>
              <a:ext cx="521050" cy="741575"/>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59" name="Google Shape;1659;p11"/>
            <p:cNvSpPr/>
            <p:nvPr/>
          </p:nvSpPr>
          <p:spPr>
            <a:xfrm>
              <a:off x="3169450" y="1194275"/>
              <a:ext cx="606900" cy="726425"/>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0" name="Google Shape;1660;p11"/>
            <p:cNvSpPr/>
            <p:nvPr/>
          </p:nvSpPr>
          <p:spPr>
            <a:xfrm>
              <a:off x="1181350" y="352575"/>
              <a:ext cx="14350" cy="7600"/>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1" name="Google Shape;1661;p11"/>
            <p:cNvSpPr/>
            <p:nvPr/>
          </p:nvSpPr>
          <p:spPr>
            <a:xfrm>
              <a:off x="3756950" y="1480475"/>
              <a:ext cx="19400" cy="8425"/>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2" name="Google Shape;1662;p11"/>
            <p:cNvSpPr/>
            <p:nvPr/>
          </p:nvSpPr>
          <p:spPr>
            <a:xfrm>
              <a:off x="3750225" y="1433325"/>
              <a:ext cx="26125" cy="14325"/>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3" name="Google Shape;1663;p11"/>
            <p:cNvSpPr/>
            <p:nvPr/>
          </p:nvSpPr>
          <p:spPr>
            <a:xfrm>
              <a:off x="3766225" y="1498975"/>
              <a:ext cx="10125" cy="8450"/>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4" name="Google Shape;1664;p11"/>
            <p:cNvSpPr/>
            <p:nvPr/>
          </p:nvSpPr>
          <p:spPr>
            <a:xfrm>
              <a:off x="3769575" y="2203475"/>
              <a:ext cx="6775" cy="14350"/>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5" name="Google Shape;1665;p11"/>
            <p:cNvSpPr/>
            <p:nvPr/>
          </p:nvSpPr>
          <p:spPr>
            <a:xfrm>
              <a:off x="2059250" y="2761525"/>
              <a:ext cx="9275" cy="15175"/>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6" name="Google Shape;1666;p11"/>
            <p:cNvSpPr/>
            <p:nvPr/>
          </p:nvSpPr>
          <p:spPr>
            <a:xfrm>
              <a:off x="3767900" y="2217800"/>
              <a:ext cx="8450" cy="25275"/>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7" name="Google Shape;1667;p11"/>
            <p:cNvSpPr/>
            <p:nvPr/>
          </p:nvSpPr>
          <p:spPr>
            <a:xfrm>
              <a:off x="429725" y="2388650"/>
              <a:ext cx="132175" cy="129650"/>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8" name="Google Shape;1668;p11"/>
            <p:cNvSpPr/>
            <p:nvPr/>
          </p:nvSpPr>
          <p:spPr>
            <a:xfrm>
              <a:off x="1768875" y="2760700"/>
              <a:ext cx="12650" cy="16000"/>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69" name="Google Shape;1669;p11"/>
            <p:cNvSpPr/>
            <p:nvPr/>
          </p:nvSpPr>
          <p:spPr>
            <a:xfrm>
              <a:off x="1741075" y="2721975"/>
              <a:ext cx="61475" cy="64000"/>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0" name="Google Shape;1670;p11"/>
            <p:cNvSpPr/>
            <p:nvPr/>
          </p:nvSpPr>
          <p:spPr>
            <a:xfrm>
              <a:off x="1811800" y="2723650"/>
              <a:ext cx="68200" cy="64000"/>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1" name="Google Shape;1671;p11"/>
            <p:cNvSpPr/>
            <p:nvPr/>
          </p:nvSpPr>
          <p:spPr>
            <a:xfrm>
              <a:off x="1839575" y="2762375"/>
              <a:ext cx="14325" cy="16025"/>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2" name="Google Shape;1672;p11"/>
            <p:cNvSpPr/>
            <p:nvPr/>
          </p:nvSpPr>
          <p:spPr>
            <a:xfrm>
              <a:off x="1919525" y="2800250"/>
              <a:ext cx="4225" cy="23600"/>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3" name="Google Shape;1673;p11"/>
            <p:cNvSpPr/>
            <p:nvPr/>
          </p:nvSpPr>
          <p:spPr>
            <a:xfrm>
              <a:off x="1775600" y="2796875"/>
              <a:ext cx="64825" cy="26975"/>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4" name="Google Shape;1674;p11"/>
            <p:cNvSpPr/>
            <p:nvPr/>
          </p:nvSpPr>
          <p:spPr>
            <a:xfrm>
              <a:off x="528200" y="2421475"/>
              <a:ext cx="15175" cy="10125"/>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5" name="Google Shape;1675;p11"/>
            <p:cNvSpPr/>
            <p:nvPr/>
          </p:nvSpPr>
          <p:spPr>
            <a:xfrm>
              <a:off x="1885850" y="2721975"/>
              <a:ext cx="63150" cy="68200"/>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6" name="Google Shape;1676;p11"/>
            <p:cNvSpPr/>
            <p:nvPr/>
          </p:nvSpPr>
          <p:spPr>
            <a:xfrm>
              <a:off x="1984350" y="2761525"/>
              <a:ext cx="14325" cy="15175"/>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7" name="Google Shape;1677;p11"/>
            <p:cNvSpPr/>
            <p:nvPr/>
          </p:nvSpPr>
          <p:spPr>
            <a:xfrm>
              <a:off x="1973400" y="2674850"/>
              <a:ext cx="68200" cy="42100"/>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8" name="Google Shape;1678;p11"/>
            <p:cNvSpPr/>
            <p:nvPr/>
          </p:nvSpPr>
          <p:spPr>
            <a:xfrm>
              <a:off x="1915325" y="2794350"/>
              <a:ext cx="69050" cy="29500"/>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79" name="Google Shape;1679;p11"/>
            <p:cNvSpPr/>
            <p:nvPr/>
          </p:nvSpPr>
          <p:spPr>
            <a:xfrm>
              <a:off x="2033150" y="2721975"/>
              <a:ext cx="65675" cy="66525"/>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0" name="Google Shape;1680;p11"/>
            <p:cNvSpPr/>
            <p:nvPr/>
          </p:nvSpPr>
          <p:spPr>
            <a:xfrm>
              <a:off x="1913625" y="2764050"/>
              <a:ext cx="10125" cy="1350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1" name="Google Shape;1681;p11"/>
            <p:cNvSpPr/>
            <p:nvPr/>
          </p:nvSpPr>
          <p:spPr>
            <a:xfrm>
              <a:off x="1959075" y="2722825"/>
              <a:ext cx="63175" cy="66500"/>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2" name="Google Shape;1682;p11"/>
            <p:cNvSpPr/>
            <p:nvPr/>
          </p:nvSpPr>
          <p:spPr>
            <a:xfrm>
              <a:off x="1895950" y="2673150"/>
              <a:ext cx="69900" cy="4380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3" name="Google Shape;1683;p11"/>
            <p:cNvSpPr/>
            <p:nvPr/>
          </p:nvSpPr>
          <p:spPr>
            <a:xfrm>
              <a:off x="1847975" y="2798575"/>
              <a:ext cx="64000" cy="25275"/>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4" name="Google Shape;1684;p11"/>
            <p:cNvSpPr/>
            <p:nvPr/>
          </p:nvSpPr>
          <p:spPr>
            <a:xfrm>
              <a:off x="457500" y="2411375"/>
              <a:ext cx="14325" cy="12650"/>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5" name="Google Shape;1685;p11"/>
            <p:cNvSpPr/>
            <p:nvPr/>
          </p:nvSpPr>
          <p:spPr>
            <a:xfrm>
              <a:off x="438125" y="2432425"/>
              <a:ext cx="19400" cy="6750"/>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6" name="Google Shape;1686;p11"/>
            <p:cNvSpPr/>
            <p:nvPr/>
          </p:nvSpPr>
          <p:spPr>
            <a:xfrm>
              <a:off x="408675" y="2075550"/>
              <a:ext cx="73250" cy="76625"/>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7" name="Google Shape;1687;p11"/>
            <p:cNvSpPr/>
            <p:nvPr/>
          </p:nvSpPr>
          <p:spPr>
            <a:xfrm>
              <a:off x="485275" y="2399600"/>
              <a:ext cx="6750" cy="16850"/>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8" name="Google Shape;1688;p11"/>
            <p:cNvSpPr/>
            <p:nvPr/>
          </p:nvSpPr>
          <p:spPr>
            <a:xfrm>
              <a:off x="483575" y="2424850"/>
              <a:ext cx="49700" cy="49700"/>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89" name="Google Shape;1689;p11"/>
            <p:cNvSpPr/>
            <p:nvPr/>
          </p:nvSpPr>
          <p:spPr>
            <a:xfrm>
              <a:off x="522300" y="2491350"/>
              <a:ext cx="9275" cy="6750"/>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0" name="Google Shape;1690;p11"/>
            <p:cNvSpPr/>
            <p:nvPr/>
          </p:nvSpPr>
          <p:spPr>
            <a:xfrm>
              <a:off x="519775" y="2663900"/>
              <a:ext cx="10125" cy="1350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1" name="Google Shape;1691;p11"/>
            <p:cNvSpPr/>
            <p:nvPr/>
          </p:nvSpPr>
          <p:spPr>
            <a:xfrm>
              <a:off x="539975" y="2774150"/>
              <a:ext cx="9300" cy="11825"/>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2" name="Google Shape;1692;p11"/>
            <p:cNvSpPr/>
            <p:nvPr/>
          </p:nvSpPr>
          <p:spPr>
            <a:xfrm>
              <a:off x="529875" y="2721125"/>
              <a:ext cx="10975" cy="12650"/>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3" name="Google Shape;1693;p11"/>
            <p:cNvSpPr/>
            <p:nvPr/>
          </p:nvSpPr>
          <p:spPr>
            <a:xfrm>
              <a:off x="529025" y="2693350"/>
              <a:ext cx="10150" cy="11825"/>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4" name="Google Shape;1694;p11"/>
            <p:cNvSpPr/>
            <p:nvPr/>
          </p:nvSpPr>
          <p:spPr>
            <a:xfrm>
              <a:off x="1499525" y="2611700"/>
              <a:ext cx="1114425" cy="212150"/>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5" name="Google Shape;1695;p11"/>
            <p:cNvSpPr/>
            <p:nvPr/>
          </p:nvSpPr>
          <p:spPr>
            <a:xfrm>
              <a:off x="2360575" y="2793525"/>
              <a:ext cx="64000" cy="30325"/>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6" name="Google Shape;1696;p11"/>
            <p:cNvSpPr/>
            <p:nvPr/>
          </p:nvSpPr>
          <p:spPr>
            <a:xfrm>
              <a:off x="536625" y="2751425"/>
              <a:ext cx="10125" cy="10125"/>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697" name="Google Shape;1697;p11"/>
            <p:cNvSpPr/>
            <p:nvPr/>
          </p:nvSpPr>
          <p:spPr>
            <a:xfrm>
              <a:off x="545875" y="2804450"/>
              <a:ext cx="9275" cy="14350"/>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color">
  <p:cSld name="BLANK_1_1">
    <p:bg>
      <p:bgPr>
        <a:solidFill>
          <a:srgbClr val="F55D4B"/>
        </a:solidFill>
      </p:bgPr>
    </p:bg>
    <p:spTree>
      <p:nvGrpSpPr>
        <p:cNvPr id="1698" name="Shape 1698"/>
        <p:cNvGrpSpPr/>
        <p:nvPr/>
      </p:nvGrpSpPr>
      <p:grpSpPr>
        <a:xfrm>
          <a:off x="0" y="0"/>
          <a:ext cx="0" cy="0"/>
          <a:chOff x="0" y="0"/>
          <a:chExt cx="0" cy="0"/>
        </a:xfrm>
      </p:grpSpPr>
      <p:grpSp>
        <p:nvGrpSpPr>
          <p:cNvPr id="1699" name="Google Shape;1699;p12"/>
          <p:cNvGrpSpPr/>
          <p:nvPr/>
        </p:nvGrpSpPr>
        <p:grpSpPr>
          <a:xfrm>
            <a:off x="1" y="5"/>
            <a:ext cx="9152065" cy="6864065"/>
            <a:chOff x="328725" y="238125"/>
            <a:chExt cx="3447625" cy="2585725"/>
          </a:xfrm>
        </p:grpSpPr>
        <p:sp>
          <p:nvSpPr>
            <p:cNvPr id="1700" name="Google Shape;1700;p12"/>
            <p:cNvSpPr/>
            <p:nvPr/>
          </p:nvSpPr>
          <p:spPr>
            <a:xfrm>
              <a:off x="2397625" y="2721125"/>
              <a:ext cx="62300" cy="66525"/>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1" name="Google Shape;1701;p12"/>
            <p:cNvSpPr/>
            <p:nvPr/>
          </p:nvSpPr>
          <p:spPr>
            <a:xfrm>
              <a:off x="2424550" y="2739650"/>
              <a:ext cx="16850" cy="1770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2" name="Google Shape;1702;p12"/>
            <p:cNvSpPr/>
            <p:nvPr/>
          </p:nvSpPr>
          <p:spPr>
            <a:xfrm>
              <a:off x="2276400" y="2759850"/>
              <a:ext cx="13500" cy="1770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3" name="Google Shape;1703;p12"/>
            <p:cNvSpPr/>
            <p:nvPr/>
          </p:nvSpPr>
          <p:spPr>
            <a:xfrm>
              <a:off x="1523075" y="2675675"/>
              <a:ext cx="67375" cy="38750"/>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4" name="Google Shape;1704;p12"/>
            <p:cNvSpPr/>
            <p:nvPr/>
          </p:nvSpPr>
          <p:spPr>
            <a:xfrm>
              <a:off x="2347950" y="2750600"/>
              <a:ext cx="16025" cy="4225"/>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5" name="Google Shape;1705;p12"/>
            <p:cNvSpPr/>
            <p:nvPr/>
          </p:nvSpPr>
          <p:spPr>
            <a:xfrm>
              <a:off x="2319325" y="2720300"/>
              <a:ext cx="69900" cy="66500"/>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6" name="Google Shape;1706;p12"/>
            <p:cNvSpPr/>
            <p:nvPr/>
          </p:nvSpPr>
          <p:spPr>
            <a:xfrm>
              <a:off x="2128275" y="2674000"/>
              <a:ext cx="67350" cy="42100"/>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7" name="Google Shape;1707;p12"/>
            <p:cNvSpPr/>
            <p:nvPr/>
          </p:nvSpPr>
          <p:spPr>
            <a:xfrm>
              <a:off x="2107225" y="2721125"/>
              <a:ext cx="60625" cy="64850"/>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8" name="Google Shape;1708;p12"/>
            <p:cNvSpPr/>
            <p:nvPr/>
          </p:nvSpPr>
          <p:spPr>
            <a:xfrm>
              <a:off x="2435500" y="2794350"/>
              <a:ext cx="61450" cy="29500"/>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09" name="Google Shape;1709;p12"/>
            <p:cNvSpPr/>
            <p:nvPr/>
          </p:nvSpPr>
          <p:spPr>
            <a:xfrm>
              <a:off x="2508725" y="2793525"/>
              <a:ext cx="64825" cy="30325"/>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0" name="Google Shape;1710;p12"/>
            <p:cNvSpPr/>
            <p:nvPr/>
          </p:nvSpPr>
          <p:spPr>
            <a:xfrm>
              <a:off x="1546650" y="2770800"/>
              <a:ext cx="13500" cy="3375"/>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1" name="Google Shape;1711;p12"/>
            <p:cNvSpPr/>
            <p:nvPr/>
          </p:nvSpPr>
          <p:spPr>
            <a:xfrm>
              <a:off x="2251150" y="2724500"/>
              <a:ext cx="64850" cy="64000"/>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2" name="Google Shape;1712;p12"/>
            <p:cNvSpPr/>
            <p:nvPr/>
          </p:nvSpPr>
          <p:spPr>
            <a:xfrm>
              <a:off x="1522250" y="2724500"/>
              <a:ext cx="63150" cy="63150"/>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3" name="Google Shape;1713;p12"/>
            <p:cNvSpPr/>
            <p:nvPr/>
          </p:nvSpPr>
          <p:spPr>
            <a:xfrm>
              <a:off x="2179625" y="2722825"/>
              <a:ext cx="64825" cy="64825"/>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4" name="Google Shape;1714;p12"/>
            <p:cNvSpPr/>
            <p:nvPr/>
          </p:nvSpPr>
          <p:spPr>
            <a:xfrm>
              <a:off x="2205700" y="2761525"/>
              <a:ext cx="12650" cy="16025"/>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5" name="Google Shape;1715;p12"/>
            <p:cNvSpPr/>
            <p:nvPr/>
          </p:nvSpPr>
          <p:spPr>
            <a:xfrm>
              <a:off x="1545800" y="2757325"/>
              <a:ext cx="12650" cy="10125"/>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6" name="Google Shape;1716;p12"/>
            <p:cNvSpPr/>
            <p:nvPr/>
          </p:nvSpPr>
          <p:spPr>
            <a:xfrm>
              <a:off x="2287350" y="2795200"/>
              <a:ext cx="67350" cy="28650"/>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7" name="Google Shape;1717;p12"/>
            <p:cNvSpPr/>
            <p:nvPr/>
          </p:nvSpPr>
          <p:spPr>
            <a:xfrm>
              <a:off x="1692275" y="2759850"/>
              <a:ext cx="14325" cy="16025"/>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8" name="Google Shape;1718;p12"/>
            <p:cNvSpPr/>
            <p:nvPr/>
          </p:nvSpPr>
          <p:spPr>
            <a:xfrm>
              <a:off x="1825250" y="2676525"/>
              <a:ext cx="66525" cy="41275"/>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19" name="Google Shape;1719;p12"/>
            <p:cNvSpPr/>
            <p:nvPr/>
          </p:nvSpPr>
          <p:spPr>
            <a:xfrm>
              <a:off x="2143425" y="2793525"/>
              <a:ext cx="64825" cy="30325"/>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0" name="Google Shape;1720;p12"/>
            <p:cNvSpPr/>
            <p:nvPr/>
          </p:nvSpPr>
          <p:spPr>
            <a:xfrm>
              <a:off x="2050825" y="2675675"/>
              <a:ext cx="69050" cy="41275"/>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1" name="Google Shape;1721;p12"/>
            <p:cNvSpPr/>
            <p:nvPr/>
          </p:nvSpPr>
          <p:spPr>
            <a:xfrm>
              <a:off x="1596325" y="2674000"/>
              <a:ext cx="67350" cy="42100"/>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2" name="Google Shape;1722;p12"/>
            <p:cNvSpPr/>
            <p:nvPr/>
          </p:nvSpPr>
          <p:spPr>
            <a:xfrm>
              <a:off x="2427925" y="2673150"/>
              <a:ext cx="69875" cy="4380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3" name="Google Shape;1723;p12"/>
            <p:cNvSpPr/>
            <p:nvPr/>
          </p:nvSpPr>
          <p:spPr>
            <a:xfrm>
              <a:off x="2201500" y="2675675"/>
              <a:ext cx="69875" cy="40425"/>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4" name="Google Shape;1724;p12"/>
            <p:cNvSpPr/>
            <p:nvPr/>
          </p:nvSpPr>
          <p:spPr>
            <a:xfrm>
              <a:off x="1668700" y="2721975"/>
              <a:ext cx="64825" cy="65675"/>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5" name="Google Shape;1725;p12"/>
            <p:cNvSpPr/>
            <p:nvPr/>
          </p:nvSpPr>
          <p:spPr>
            <a:xfrm>
              <a:off x="1669550" y="2675675"/>
              <a:ext cx="69875" cy="40425"/>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6" name="Google Shape;1726;p12"/>
            <p:cNvSpPr/>
            <p:nvPr/>
          </p:nvSpPr>
          <p:spPr>
            <a:xfrm>
              <a:off x="1704050" y="2795200"/>
              <a:ext cx="59775" cy="28650"/>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7" name="Google Shape;1727;p12"/>
            <p:cNvSpPr/>
            <p:nvPr/>
          </p:nvSpPr>
          <p:spPr>
            <a:xfrm>
              <a:off x="2215800" y="2793525"/>
              <a:ext cx="61475" cy="30325"/>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8" name="Google Shape;1728;p12"/>
            <p:cNvSpPr/>
            <p:nvPr/>
          </p:nvSpPr>
          <p:spPr>
            <a:xfrm>
              <a:off x="1746125" y="2674000"/>
              <a:ext cx="68225" cy="42100"/>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29" name="Google Shape;1729;p12"/>
            <p:cNvSpPr/>
            <p:nvPr/>
          </p:nvSpPr>
          <p:spPr>
            <a:xfrm>
              <a:off x="2278100" y="2674000"/>
              <a:ext cx="68200" cy="42100"/>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0" name="Google Shape;1730;p12"/>
            <p:cNvSpPr/>
            <p:nvPr/>
          </p:nvSpPr>
          <p:spPr>
            <a:xfrm>
              <a:off x="2538175" y="2765750"/>
              <a:ext cx="24425" cy="11800"/>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1" name="Google Shape;1731;p12"/>
            <p:cNvSpPr/>
            <p:nvPr/>
          </p:nvSpPr>
          <p:spPr>
            <a:xfrm>
              <a:off x="2505350" y="2674850"/>
              <a:ext cx="68200" cy="42100"/>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2" name="Google Shape;1732;p12"/>
            <p:cNvSpPr/>
            <p:nvPr/>
          </p:nvSpPr>
          <p:spPr>
            <a:xfrm>
              <a:off x="2469150" y="2722825"/>
              <a:ext cx="103550" cy="64825"/>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3" name="Google Shape;1733;p12"/>
            <p:cNvSpPr/>
            <p:nvPr/>
          </p:nvSpPr>
          <p:spPr>
            <a:xfrm>
              <a:off x="1623250" y="2758175"/>
              <a:ext cx="9275" cy="1770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4" name="Google Shape;1734;p12"/>
            <p:cNvSpPr/>
            <p:nvPr/>
          </p:nvSpPr>
          <p:spPr>
            <a:xfrm>
              <a:off x="2357200" y="2676525"/>
              <a:ext cx="66525" cy="41275"/>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5" name="Google Shape;1735;p12"/>
            <p:cNvSpPr/>
            <p:nvPr/>
          </p:nvSpPr>
          <p:spPr>
            <a:xfrm>
              <a:off x="1629975" y="2796050"/>
              <a:ext cx="64850" cy="27800"/>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6" name="Google Shape;1736;p12"/>
            <p:cNvSpPr/>
            <p:nvPr/>
          </p:nvSpPr>
          <p:spPr>
            <a:xfrm>
              <a:off x="1593800" y="2723650"/>
              <a:ext cx="62300" cy="64850"/>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7" name="Google Shape;1737;p12"/>
            <p:cNvSpPr/>
            <p:nvPr/>
          </p:nvSpPr>
          <p:spPr>
            <a:xfrm>
              <a:off x="2068500" y="2795200"/>
              <a:ext cx="62325" cy="28650"/>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8" name="Google Shape;1738;p12"/>
            <p:cNvSpPr/>
            <p:nvPr/>
          </p:nvSpPr>
          <p:spPr>
            <a:xfrm>
              <a:off x="1519725" y="2792675"/>
              <a:ext cx="106075" cy="31175"/>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39" name="Google Shape;1739;p12"/>
            <p:cNvSpPr/>
            <p:nvPr/>
          </p:nvSpPr>
          <p:spPr>
            <a:xfrm>
              <a:off x="2130800" y="2762375"/>
              <a:ext cx="11800" cy="1350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0" name="Google Shape;1740;p12"/>
            <p:cNvSpPr/>
            <p:nvPr/>
          </p:nvSpPr>
          <p:spPr>
            <a:xfrm>
              <a:off x="1993600" y="2795200"/>
              <a:ext cx="62300" cy="28650"/>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1" name="Google Shape;1741;p12"/>
            <p:cNvSpPr/>
            <p:nvPr/>
          </p:nvSpPr>
          <p:spPr>
            <a:xfrm>
              <a:off x="3731700" y="1357575"/>
              <a:ext cx="44650" cy="18550"/>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2" name="Google Shape;1742;p12"/>
            <p:cNvSpPr/>
            <p:nvPr/>
          </p:nvSpPr>
          <p:spPr>
            <a:xfrm>
              <a:off x="3708150" y="1295300"/>
              <a:ext cx="68200" cy="24425"/>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3" name="Google Shape;1743;p12"/>
            <p:cNvSpPr/>
            <p:nvPr/>
          </p:nvSpPr>
          <p:spPr>
            <a:xfrm>
              <a:off x="3718250" y="1315500"/>
              <a:ext cx="58100" cy="2190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4" name="Google Shape;1744;p12"/>
            <p:cNvSpPr/>
            <p:nvPr/>
          </p:nvSpPr>
          <p:spPr>
            <a:xfrm>
              <a:off x="3741800" y="1396300"/>
              <a:ext cx="34550" cy="16000"/>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5" name="Google Shape;1745;p12"/>
            <p:cNvSpPr/>
            <p:nvPr/>
          </p:nvSpPr>
          <p:spPr>
            <a:xfrm>
              <a:off x="3708150" y="1270875"/>
              <a:ext cx="68200" cy="25275"/>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6" name="Google Shape;1746;p12"/>
            <p:cNvSpPr/>
            <p:nvPr/>
          </p:nvSpPr>
          <p:spPr>
            <a:xfrm>
              <a:off x="3733400" y="1377775"/>
              <a:ext cx="42950" cy="19375"/>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7" name="Google Shape;1747;p12"/>
            <p:cNvSpPr/>
            <p:nvPr/>
          </p:nvSpPr>
          <p:spPr>
            <a:xfrm>
              <a:off x="3340325" y="1364300"/>
              <a:ext cx="161625" cy="55575"/>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8" name="Google Shape;1748;p12"/>
            <p:cNvSpPr/>
            <p:nvPr/>
          </p:nvSpPr>
          <p:spPr>
            <a:xfrm>
              <a:off x="3405125" y="1533500"/>
              <a:ext cx="238225" cy="68200"/>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49" name="Google Shape;1749;p12"/>
            <p:cNvSpPr/>
            <p:nvPr/>
          </p:nvSpPr>
          <p:spPr>
            <a:xfrm>
              <a:off x="396900" y="2062925"/>
              <a:ext cx="184350" cy="76092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0" name="Google Shape;1750;p12"/>
            <p:cNvSpPr/>
            <p:nvPr/>
          </p:nvSpPr>
          <p:spPr>
            <a:xfrm>
              <a:off x="328725" y="1041100"/>
              <a:ext cx="351000" cy="772700"/>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1" name="Google Shape;1751;p12"/>
            <p:cNvSpPr/>
            <p:nvPr/>
          </p:nvSpPr>
          <p:spPr>
            <a:xfrm>
              <a:off x="3187975" y="1455225"/>
              <a:ext cx="118700" cy="109425"/>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2" name="Google Shape;1752;p12"/>
            <p:cNvSpPr/>
            <p:nvPr/>
          </p:nvSpPr>
          <p:spPr>
            <a:xfrm>
              <a:off x="434775" y="1035200"/>
              <a:ext cx="10125" cy="11825"/>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3" name="Google Shape;1753;p12"/>
            <p:cNvSpPr/>
            <p:nvPr/>
          </p:nvSpPr>
          <p:spPr>
            <a:xfrm>
              <a:off x="577850" y="270950"/>
              <a:ext cx="194475" cy="158250"/>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4" name="Google Shape;1754;p12"/>
            <p:cNvSpPr/>
            <p:nvPr/>
          </p:nvSpPr>
          <p:spPr>
            <a:xfrm>
              <a:off x="328725" y="961125"/>
              <a:ext cx="417500" cy="928425"/>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5" name="Google Shape;1755;p12"/>
            <p:cNvSpPr/>
            <p:nvPr/>
          </p:nvSpPr>
          <p:spPr>
            <a:xfrm>
              <a:off x="554300" y="238125"/>
              <a:ext cx="479775" cy="203700"/>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6" name="Google Shape;1756;p12"/>
            <p:cNvSpPr/>
            <p:nvPr/>
          </p:nvSpPr>
          <p:spPr>
            <a:xfrm>
              <a:off x="812700" y="238125"/>
              <a:ext cx="198650" cy="136375"/>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7" name="Google Shape;1757;p12"/>
            <p:cNvSpPr/>
            <p:nvPr/>
          </p:nvSpPr>
          <p:spPr>
            <a:xfrm>
              <a:off x="3282250" y="332375"/>
              <a:ext cx="417500" cy="425925"/>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8" name="Google Shape;1758;p12"/>
            <p:cNvSpPr/>
            <p:nvPr/>
          </p:nvSpPr>
          <p:spPr>
            <a:xfrm>
              <a:off x="1163675" y="316400"/>
              <a:ext cx="196150" cy="86700"/>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59" name="Google Shape;1759;p12"/>
            <p:cNvSpPr/>
            <p:nvPr/>
          </p:nvSpPr>
          <p:spPr>
            <a:xfrm>
              <a:off x="1182200" y="340800"/>
              <a:ext cx="14325" cy="6750"/>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0" name="Google Shape;1760;p12"/>
            <p:cNvSpPr/>
            <p:nvPr/>
          </p:nvSpPr>
          <p:spPr>
            <a:xfrm>
              <a:off x="1322750" y="339950"/>
              <a:ext cx="7600" cy="38750"/>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1" name="Google Shape;1761;p12"/>
            <p:cNvSpPr/>
            <p:nvPr/>
          </p:nvSpPr>
          <p:spPr>
            <a:xfrm>
              <a:off x="1311825" y="347525"/>
              <a:ext cx="5900" cy="21075"/>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2" name="Google Shape;1762;p12"/>
            <p:cNvSpPr/>
            <p:nvPr/>
          </p:nvSpPr>
          <p:spPr>
            <a:xfrm>
              <a:off x="1075300" y="284400"/>
              <a:ext cx="87575" cy="75775"/>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3" name="Google Shape;1763;p12"/>
            <p:cNvSpPr/>
            <p:nvPr/>
          </p:nvSpPr>
          <p:spPr>
            <a:xfrm>
              <a:off x="3745175" y="1413975"/>
              <a:ext cx="31175" cy="15175"/>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4" name="Google Shape;1764;p12"/>
            <p:cNvSpPr/>
            <p:nvPr/>
          </p:nvSpPr>
          <p:spPr>
            <a:xfrm>
              <a:off x="3255300" y="2000625"/>
              <a:ext cx="521050" cy="741575"/>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5" name="Google Shape;1765;p12"/>
            <p:cNvSpPr/>
            <p:nvPr/>
          </p:nvSpPr>
          <p:spPr>
            <a:xfrm>
              <a:off x="3169450" y="1194275"/>
              <a:ext cx="606900" cy="726425"/>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6" name="Google Shape;1766;p12"/>
            <p:cNvSpPr/>
            <p:nvPr/>
          </p:nvSpPr>
          <p:spPr>
            <a:xfrm>
              <a:off x="1181350" y="352575"/>
              <a:ext cx="14350" cy="7600"/>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7" name="Google Shape;1767;p12"/>
            <p:cNvSpPr/>
            <p:nvPr/>
          </p:nvSpPr>
          <p:spPr>
            <a:xfrm>
              <a:off x="3756950" y="1480475"/>
              <a:ext cx="19400" cy="8425"/>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8" name="Google Shape;1768;p12"/>
            <p:cNvSpPr/>
            <p:nvPr/>
          </p:nvSpPr>
          <p:spPr>
            <a:xfrm>
              <a:off x="3750225" y="1433325"/>
              <a:ext cx="26125" cy="14325"/>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69" name="Google Shape;1769;p12"/>
            <p:cNvSpPr/>
            <p:nvPr/>
          </p:nvSpPr>
          <p:spPr>
            <a:xfrm>
              <a:off x="3766225" y="1498975"/>
              <a:ext cx="10125" cy="8450"/>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0" name="Google Shape;1770;p12"/>
            <p:cNvSpPr/>
            <p:nvPr/>
          </p:nvSpPr>
          <p:spPr>
            <a:xfrm>
              <a:off x="3769575" y="2203475"/>
              <a:ext cx="6775" cy="14350"/>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1" name="Google Shape;1771;p12"/>
            <p:cNvSpPr/>
            <p:nvPr/>
          </p:nvSpPr>
          <p:spPr>
            <a:xfrm>
              <a:off x="2059250" y="2761525"/>
              <a:ext cx="9275" cy="15175"/>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2" name="Google Shape;1772;p12"/>
            <p:cNvSpPr/>
            <p:nvPr/>
          </p:nvSpPr>
          <p:spPr>
            <a:xfrm>
              <a:off x="3767900" y="2217800"/>
              <a:ext cx="8450" cy="25275"/>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3" name="Google Shape;1773;p12"/>
            <p:cNvSpPr/>
            <p:nvPr/>
          </p:nvSpPr>
          <p:spPr>
            <a:xfrm>
              <a:off x="429725" y="2388650"/>
              <a:ext cx="132175" cy="129650"/>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4" name="Google Shape;1774;p12"/>
            <p:cNvSpPr/>
            <p:nvPr/>
          </p:nvSpPr>
          <p:spPr>
            <a:xfrm>
              <a:off x="1768875" y="2760700"/>
              <a:ext cx="12650" cy="16000"/>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5" name="Google Shape;1775;p12"/>
            <p:cNvSpPr/>
            <p:nvPr/>
          </p:nvSpPr>
          <p:spPr>
            <a:xfrm>
              <a:off x="1741075" y="2721975"/>
              <a:ext cx="61475" cy="64000"/>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6" name="Google Shape;1776;p12"/>
            <p:cNvSpPr/>
            <p:nvPr/>
          </p:nvSpPr>
          <p:spPr>
            <a:xfrm>
              <a:off x="1811800" y="2723650"/>
              <a:ext cx="68200" cy="64000"/>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7" name="Google Shape;1777;p12"/>
            <p:cNvSpPr/>
            <p:nvPr/>
          </p:nvSpPr>
          <p:spPr>
            <a:xfrm>
              <a:off x="1839575" y="2762375"/>
              <a:ext cx="14325" cy="16025"/>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8" name="Google Shape;1778;p12"/>
            <p:cNvSpPr/>
            <p:nvPr/>
          </p:nvSpPr>
          <p:spPr>
            <a:xfrm>
              <a:off x="1919525" y="2800250"/>
              <a:ext cx="4225" cy="23600"/>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79" name="Google Shape;1779;p12"/>
            <p:cNvSpPr/>
            <p:nvPr/>
          </p:nvSpPr>
          <p:spPr>
            <a:xfrm>
              <a:off x="1775600" y="2796875"/>
              <a:ext cx="64825" cy="26975"/>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0" name="Google Shape;1780;p12"/>
            <p:cNvSpPr/>
            <p:nvPr/>
          </p:nvSpPr>
          <p:spPr>
            <a:xfrm>
              <a:off x="528200" y="2421475"/>
              <a:ext cx="15175" cy="10125"/>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1" name="Google Shape;1781;p12"/>
            <p:cNvSpPr/>
            <p:nvPr/>
          </p:nvSpPr>
          <p:spPr>
            <a:xfrm>
              <a:off x="1885850" y="2721975"/>
              <a:ext cx="63150" cy="68200"/>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2" name="Google Shape;1782;p12"/>
            <p:cNvSpPr/>
            <p:nvPr/>
          </p:nvSpPr>
          <p:spPr>
            <a:xfrm>
              <a:off x="1984350" y="2761525"/>
              <a:ext cx="14325" cy="15175"/>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3" name="Google Shape;1783;p12"/>
            <p:cNvSpPr/>
            <p:nvPr/>
          </p:nvSpPr>
          <p:spPr>
            <a:xfrm>
              <a:off x="1973400" y="2674850"/>
              <a:ext cx="68200" cy="42100"/>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4" name="Google Shape;1784;p12"/>
            <p:cNvSpPr/>
            <p:nvPr/>
          </p:nvSpPr>
          <p:spPr>
            <a:xfrm>
              <a:off x="1915325" y="2794350"/>
              <a:ext cx="69050" cy="29500"/>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5" name="Google Shape;1785;p12"/>
            <p:cNvSpPr/>
            <p:nvPr/>
          </p:nvSpPr>
          <p:spPr>
            <a:xfrm>
              <a:off x="2033150" y="2721975"/>
              <a:ext cx="65675" cy="66525"/>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6" name="Google Shape;1786;p12"/>
            <p:cNvSpPr/>
            <p:nvPr/>
          </p:nvSpPr>
          <p:spPr>
            <a:xfrm>
              <a:off x="1913625" y="2764050"/>
              <a:ext cx="10125" cy="1350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7" name="Google Shape;1787;p12"/>
            <p:cNvSpPr/>
            <p:nvPr/>
          </p:nvSpPr>
          <p:spPr>
            <a:xfrm>
              <a:off x="1959075" y="2722825"/>
              <a:ext cx="63175" cy="66500"/>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8" name="Google Shape;1788;p12"/>
            <p:cNvSpPr/>
            <p:nvPr/>
          </p:nvSpPr>
          <p:spPr>
            <a:xfrm>
              <a:off x="1895950" y="2673150"/>
              <a:ext cx="69900" cy="4380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89" name="Google Shape;1789;p12"/>
            <p:cNvSpPr/>
            <p:nvPr/>
          </p:nvSpPr>
          <p:spPr>
            <a:xfrm>
              <a:off x="1847975" y="2798575"/>
              <a:ext cx="64000" cy="25275"/>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0" name="Google Shape;1790;p12"/>
            <p:cNvSpPr/>
            <p:nvPr/>
          </p:nvSpPr>
          <p:spPr>
            <a:xfrm>
              <a:off x="457500" y="2411375"/>
              <a:ext cx="14325" cy="12650"/>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1" name="Google Shape;1791;p12"/>
            <p:cNvSpPr/>
            <p:nvPr/>
          </p:nvSpPr>
          <p:spPr>
            <a:xfrm>
              <a:off x="438125" y="2432425"/>
              <a:ext cx="19400" cy="6750"/>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2" name="Google Shape;1792;p12"/>
            <p:cNvSpPr/>
            <p:nvPr/>
          </p:nvSpPr>
          <p:spPr>
            <a:xfrm>
              <a:off x="408675" y="2075550"/>
              <a:ext cx="73250" cy="76625"/>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3" name="Google Shape;1793;p12"/>
            <p:cNvSpPr/>
            <p:nvPr/>
          </p:nvSpPr>
          <p:spPr>
            <a:xfrm>
              <a:off x="485275" y="2399600"/>
              <a:ext cx="6750" cy="16850"/>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4" name="Google Shape;1794;p12"/>
            <p:cNvSpPr/>
            <p:nvPr/>
          </p:nvSpPr>
          <p:spPr>
            <a:xfrm>
              <a:off x="483575" y="2424850"/>
              <a:ext cx="49700" cy="49700"/>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5" name="Google Shape;1795;p12"/>
            <p:cNvSpPr/>
            <p:nvPr/>
          </p:nvSpPr>
          <p:spPr>
            <a:xfrm>
              <a:off x="522300" y="2491350"/>
              <a:ext cx="9275" cy="6750"/>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6" name="Google Shape;1796;p12"/>
            <p:cNvSpPr/>
            <p:nvPr/>
          </p:nvSpPr>
          <p:spPr>
            <a:xfrm>
              <a:off x="519775" y="2663900"/>
              <a:ext cx="10125" cy="1350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7" name="Google Shape;1797;p12"/>
            <p:cNvSpPr/>
            <p:nvPr/>
          </p:nvSpPr>
          <p:spPr>
            <a:xfrm>
              <a:off x="539975" y="2774150"/>
              <a:ext cx="9300" cy="11825"/>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8" name="Google Shape;1798;p12"/>
            <p:cNvSpPr/>
            <p:nvPr/>
          </p:nvSpPr>
          <p:spPr>
            <a:xfrm>
              <a:off x="529875" y="2721125"/>
              <a:ext cx="10975" cy="12650"/>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799" name="Google Shape;1799;p12"/>
            <p:cNvSpPr/>
            <p:nvPr/>
          </p:nvSpPr>
          <p:spPr>
            <a:xfrm>
              <a:off x="529025" y="2693350"/>
              <a:ext cx="10150" cy="11825"/>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0" name="Google Shape;1800;p12"/>
            <p:cNvSpPr/>
            <p:nvPr/>
          </p:nvSpPr>
          <p:spPr>
            <a:xfrm>
              <a:off x="1499525" y="2611700"/>
              <a:ext cx="1114425" cy="212150"/>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1" name="Google Shape;1801;p12"/>
            <p:cNvSpPr/>
            <p:nvPr/>
          </p:nvSpPr>
          <p:spPr>
            <a:xfrm>
              <a:off x="2360575" y="2793525"/>
              <a:ext cx="64000" cy="30325"/>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2" name="Google Shape;1802;p12"/>
            <p:cNvSpPr/>
            <p:nvPr/>
          </p:nvSpPr>
          <p:spPr>
            <a:xfrm>
              <a:off x="536625" y="2751425"/>
              <a:ext cx="10125" cy="10125"/>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803" name="Google Shape;1803;p12"/>
            <p:cNvSpPr/>
            <p:nvPr/>
          </p:nvSpPr>
          <p:spPr>
            <a:xfrm>
              <a:off x="545875" y="2804450"/>
              <a:ext cx="9275" cy="14350"/>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solidFill>
          <a:srgbClr val="95A5A6"/>
        </a:solidFill>
      </p:bgPr>
    </p:bg>
    <p:spTree>
      <p:nvGrpSpPr>
        <p:cNvPr id="206" name="Shape 206"/>
        <p:cNvGrpSpPr/>
        <p:nvPr/>
      </p:nvGrpSpPr>
      <p:grpSpPr>
        <a:xfrm>
          <a:off x="0" y="0"/>
          <a:ext cx="0" cy="0"/>
          <a:chOff x="0" y="0"/>
          <a:chExt cx="0" cy="0"/>
        </a:xfrm>
      </p:grpSpPr>
      <p:grpSp>
        <p:nvGrpSpPr>
          <p:cNvPr id="207" name="Google Shape;207;p3"/>
          <p:cNvGrpSpPr/>
          <p:nvPr/>
        </p:nvGrpSpPr>
        <p:grpSpPr>
          <a:xfrm>
            <a:off x="92" y="10"/>
            <a:ext cx="9152065" cy="6864065"/>
            <a:chOff x="3843650" y="238125"/>
            <a:chExt cx="3447625" cy="2585725"/>
          </a:xfrm>
        </p:grpSpPr>
        <p:sp>
          <p:nvSpPr>
            <p:cNvPr id="208" name="Google Shape;208;p3"/>
            <p:cNvSpPr/>
            <p:nvPr/>
          </p:nvSpPr>
          <p:spPr>
            <a:xfrm>
              <a:off x="4904200" y="1929925"/>
              <a:ext cx="1327375" cy="316500"/>
            </a:xfrm>
            <a:custGeom>
              <a:rect b="b" l="l" r="r" t="t"/>
              <a:pathLst>
                <a:path extrusionOk="0" h="12660" w="53095">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09" name="Google Shape;209;p3"/>
            <p:cNvSpPr/>
            <p:nvPr/>
          </p:nvSpPr>
          <p:spPr>
            <a:xfrm>
              <a:off x="5562400" y="1903850"/>
              <a:ext cx="15175" cy="15175"/>
            </a:xfrm>
            <a:custGeom>
              <a:rect b="b" l="l" r="r" t="t"/>
              <a:pathLst>
                <a:path extrusionOk="0" h="607" w="607">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0" name="Google Shape;210;p3"/>
            <p:cNvSpPr/>
            <p:nvPr/>
          </p:nvSpPr>
          <p:spPr>
            <a:xfrm>
              <a:off x="5150825" y="2276725"/>
              <a:ext cx="837500" cy="7600"/>
            </a:xfrm>
            <a:custGeom>
              <a:rect b="b" l="l" r="r" t="t"/>
              <a:pathLst>
                <a:path extrusionOk="0" h="304" w="33500">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1" name="Google Shape;211;p3"/>
            <p:cNvSpPr/>
            <p:nvPr/>
          </p:nvSpPr>
          <p:spPr>
            <a:xfrm>
              <a:off x="6030400" y="634550"/>
              <a:ext cx="6750" cy="14350"/>
            </a:xfrm>
            <a:custGeom>
              <a:rect b="b" l="l" r="r" t="t"/>
              <a:pathLst>
                <a:path extrusionOk="0" h="574" w="270">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2" name="Google Shape;212;p3"/>
            <p:cNvSpPr/>
            <p:nvPr/>
          </p:nvSpPr>
          <p:spPr>
            <a:xfrm>
              <a:off x="5362925" y="2780900"/>
              <a:ext cx="430975" cy="42950"/>
            </a:xfrm>
            <a:custGeom>
              <a:rect b="b" l="l" r="r" t="t"/>
              <a:pathLst>
                <a:path extrusionOk="0" h="1718" w="17239">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3" name="Google Shape;213;p3"/>
            <p:cNvSpPr/>
            <p:nvPr/>
          </p:nvSpPr>
          <p:spPr>
            <a:xfrm>
              <a:off x="4575925" y="2354150"/>
              <a:ext cx="326625" cy="469700"/>
            </a:xfrm>
            <a:custGeom>
              <a:rect b="b" l="l" r="r" t="t"/>
              <a:pathLst>
                <a:path extrusionOk="0" h="18788" w="13065">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4" name="Google Shape;214;p3"/>
            <p:cNvSpPr/>
            <p:nvPr/>
          </p:nvSpPr>
          <p:spPr>
            <a:xfrm>
              <a:off x="4839400" y="1865975"/>
              <a:ext cx="1471300" cy="15175"/>
            </a:xfrm>
            <a:custGeom>
              <a:rect b="b" l="l" r="r" t="t"/>
              <a:pathLst>
                <a:path extrusionOk="0" h="607" w="58852">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5" name="Google Shape;215;p3"/>
            <p:cNvSpPr/>
            <p:nvPr/>
          </p:nvSpPr>
          <p:spPr>
            <a:xfrm>
              <a:off x="6021975" y="655600"/>
              <a:ext cx="8450" cy="16850"/>
            </a:xfrm>
            <a:custGeom>
              <a:rect b="b" l="l" r="r" t="t"/>
              <a:pathLst>
                <a:path extrusionOk="0" h="674" w="338">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6" name="Google Shape;216;p3"/>
            <p:cNvSpPr/>
            <p:nvPr/>
          </p:nvSpPr>
          <p:spPr>
            <a:xfrm>
              <a:off x="6037975" y="610975"/>
              <a:ext cx="7600" cy="13500"/>
            </a:xfrm>
            <a:custGeom>
              <a:rect b="b" l="l" r="r" t="t"/>
              <a:pathLst>
                <a:path extrusionOk="0" h="540" w="304">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7" name="Google Shape;217;p3"/>
            <p:cNvSpPr/>
            <p:nvPr/>
          </p:nvSpPr>
          <p:spPr>
            <a:xfrm>
              <a:off x="6859475" y="2144575"/>
              <a:ext cx="111975" cy="69875"/>
            </a:xfrm>
            <a:custGeom>
              <a:rect b="b" l="l" r="r" t="t"/>
              <a:pathLst>
                <a:path extrusionOk="0" h="2795" w="4479">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8" name="Google Shape;218;p3"/>
            <p:cNvSpPr/>
            <p:nvPr/>
          </p:nvSpPr>
          <p:spPr>
            <a:xfrm>
              <a:off x="7089250" y="1504875"/>
              <a:ext cx="114500" cy="168375"/>
            </a:xfrm>
            <a:custGeom>
              <a:rect b="b" l="l" r="r" t="t"/>
              <a:pathLst>
                <a:path extrusionOk="0" h="6735" w="4580">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19" name="Google Shape;219;p3"/>
            <p:cNvSpPr/>
            <p:nvPr/>
          </p:nvSpPr>
          <p:spPr>
            <a:xfrm>
              <a:off x="6601075" y="2117625"/>
              <a:ext cx="520200" cy="617850"/>
            </a:xfrm>
            <a:custGeom>
              <a:rect b="b" l="l" r="r" t="t"/>
              <a:pathLst>
                <a:path extrusionOk="0" h="24714" w="20808">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0" name="Google Shape;220;p3"/>
            <p:cNvSpPr/>
            <p:nvPr/>
          </p:nvSpPr>
          <p:spPr>
            <a:xfrm>
              <a:off x="6923450" y="1426600"/>
              <a:ext cx="69875" cy="218850"/>
            </a:xfrm>
            <a:custGeom>
              <a:rect b="b" l="l" r="r" t="t"/>
              <a:pathLst>
                <a:path extrusionOk="0" h="8754" w="2795">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1" name="Google Shape;221;p3"/>
            <p:cNvSpPr/>
            <p:nvPr/>
          </p:nvSpPr>
          <p:spPr>
            <a:xfrm>
              <a:off x="6956275" y="2530075"/>
              <a:ext cx="74925" cy="111125"/>
            </a:xfrm>
            <a:custGeom>
              <a:rect b="b" l="l" r="r" t="t"/>
              <a:pathLst>
                <a:path extrusionOk="0" h="4445" w="2997">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2" name="Google Shape;222;p3"/>
            <p:cNvSpPr/>
            <p:nvPr/>
          </p:nvSpPr>
          <p:spPr>
            <a:xfrm>
              <a:off x="6645675" y="2190850"/>
              <a:ext cx="331650" cy="88425"/>
            </a:xfrm>
            <a:custGeom>
              <a:rect b="b" l="l" r="r" t="t"/>
              <a:pathLst>
                <a:path extrusionOk="0" h="3537" w="13266">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3" name="Google Shape;223;p3"/>
            <p:cNvSpPr/>
            <p:nvPr/>
          </p:nvSpPr>
          <p:spPr>
            <a:xfrm>
              <a:off x="7052225" y="2597400"/>
              <a:ext cx="16000" cy="8450"/>
            </a:xfrm>
            <a:custGeom>
              <a:rect b="b" l="l" r="r" t="t"/>
              <a:pathLst>
                <a:path extrusionOk="0" h="338" w="640">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4" name="Google Shape;224;p3"/>
            <p:cNvSpPr/>
            <p:nvPr/>
          </p:nvSpPr>
          <p:spPr>
            <a:xfrm>
              <a:off x="7051375" y="2588975"/>
              <a:ext cx="11800" cy="7600"/>
            </a:xfrm>
            <a:custGeom>
              <a:rect b="b" l="l" r="r" t="t"/>
              <a:pathLst>
                <a:path extrusionOk="0" h="304" w="472">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5" name="Google Shape;225;p3"/>
            <p:cNvSpPr/>
            <p:nvPr/>
          </p:nvSpPr>
          <p:spPr>
            <a:xfrm>
              <a:off x="7026125" y="2567950"/>
              <a:ext cx="60625" cy="54725"/>
            </a:xfrm>
            <a:custGeom>
              <a:rect b="b" l="l" r="r" t="t"/>
              <a:pathLst>
                <a:path extrusionOk="0" h="2189" w="2425">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6" name="Google Shape;226;p3"/>
            <p:cNvSpPr/>
            <p:nvPr/>
          </p:nvSpPr>
          <p:spPr>
            <a:xfrm>
              <a:off x="4553200" y="2754800"/>
              <a:ext cx="129650" cy="69050"/>
            </a:xfrm>
            <a:custGeom>
              <a:rect b="b" l="l" r="r" t="t"/>
              <a:pathLst>
                <a:path extrusionOk="0" h="2762" w="5186">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7" name="Google Shape;227;p3"/>
            <p:cNvSpPr/>
            <p:nvPr/>
          </p:nvSpPr>
          <p:spPr>
            <a:xfrm>
              <a:off x="7039600" y="1471200"/>
              <a:ext cx="157425" cy="198675"/>
            </a:xfrm>
            <a:custGeom>
              <a:rect b="b" l="l" r="r" t="t"/>
              <a:pathLst>
                <a:path extrusionOk="0" h="7947" w="6297">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8" name="Google Shape;228;p3"/>
            <p:cNvSpPr/>
            <p:nvPr/>
          </p:nvSpPr>
          <p:spPr>
            <a:xfrm>
              <a:off x="6976475" y="2197600"/>
              <a:ext cx="36200" cy="117850"/>
            </a:xfrm>
            <a:custGeom>
              <a:rect b="b" l="l" r="r" t="t"/>
              <a:pathLst>
                <a:path extrusionOk="0" h="4714" w="1448">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29" name="Google Shape;229;p3"/>
            <p:cNvSpPr/>
            <p:nvPr/>
          </p:nvSpPr>
          <p:spPr>
            <a:xfrm>
              <a:off x="6639775" y="2213575"/>
              <a:ext cx="167525" cy="44650"/>
            </a:xfrm>
            <a:custGeom>
              <a:rect b="b" l="l" r="r" t="t"/>
              <a:pathLst>
                <a:path extrusionOk="0" h="1786" w="6701">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0" name="Google Shape;230;p3"/>
            <p:cNvSpPr/>
            <p:nvPr/>
          </p:nvSpPr>
          <p:spPr>
            <a:xfrm>
              <a:off x="6685250" y="2227900"/>
              <a:ext cx="282825" cy="132175"/>
            </a:xfrm>
            <a:custGeom>
              <a:rect b="b" l="l" r="r" t="t"/>
              <a:pathLst>
                <a:path extrusionOk="0" h="5287" w="11313">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1" name="Google Shape;231;p3"/>
            <p:cNvSpPr/>
            <p:nvPr/>
          </p:nvSpPr>
          <p:spPr>
            <a:xfrm>
              <a:off x="6644000" y="2278400"/>
              <a:ext cx="31150" cy="121225"/>
            </a:xfrm>
            <a:custGeom>
              <a:rect b="b" l="l" r="r" t="t"/>
              <a:pathLst>
                <a:path extrusionOk="0" h="4849" w="1246">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2" name="Google Shape;232;p3"/>
            <p:cNvSpPr/>
            <p:nvPr/>
          </p:nvSpPr>
          <p:spPr>
            <a:xfrm>
              <a:off x="6672625" y="2313750"/>
              <a:ext cx="334175" cy="88400"/>
            </a:xfrm>
            <a:custGeom>
              <a:rect b="b" l="l" r="r" t="t"/>
              <a:pathLst>
                <a:path extrusionOk="0" h="3536" w="13367">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3" name="Google Shape;233;p3"/>
            <p:cNvSpPr/>
            <p:nvPr/>
          </p:nvSpPr>
          <p:spPr>
            <a:xfrm>
              <a:off x="6762675" y="2487150"/>
              <a:ext cx="15175" cy="24425"/>
            </a:xfrm>
            <a:custGeom>
              <a:rect b="b" l="l" r="r" t="t"/>
              <a:pathLst>
                <a:path extrusionOk="0" h="977" w="607">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4" name="Google Shape;234;p3"/>
            <p:cNvSpPr/>
            <p:nvPr/>
          </p:nvSpPr>
          <p:spPr>
            <a:xfrm>
              <a:off x="7013500" y="2429050"/>
              <a:ext cx="7600" cy="5925"/>
            </a:xfrm>
            <a:custGeom>
              <a:rect b="b" l="l" r="r" t="t"/>
              <a:pathLst>
                <a:path extrusionOk="0" h="237" w="304">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5" name="Google Shape;235;p3"/>
            <p:cNvSpPr/>
            <p:nvPr/>
          </p:nvSpPr>
          <p:spPr>
            <a:xfrm>
              <a:off x="7026975" y="2478725"/>
              <a:ext cx="15175" cy="27800"/>
            </a:xfrm>
            <a:custGeom>
              <a:rect b="b" l="l" r="r" t="t"/>
              <a:pathLst>
                <a:path extrusionOk="0" h="1112" w="607">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6" name="Google Shape;236;p3"/>
            <p:cNvSpPr/>
            <p:nvPr/>
          </p:nvSpPr>
          <p:spPr>
            <a:xfrm>
              <a:off x="7005925" y="2460200"/>
              <a:ext cx="58950" cy="57275"/>
            </a:xfrm>
            <a:custGeom>
              <a:rect b="b" l="l" r="r" t="t"/>
              <a:pathLst>
                <a:path extrusionOk="0" h="2291" w="2358">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7" name="Google Shape;237;p3"/>
            <p:cNvSpPr/>
            <p:nvPr/>
          </p:nvSpPr>
          <p:spPr>
            <a:xfrm>
              <a:off x="6926800" y="2425700"/>
              <a:ext cx="63150" cy="54725"/>
            </a:xfrm>
            <a:custGeom>
              <a:rect b="b" l="l" r="r" t="t"/>
              <a:pathLst>
                <a:path extrusionOk="0" h="2189" w="2526">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8" name="Google Shape;238;p3"/>
            <p:cNvSpPr/>
            <p:nvPr/>
          </p:nvSpPr>
          <p:spPr>
            <a:xfrm>
              <a:off x="6867875" y="2439150"/>
              <a:ext cx="63175" cy="58125"/>
            </a:xfrm>
            <a:custGeom>
              <a:rect b="b" l="l" r="r" t="t"/>
              <a:pathLst>
                <a:path extrusionOk="0" h="2325" w="2527">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39" name="Google Shape;239;p3"/>
            <p:cNvSpPr/>
            <p:nvPr/>
          </p:nvSpPr>
          <p:spPr>
            <a:xfrm>
              <a:off x="7017700" y="2426525"/>
              <a:ext cx="12650" cy="31175"/>
            </a:xfrm>
            <a:custGeom>
              <a:rect b="b" l="l" r="r" t="t"/>
              <a:pathLst>
                <a:path extrusionOk="0" h="1247" w="506">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0" name="Google Shape;240;p3"/>
            <p:cNvSpPr/>
            <p:nvPr/>
          </p:nvSpPr>
          <p:spPr>
            <a:xfrm>
              <a:off x="6901550" y="2507350"/>
              <a:ext cx="16025" cy="27800"/>
            </a:xfrm>
            <a:custGeom>
              <a:rect b="b" l="l" r="r" t="t"/>
              <a:pathLst>
                <a:path extrusionOk="0" h="1112" w="641">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1" name="Google Shape;241;p3"/>
            <p:cNvSpPr/>
            <p:nvPr/>
          </p:nvSpPr>
          <p:spPr>
            <a:xfrm>
              <a:off x="6878825" y="2490500"/>
              <a:ext cx="63150" cy="55575"/>
            </a:xfrm>
            <a:custGeom>
              <a:rect b="b" l="l" r="r" t="t"/>
              <a:pathLst>
                <a:path extrusionOk="0" h="2223" w="2526">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2" name="Google Shape;242;p3"/>
            <p:cNvSpPr/>
            <p:nvPr/>
          </p:nvSpPr>
          <p:spPr>
            <a:xfrm>
              <a:off x="7032850" y="2440000"/>
              <a:ext cx="5925" cy="6750"/>
            </a:xfrm>
            <a:custGeom>
              <a:rect b="b" l="l" r="r" t="t"/>
              <a:pathLst>
                <a:path extrusionOk="0" h="270" w="237">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3" name="Google Shape;243;p3"/>
            <p:cNvSpPr/>
            <p:nvPr/>
          </p:nvSpPr>
          <p:spPr>
            <a:xfrm>
              <a:off x="6807275" y="1085700"/>
              <a:ext cx="484000" cy="586700"/>
            </a:xfrm>
            <a:custGeom>
              <a:rect b="b" l="l" r="r" t="t"/>
              <a:pathLst>
                <a:path extrusionOk="0" h="23468" w="19360">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4" name="Google Shape;244;p3"/>
            <p:cNvSpPr/>
            <p:nvPr/>
          </p:nvSpPr>
          <p:spPr>
            <a:xfrm>
              <a:off x="6964675" y="2496400"/>
              <a:ext cx="14350" cy="8450"/>
            </a:xfrm>
            <a:custGeom>
              <a:rect b="b" l="l" r="r" t="t"/>
              <a:pathLst>
                <a:path extrusionOk="0" h="338" w="574">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5" name="Google Shape;245;p3"/>
            <p:cNvSpPr/>
            <p:nvPr/>
          </p:nvSpPr>
          <p:spPr>
            <a:xfrm>
              <a:off x="7014350" y="2516600"/>
              <a:ext cx="60625" cy="54725"/>
            </a:xfrm>
            <a:custGeom>
              <a:rect b="b" l="l" r="r" t="t"/>
              <a:pathLst>
                <a:path extrusionOk="0" h="2189" w="2425">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6" name="Google Shape;246;p3"/>
            <p:cNvSpPr/>
            <p:nvPr/>
          </p:nvSpPr>
          <p:spPr>
            <a:xfrm>
              <a:off x="6044700" y="589950"/>
              <a:ext cx="8450" cy="13475"/>
            </a:xfrm>
            <a:custGeom>
              <a:rect b="b" l="l" r="r" t="t"/>
              <a:pathLst>
                <a:path extrusionOk="0" h="539" w="338">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7" name="Google Shape;247;p3"/>
            <p:cNvSpPr/>
            <p:nvPr/>
          </p:nvSpPr>
          <p:spPr>
            <a:xfrm>
              <a:off x="6754250" y="2521650"/>
              <a:ext cx="64850" cy="53900"/>
            </a:xfrm>
            <a:custGeom>
              <a:rect b="b" l="l" r="r" t="t"/>
              <a:pathLst>
                <a:path extrusionOk="0" h="2156" w="2594">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8" name="Google Shape;248;p3"/>
            <p:cNvSpPr/>
            <p:nvPr/>
          </p:nvSpPr>
          <p:spPr>
            <a:xfrm>
              <a:off x="6746675" y="2465250"/>
              <a:ext cx="58100" cy="58100"/>
            </a:xfrm>
            <a:custGeom>
              <a:rect b="b" l="l" r="r" t="t"/>
              <a:pathLst>
                <a:path extrusionOk="0" h="2324" w="2324">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49" name="Google Shape;249;p3"/>
            <p:cNvSpPr/>
            <p:nvPr/>
          </p:nvSpPr>
          <p:spPr>
            <a:xfrm>
              <a:off x="6794650" y="2591500"/>
              <a:ext cx="11825" cy="24450"/>
            </a:xfrm>
            <a:custGeom>
              <a:rect b="b" l="l" r="r" t="t"/>
              <a:pathLst>
                <a:path extrusionOk="0" h="978" w="473">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0" name="Google Shape;250;p3"/>
            <p:cNvSpPr/>
            <p:nvPr/>
          </p:nvSpPr>
          <p:spPr>
            <a:xfrm>
              <a:off x="6770250" y="2573825"/>
              <a:ext cx="62300" cy="58100"/>
            </a:xfrm>
            <a:custGeom>
              <a:rect b="b" l="l" r="r" t="t"/>
              <a:pathLst>
                <a:path extrusionOk="0" h="2324" w="2492">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1" name="Google Shape;251;p3"/>
            <p:cNvSpPr/>
            <p:nvPr/>
          </p:nvSpPr>
          <p:spPr>
            <a:xfrm>
              <a:off x="6988250" y="2412225"/>
              <a:ext cx="64825" cy="58100"/>
            </a:xfrm>
            <a:custGeom>
              <a:rect b="b" l="l" r="r" t="t"/>
              <a:pathLst>
                <a:path extrusionOk="0" h="2324" w="2593">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2" name="Google Shape;252;p3"/>
            <p:cNvSpPr/>
            <p:nvPr/>
          </p:nvSpPr>
          <p:spPr>
            <a:xfrm>
              <a:off x="6893150" y="2546050"/>
              <a:ext cx="56400" cy="56425"/>
            </a:xfrm>
            <a:custGeom>
              <a:rect b="b" l="l" r="r" t="t"/>
              <a:pathLst>
                <a:path extrusionOk="0" h="2257" w="2256">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3" name="Google Shape;253;p3"/>
            <p:cNvSpPr/>
            <p:nvPr/>
          </p:nvSpPr>
          <p:spPr>
            <a:xfrm>
              <a:off x="6779500" y="2537650"/>
              <a:ext cx="16875" cy="23575"/>
            </a:xfrm>
            <a:custGeom>
              <a:rect b="b" l="l" r="r" t="t"/>
              <a:pathLst>
                <a:path extrusionOk="0" h="943" w="675">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4" name="Google Shape;254;p3"/>
            <p:cNvSpPr/>
            <p:nvPr/>
          </p:nvSpPr>
          <p:spPr>
            <a:xfrm>
              <a:off x="6819075" y="2507350"/>
              <a:ext cx="59775" cy="53875"/>
            </a:xfrm>
            <a:custGeom>
              <a:rect b="b" l="l" r="r" t="t"/>
              <a:pathLst>
                <a:path extrusionOk="0" h="2155" w="2391">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5" name="Google Shape;255;p3"/>
            <p:cNvSpPr/>
            <p:nvPr/>
          </p:nvSpPr>
          <p:spPr>
            <a:xfrm>
              <a:off x="6827475" y="2467775"/>
              <a:ext cx="15175" cy="29500"/>
            </a:xfrm>
            <a:custGeom>
              <a:rect b="b" l="l" r="r" t="t"/>
              <a:pathLst>
                <a:path extrusionOk="0" h="1180" w="607">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6" name="Google Shape;256;p3"/>
            <p:cNvSpPr/>
            <p:nvPr/>
          </p:nvSpPr>
          <p:spPr>
            <a:xfrm>
              <a:off x="6984050" y="2574675"/>
              <a:ext cx="27800" cy="22750"/>
            </a:xfrm>
            <a:custGeom>
              <a:rect b="b" l="l" r="r" t="t"/>
              <a:pathLst>
                <a:path extrusionOk="0" h="910" w="1112">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7" name="Google Shape;257;p3"/>
            <p:cNvSpPr/>
            <p:nvPr/>
          </p:nvSpPr>
          <p:spPr>
            <a:xfrm>
              <a:off x="6808975" y="2453475"/>
              <a:ext cx="55575" cy="55575"/>
            </a:xfrm>
            <a:custGeom>
              <a:rect b="b" l="l" r="r" t="t"/>
              <a:pathLst>
                <a:path extrusionOk="0" h="2223" w="2223">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8" name="Google Shape;258;p3"/>
            <p:cNvSpPr/>
            <p:nvPr/>
          </p:nvSpPr>
          <p:spPr>
            <a:xfrm>
              <a:off x="6914175" y="2562050"/>
              <a:ext cx="15175" cy="24425"/>
            </a:xfrm>
            <a:custGeom>
              <a:rect b="b" l="l" r="r" t="t"/>
              <a:pathLst>
                <a:path extrusionOk="0" h="977" w="607">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59" name="Google Shape;259;p3"/>
            <p:cNvSpPr/>
            <p:nvPr/>
          </p:nvSpPr>
          <p:spPr>
            <a:xfrm>
              <a:off x="6841800" y="2524175"/>
              <a:ext cx="14325" cy="21900"/>
            </a:xfrm>
            <a:custGeom>
              <a:rect b="b" l="l" r="r" t="t"/>
              <a:pathLst>
                <a:path extrusionOk="0" h="876" w="573">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0" name="Google Shape;260;p3"/>
            <p:cNvSpPr/>
            <p:nvPr/>
          </p:nvSpPr>
          <p:spPr>
            <a:xfrm>
              <a:off x="6716375" y="2637800"/>
              <a:ext cx="66525" cy="59800"/>
            </a:xfrm>
            <a:custGeom>
              <a:rect b="b" l="l" r="r" t="t"/>
              <a:pathLst>
                <a:path extrusionOk="0" h="2392" w="2661">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1" name="Google Shape;261;p3"/>
            <p:cNvSpPr/>
            <p:nvPr/>
          </p:nvSpPr>
          <p:spPr>
            <a:xfrm>
              <a:off x="6851050" y="2572150"/>
              <a:ext cx="24425" cy="21900"/>
            </a:xfrm>
            <a:custGeom>
              <a:rect b="b" l="l" r="r" t="t"/>
              <a:pathLst>
                <a:path extrusionOk="0" h="876" w="977">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2" name="Google Shape;262;p3"/>
            <p:cNvSpPr/>
            <p:nvPr/>
          </p:nvSpPr>
          <p:spPr>
            <a:xfrm>
              <a:off x="6775300" y="2626025"/>
              <a:ext cx="66525" cy="53050"/>
            </a:xfrm>
            <a:custGeom>
              <a:rect b="b" l="l" r="r" t="t"/>
              <a:pathLst>
                <a:path extrusionOk="0" h="2122" w="2661">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3" name="Google Shape;263;p3"/>
            <p:cNvSpPr/>
            <p:nvPr/>
          </p:nvSpPr>
          <p:spPr>
            <a:xfrm>
              <a:off x="6698700" y="2537650"/>
              <a:ext cx="58100" cy="48825"/>
            </a:xfrm>
            <a:custGeom>
              <a:rect b="b" l="l" r="r" t="t"/>
              <a:pathLst>
                <a:path extrusionOk="0" h="1953" w="2324">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4" name="Google Shape;264;p3"/>
            <p:cNvSpPr/>
            <p:nvPr/>
          </p:nvSpPr>
          <p:spPr>
            <a:xfrm>
              <a:off x="6740800" y="2658000"/>
              <a:ext cx="19375" cy="24450"/>
            </a:xfrm>
            <a:custGeom>
              <a:rect b="b" l="l" r="r" t="t"/>
              <a:pathLst>
                <a:path extrusionOk="0" h="978" w="775">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5" name="Google Shape;265;p3"/>
            <p:cNvSpPr/>
            <p:nvPr/>
          </p:nvSpPr>
          <p:spPr>
            <a:xfrm>
              <a:off x="6705450" y="2585625"/>
              <a:ext cx="62300" cy="57250"/>
            </a:xfrm>
            <a:custGeom>
              <a:rect b="b" l="l" r="r" t="t"/>
              <a:pathLst>
                <a:path extrusionOk="0" h="2290" w="2492">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6" name="Google Shape;266;p3"/>
            <p:cNvSpPr/>
            <p:nvPr/>
          </p:nvSpPr>
          <p:spPr>
            <a:xfrm>
              <a:off x="6806450" y="2643700"/>
              <a:ext cx="14325" cy="23600"/>
            </a:xfrm>
            <a:custGeom>
              <a:rect b="b" l="l" r="r" t="t"/>
              <a:pathLst>
                <a:path extrusionOk="0" h="944" w="573">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7" name="Google Shape;267;p3"/>
            <p:cNvSpPr/>
            <p:nvPr/>
          </p:nvSpPr>
          <p:spPr>
            <a:xfrm>
              <a:off x="6932700" y="2630225"/>
              <a:ext cx="5925" cy="5075"/>
            </a:xfrm>
            <a:custGeom>
              <a:rect b="b" l="l" r="r" t="t"/>
              <a:pathLst>
                <a:path extrusionOk="0" h="203" w="237">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8" name="Google Shape;268;p3"/>
            <p:cNvSpPr/>
            <p:nvPr/>
          </p:nvSpPr>
          <p:spPr>
            <a:xfrm>
              <a:off x="6903250" y="2595725"/>
              <a:ext cx="58925" cy="53875"/>
            </a:xfrm>
            <a:custGeom>
              <a:rect b="b" l="l" r="r" t="t"/>
              <a:pathLst>
                <a:path extrusionOk="0" h="2155" w="2357">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69" name="Google Shape;269;p3"/>
            <p:cNvSpPr/>
            <p:nvPr/>
          </p:nvSpPr>
          <p:spPr>
            <a:xfrm>
              <a:off x="6844325" y="2609175"/>
              <a:ext cx="64000" cy="55600"/>
            </a:xfrm>
            <a:custGeom>
              <a:rect b="b" l="l" r="r" t="t"/>
              <a:pathLst>
                <a:path extrusionOk="0" h="2224" w="2560">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0" name="Google Shape;270;p3"/>
            <p:cNvSpPr/>
            <p:nvPr/>
          </p:nvSpPr>
          <p:spPr>
            <a:xfrm>
              <a:off x="6835050" y="2561200"/>
              <a:ext cx="56425" cy="55575"/>
            </a:xfrm>
            <a:custGeom>
              <a:rect b="b" l="l" r="r" t="t"/>
              <a:pathLst>
                <a:path extrusionOk="0" h="2223" w="2257">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1" name="Google Shape;271;p3"/>
            <p:cNvSpPr/>
            <p:nvPr/>
          </p:nvSpPr>
          <p:spPr>
            <a:xfrm>
              <a:off x="6862825" y="2622650"/>
              <a:ext cx="26125" cy="29475"/>
            </a:xfrm>
            <a:custGeom>
              <a:rect b="b" l="l" r="r" t="t"/>
              <a:pathLst>
                <a:path extrusionOk="0" h="1179" w="1045">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2" name="Google Shape;272;p3"/>
            <p:cNvSpPr/>
            <p:nvPr/>
          </p:nvSpPr>
          <p:spPr>
            <a:xfrm>
              <a:off x="6254275" y="238125"/>
              <a:ext cx="974725" cy="642225"/>
            </a:xfrm>
            <a:custGeom>
              <a:rect b="b" l="l" r="r" t="t"/>
              <a:pathLst>
                <a:path extrusionOk="0" h="25689" w="38989">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3" name="Google Shape;273;p3"/>
            <p:cNvSpPr/>
            <p:nvPr/>
          </p:nvSpPr>
          <p:spPr>
            <a:xfrm>
              <a:off x="6883875" y="670750"/>
              <a:ext cx="53900" cy="50525"/>
            </a:xfrm>
            <a:custGeom>
              <a:rect b="b" l="l" r="r" t="t"/>
              <a:pathLst>
                <a:path extrusionOk="0" h="2021" w="2156">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4" name="Google Shape;274;p3"/>
            <p:cNvSpPr/>
            <p:nvPr/>
          </p:nvSpPr>
          <p:spPr>
            <a:xfrm>
              <a:off x="6979825" y="2369300"/>
              <a:ext cx="63150" cy="42100"/>
            </a:xfrm>
            <a:custGeom>
              <a:rect b="b" l="l" r="r" t="t"/>
              <a:pathLst>
                <a:path extrusionOk="0" h="1684" w="2526">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5" name="Google Shape;275;p3"/>
            <p:cNvSpPr/>
            <p:nvPr/>
          </p:nvSpPr>
          <p:spPr>
            <a:xfrm>
              <a:off x="6897350" y="685900"/>
              <a:ext cx="26125" cy="20225"/>
            </a:xfrm>
            <a:custGeom>
              <a:rect b="b" l="l" r="r" t="t"/>
              <a:pathLst>
                <a:path extrusionOk="0" h="809" w="1045">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6" name="Google Shape;276;p3"/>
            <p:cNvSpPr/>
            <p:nvPr/>
          </p:nvSpPr>
          <p:spPr>
            <a:xfrm>
              <a:off x="6942800" y="2476200"/>
              <a:ext cx="61475" cy="58100"/>
            </a:xfrm>
            <a:custGeom>
              <a:rect b="b" l="l" r="r" t="t"/>
              <a:pathLst>
                <a:path extrusionOk="0" h="2324" w="2459">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7" name="Google Shape;277;p3"/>
            <p:cNvSpPr/>
            <p:nvPr/>
          </p:nvSpPr>
          <p:spPr>
            <a:xfrm>
              <a:off x="6845150" y="1283500"/>
              <a:ext cx="25" cy="25"/>
            </a:xfrm>
            <a:custGeom>
              <a:rect b="b" l="l" r="r" t="t"/>
              <a:pathLst>
                <a:path extrusionOk="0" h="1" w="1">
                  <a:moveTo>
                    <a:pt x="1" y="1"/>
                  </a:moveTo>
                  <a:lnTo>
                    <a:pt x="1" y="1"/>
                  </a:lnTo>
                  <a:lnTo>
                    <a:pt x="1" y="1"/>
                  </a:lnTo>
                  <a:lnTo>
                    <a:pt x="1" y="1"/>
                  </a:lnTo>
                  <a:lnTo>
                    <a:pt x="1" y="1"/>
                  </a:lnTo>
                  <a:lnTo>
                    <a:pt x="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8" name="Google Shape;278;p3"/>
            <p:cNvSpPr/>
            <p:nvPr/>
          </p:nvSpPr>
          <p:spPr>
            <a:xfrm>
              <a:off x="6918400" y="2384450"/>
              <a:ext cx="60625" cy="39575"/>
            </a:xfrm>
            <a:custGeom>
              <a:rect b="b" l="l" r="r" t="t"/>
              <a:pathLst>
                <a:path extrusionOk="0" h="1583" w="2425">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79" name="Google Shape;279;p3"/>
            <p:cNvSpPr/>
            <p:nvPr/>
          </p:nvSpPr>
          <p:spPr>
            <a:xfrm>
              <a:off x="6689450" y="2435800"/>
              <a:ext cx="87550" cy="43800"/>
            </a:xfrm>
            <a:custGeom>
              <a:rect b="b" l="l" r="r" t="t"/>
              <a:pathLst>
                <a:path extrusionOk="0" h="1752" w="3502">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0" name="Google Shape;280;p3"/>
            <p:cNvSpPr/>
            <p:nvPr/>
          </p:nvSpPr>
          <p:spPr>
            <a:xfrm>
              <a:off x="3843650" y="1982125"/>
              <a:ext cx="530300" cy="841725"/>
            </a:xfrm>
            <a:custGeom>
              <a:rect b="b" l="l" r="r" t="t"/>
              <a:pathLst>
                <a:path extrusionOk="0" h="33669" w="21212">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1" name="Google Shape;281;p3"/>
            <p:cNvSpPr/>
            <p:nvPr/>
          </p:nvSpPr>
          <p:spPr>
            <a:xfrm>
              <a:off x="6854425" y="2395400"/>
              <a:ext cx="68200" cy="50525"/>
            </a:xfrm>
            <a:custGeom>
              <a:rect b="b" l="l" r="r" t="t"/>
              <a:pathLst>
                <a:path extrusionOk="0" h="2021" w="2728">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2" name="Google Shape;282;p3"/>
            <p:cNvSpPr/>
            <p:nvPr/>
          </p:nvSpPr>
          <p:spPr>
            <a:xfrm>
              <a:off x="6345200" y="238125"/>
              <a:ext cx="810575" cy="563100"/>
            </a:xfrm>
            <a:custGeom>
              <a:rect b="b" l="l" r="r" t="t"/>
              <a:pathLst>
                <a:path extrusionOk="0" h="22524" w="32423">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3" name="Google Shape;283;p3"/>
            <p:cNvSpPr/>
            <p:nvPr/>
          </p:nvSpPr>
          <p:spPr>
            <a:xfrm>
              <a:off x="6682725" y="2484625"/>
              <a:ext cx="60625" cy="52200"/>
            </a:xfrm>
            <a:custGeom>
              <a:rect b="b" l="l" r="r" t="t"/>
              <a:pathLst>
                <a:path extrusionOk="0" h="2088" w="2425">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4" name="Google Shape;284;p3"/>
            <p:cNvSpPr/>
            <p:nvPr/>
          </p:nvSpPr>
          <p:spPr>
            <a:xfrm>
              <a:off x="6793825" y="2413075"/>
              <a:ext cx="61450" cy="47150"/>
            </a:xfrm>
            <a:custGeom>
              <a:rect b="b" l="l" r="r" t="t"/>
              <a:pathLst>
                <a:path extrusionOk="0" h="1886" w="2458">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5" name="Google Shape;285;p3"/>
            <p:cNvSpPr/>
            <p:nvPr/>
          </p:nvSpPr>
          <p:spPr>
            <a:xfrm>
              <a:off x="5622175" y="2490500"/>
              <a:ext cx="21050" cy="17700"/>
            </a:xfrm>
            <a:custGeom>
              <a:rect b="b" l="l" r="r" t="t"/>
              <a:pathLst>
                <a:path extrusionOk="0" h="708" w="842">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6" name="Google Shape;286;p3"/>
            <p:cNvSpPr/>
            <p:nvPr/>
          </p:nvSpPr>
          <p:spPr>
            <a:xfrm>
              <a:off x="5600275" y="2466100"/>
              <a:ext cx="64000" cy="61475"/>
            </a:xfrm>
            <a:custGeom>
              <a:rect b="b" l="l" r="r" t="t"/>
              <a:pathLst>
                <a:path extrusionOk="0" h="2459" w="256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7" name="Google Shape;287;p3"/>
            <p:cNvSpPr/>
            <p:nvPr/>
          </p:nvSpPr>
          <p:spPr>
            <a:xfrm>
              <a:off x="5633950" y="2397075"/>
              <a:ext cx="7600" cy="60625"/>
            </a:xfrm>
            <a:custGeom>
              <a:rect b="b" l="l" r="r" t="t"/>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8" name="Google Shape;288;p3"/>
            <p:cNvSpPr/>
            <p:nvPr/>
          </p:nvSpPr>
          <p:spPr>
            <a:xfrm>
              <a:off x="5603650" y="2630225"/>
              <a:ext cx="19375" cy="16850"/>
            </a:xfrm>
            <a:custGeom>
              <a:rect b="b" l="l" r="r" t="t"/>
              <a:pathLst>
                <a:path extrusionOk="0" h="674" w="775">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89" name="Google Shape;289;p3"/>
            <p:cNvSpPr/>
            <p:nvPr/>
          </p:nvSpPr>
          <p:spPr>
            <a:xfrm>
              <a:off x="5580075" y="2607500"/>
              <a:ext cx="64000" cy="61475"/>
            </a:xfrm>
            <a:custGeom>
              <a:rect b="b" l="l" r="r" t="t"/>
              <a:pathLst>
                <a:path extrusionOk="0" h="2459" w="256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0" name="Google Shape;290;p3"/>
            <p:cNvSpPr/>
            <p:nvPr/>
          </p:nvSpPr>
          <p:spPr>
            <a:xfrm>
              <a:off x="5637325" y="2558675"/>
              <a:ext cx="14325" cy="20225"/>
            </a:xfrm>
            <a:custGeom>
              <a:rect b="b" l="l" r="r" t="t"/>
              <a:pathLst>
                <a:path extrusionOk="0" h="809" w="573">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1" name="Google Shape;291;p3"/>
            <p:cNvSpPr/>
            <p:nvPr/>
          </p:nvSpPr>
          <p:spPr>
            <a:xfrm>
              <a:off x="5526225" y="2538475"/>
              <a:ext cx="7600" cy="60625"/>
            </a:xfrm>
            <a:custGeom>
              <a:rect b="b" l="l" r="r" t="t"/>
              <a:pathLst>
                <a:path extrusionOk="0" h="2425" w="304">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2" name="Google Shape;292;p3"/>
            <p:cNvSpPr/>
            <p:nvPr/>
          </p:nvSpPr>
          <p:spPr>
            <a:xfrm>
              <a:off x="5528750" y="2464425"/>
              <a:ext cx="63150" cy="68200"/>
            </a:xfrm>
            <a:custGeom>
              <a:rect b="b" l="l" r="r" t="t"/>
              <a:pathLst>
                <a:path extrusionOk="0" h="2728" w="2526">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3" name="Google Shape;293;p3"/>
            <p:cNvSpPr/>
            <p:nvPr/>
          </p:nvSpPr>
          <p:spPr>
            <a:xfrm>
              <a:off x="5541375" y="2535950"/>
              <a:ext cx="64825" cy="62325"/>
            </a:xfrm>
            <a:custGeom>
              <a:rect b="b" l="l" r="r" t="t"/>
              <a:pathLst>
                <a:path extrusionOk="0" h="2493" w="2593">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4" name="Google Shape;294;p3"/>
            <p:cNvSpPr/>
            <p:nvPr/>
          </p:nvSpPr>
          <p:spPr>
            <a:xfrm>
              <a:off x="5568300" y="2562050"/>
              <a:ext cx="20225" cy="19375"/>
            </a:xfrm>
            <a:custGeom>
              <a:rect b="b" l="l" r="r" t="t"/>
              <a:pathLst>
                <a:path extrusionOk="0" h="775" w="809">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5" name="Google Shape;295;p3"/>
            <p:cNvSpPr/>
            <p:nvPr/>
          </p:nvSpPr>
          <p:spPr>
            <a:xfrm>
              <a:off x="5492550" y="2558675"/>
              <a:ext cx="25275" cy="24450"/>
            </a:xfrm>
            <a:custGeom>
              <a:rect b="b" l="l" r="r" t="t"/>
              <a:pathLst>
                <a:path extrusionOk="0" h="978" w="1011">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6" name="Google Shape;296;p3"/>
            <p:cNvSpPr/>
            <p:nvPr/>
          </p:nvSpPr>
          <p:spPr>
            <a:xfrm>
              <a:off x="5561575" y="2394550"/>
              <a:ext cx="64825" cy="62300"/>
            </a:xfrm>
            <a:custGeom>
              <a:rect b="b" l="l" r="r" t="t"/>
              <a:pathLst>
                <a:path extrusionOk="0" h="2492"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7" name="Google Shape;297;p3"/>
            <p:cNvSpPr/>
            <p:nvPr/>
          </p:nvSpPr>
          <p:spPr>
            <a:xfrm>
              <a:off x="5587650" y="2429900"/>
              <a:ext cx="11825" cy="18550"/>
            </a:xfrm>
            <a:custGeom>
              <a:rect b="b" l="l" r="r" t="t"/>
              <a:pathLst>
                <a:path extrusionOk="0" h="742" w="473">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8" name="Google Shape;298;p3"/>
            <p:cNvSpPr/>
            <p:nvPr/>
          </p:nvSpPr>
          <p:spPr>
            <a:xfrm>
              <a:off x="5554825" y="2489675"/>
              <a:ext cx="16025" cy="18525"/>
            </a:xfrm>
            <a:custGeom>
              <a:rect b="b" l="l" r="r" t="t"/>
              <a:pathLst>
                <a:path extrusionOk="0" h="741" w="641">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299" name="Google Shape;299;p3"/>
            <p:cNvSpPr/>
            <p:nvPr/>
          </p:nvSpPr>
          <p:spPr>
            <a:xfrm>
              <a:off x="5516125" y="2429900"/>
              <a:ext cx="14325" cy="18550"/>
            </a:xfrm>
            <a:custGeom>
              <a:rect b="b" l="l" r="r" t="t"/>
              <a:pathLst>
                <a:path extrusionOk="0" h="742" w="573">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0" name="Google Shape;300;p3"/>
            <p:cNvSpPr/>
            <p:nvPr/>
          </p:nvSpPr>
          <p:spPr>
            <a:xfrm>
              <a:off x="5506850" y="2348250"/>
              <a:ext cx="68200" cy="42125"/>
            </a:xfrm>
            <a:custGeom>
              <a:rect b="b" l="l" r="r" t="t"/>
              <a:pathLst>
                <a:path extrusionOk="0" h="1685" w="2728">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1" name="Google Shape;301;p3"/>
            <p:cNvSpPr/>
            <p:nvPr/>
          </p:nvSpPr>
          <p:spPr>
            <a:xfrm>
              <a:off x="5614600" y="2536800"/>
              <a:ext cx="63150" cy="61475"/>
            </a:xfrm>
            <a:custGeom>
              <a:rect b="b" l="l" r="r" t="t"/>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2" name="Google Shape;302;p3"/>
            <p:cNvSpPr/>
            <p:nvPr/>
          </p:nvSpPr>
          <p:spPr>
            <a:xfrm>
              <a:off x="5579250" y="2345725"/>
              <a:ext cx="69025" cy="47175"/>
            </a:xfrm>
            <a:custGeom>
              <a:rect b="b" l="l" r="r" t="t"/>
              <a:pathLst>
                <a:path extrusionOk="0" h="1887" w="2761">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3" name="Google Shape;303;p3"/>
            <p:cNvSpPr/>
            <p:nvPr/>
          </p:nvSpPr>
          <p:spPr>
            <a:xfrm>
              <a:off x="5662575" y="2429900"/>
              <a:ext cx="11800" cy="20225"/>
            </a:xfrm>
            <a:custGeom>
              <a:rect b="b" l="l" r="r" t="t"/>
              <a:pathLst>
                <a:path extrusionOk="0" h="809" w="472">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4" name="Google Shape;304;p3"/>
            <p:cNvSpPr/>
            <p:nvPr/>
          </p:nvSpPr>
          <p:spPr>
            <a:xfrm>
              <a:off x="5697925" y="2489675"/>
              <a:ext cx="5925" cy="17700"/>
            </a:xfrm>
            <a:custGeom>
              <a:rect b="b" l="l" r="r" t="t"/>
              <a:pathLst>
                <a:path extrusionOk="0" h="708" w="237">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5" name="Google Shape;305;p3"/>
            <p:cNvSpPr/>
            <p:nvPr/>
          </p:nvSpPr>
          <p:spPr>
            <a:xfrm>
              <a:off x="5733275" y="2429050"/>
              <a:ext cx="16025" cy="17700"/>
            </a:xfrm>
            <a:custGeom>
              <a:rect b="b" l="l" r="r" t="t"/>
              <a:pathLst>
                <a:path extrusionOk="0" h="708" w="641">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6" name="Google Shape;306;p3"/>
            <p:cNvSpPr/>
            <p:nvPr/>
          </p:nvSpPr>
          <p:spPr>
            <a:xfrm>
              <a:off x="5639000" y="2395400"/>
              <a:ext cx="57275" cy="62300"/>
            </a:xfrm>
            <a:custGeom>
              <a:rect b="b" l="l" r="r" t="t"/>
              <a:pathLst>
                <a:path extrusionOk="0" h="2492" w="2291">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7" name="Google Shape;307;p3"/>
            <p:cNvSpPr/>
            <p:nvPr/>
          </p:nvSpPr>
          <p:spPr>
            <a:xfrm>
              <a:off x="5364600" y="2609175"/>
              <a:ext cx="7600" cy="60650"/>
            </a:xfrm>
            <a:custGeom>
              <a:rect b="b" l="l" r="r" t="t"/>
              <a:pathLst>
                <a:path extrusionOk="0" h="2426" w="304">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8" name="Google Shape;308;p3"/>
            <p:cNvSpPr/>
            <p:nvPr/>
          </p:nvSpPr>
          <p:spPr>
            <a:xfrm>
              <a:off x="5672675" y="2465250"/>
              <a:ext cx="64825" cy="62325"/>
            </a:xfrm>
            <a:custGeom>
              <a:rect b="b" l="l" r="r" t="t"/>
              <a:pathLst>
                <a:path extrusionOk="0" h="2493"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09" name="Google Shape;309;p3"/>
            <p:cNvSpPr/>
            <p:nvPr/>
          </p:nvSpPr>
          <p:spPr>
            <a:xfrm>
              <a:off x="5528750" y="2626850"/>
              <a:ext cx="19375" cy="22750"/>
            </a:xfrm>
            <a:custGeom>
              <a:rect b="b" l="l" r="r" t="t"/>
              <a:pathLst>
                <a:path extrusionOk="0" h="910" w="775">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0" name="Google Shape;310;p3"/>
            <p:cNvSpPr/>
            <p:nvPr/>
          </p:nvSpPr>
          <p:spPr>
            <a:xfrm>
              <a:off x="5705500" y="2394550"/>
              <a:ext cx="64825" cy="62300"/>
            </a:xfrm>
            <a:custGeom>
              <a:rect b="b" l="l" r="r" t="t"/>
              <a:pathLst>
                <a:path extrusionOk="0" h="2492" w="2593">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1" name="Google Shape;311;p3"/>
            <p:cNvSpPr/>
            <p:nvPr/>
          </p:nvSpPr>
          <p:spPr>
            <a:xfrm>
              <a:off x="5508550" y="2605825"/>
              <a:ext cx="63150" cy="68200"/>
            </a:xfrm>
            <a:custGeom>
              <a:rect b="b" l="l" r="r" t="t"/>
              <a:pathLst>
                <a:path extrusionOk="0" h="2728" w="2526">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2" name="Google Shape;312;p3"/>
            <p:cNvSpPr/>
            <p:nvPr/>
          </p:nvSpPr>
          <p:spPr>
            <a:xfrm>
              <a:off x="5436150" y="2606650"/>
              <a:ext cx="64850" cy="62325"/>
            </a:xfrm>
            <a:custGeom>
              <a:rect b="b" l="l" r="r" t="t"/>
              <a:pathLst>
                <a:path extrusionOk="0" h="2493" w="2594">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3" name="Google Shape;313;p3"/>
            <p:cNvSpPr/>
            <p:nvPr/>
          </p:nvSpPr>
          <p:spPr>
            <a:xfrm>
              <a:off x="5461400" y="2627700"/>
              <a:ext cx="18550" cy="16850"/>
            </a:xfrm>
            <a:custGeom>
              <a:rect b="b" l="l" r="r" t="t"/>
              <a:pathLst>
                <a:path extrusionOk="0" h="674" w="742">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4" name="Google Shape;314;p3"/>
            <p:cNvSpPr/>
            <p:nvPr/>
          </p:nvSpPr>
          <p:spPr>
            <a:xfrm>
              <a:off x="5727375" y="2678200"/>
              <a:ext cx="69900" cy="8450"/>
            </a:xfrm>
            <a:custGeom>
              <a:rect b="b" l="l" r="r" t="t"/>
              <a:pathLst>
                <a:path extrusionOk="0" h="338" w="2796">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5" name="Google Shape;315;p3"/>
            <p:cNvSpPr/>
            <p:nvPr/>
          </p:nvSpPr>
          <p:spPr>
            <a:xfrm>
              <a:off x="5886475" y="2538475"/>
              <a:ext cx="7600" cy="60625"/>
            </a:xfrm>
            <a:custGeom>
              <a:rect b="b" l="l" r="r" t="t"/>
              <a:pathLst>
                <a:path extrusionOk="0" h="2425" w="304">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6" name="Google Shape;316;p3"/>
            <p:cNvSpPr/>
            <p:nvPr/>
          </p:nvSpPr>
          <p:spPr>
            <a:xfrm>
              <a:off x="5470675" y="2536800"/>
              <a:ext cx="58100" cy="62300"/>
            </a:xfrm>
            <a:custGeom>
              <a:rect b="b" l="l" r="r" t="t"/>
              <a:pathLst>
                <a:path extrusionOk="0" h="2492" w="2324">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7" name="Google Shape;317;p3"/>
            <p:cNvSpPr/>
            <p:nvPr/>
          </p:nvSpPr>
          <p:spPr>
            <a:xfrm>
              <a:off x="5849425" y="2395400"/>
              <a:ext cx="64000" cy="61450"/>
            </a:xfrm>
            <a:custGeom>
              <a:rect b="b" l="l" r="r" t="t"/>
              <a:pathLst>
                <a:path extrusionOk="0" h="2458" w="256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8" name="Google Shape;318;p3"/>
            <p:cNvSpPr/>
            <p:nvPr/>
          </p:nvSpPr>
          <p:spPr>
            <a:xfrm>
              <a:off x="5777875" y="2393700"/>
              <a:ext cx="63150" cy="68225"/>
            </a:xfrm>
            <a:custGeom>
              <a:rect b="b" l="l" r="r" t="t"/>
              <a:pathLst>
                <a:path extrusionOk="0" h="2729" w="2526">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19" name="Google Shape;319;p3"/>
            <p:cNvSpPr/>
            <p:nvPr/>
          </p:nvSpPr>
          <p:spPr>
            <a:xfrm>
              <a:off x="6053950" y="571425"/>
              <a:ext cx="7600" cy="11800"/>
            </a:xfrm>
            <a:custGeom>
              <a:rect b="b" l="l" r="r" t="t"/>
              <a:pathLst>
                <a:path extrusionOk="0" h="472" w="304">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0" name="Google Shape;320;p3"/>
            <p:cNvSpPr/>
            <p:nvPr/>
          </p:nvSpPr>
          <p:spPr>
            <a:xfrm>
              <a:off x="5384800" y="2467775"/>
              <a:ext cx="7600" cy="60625"/>
            </a:xfrm>
            <a:custGeom>
              <a:rect b="b" l="l" r="r" t="t"/>
              <a:pathLst>
                <a:path extrusionOk="0" h="2425" w="304">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1" name="Google Shape;321;p3"/>
            <p:cNvSpPr/>
            <p:nvPr/>
          </p:nvSpPr>
          <p:spPr>
            <a:xfrm>
              <a:off x="5456350" y="2465250"/>
              <a:ext cx="64850" cy="62325"/>
            </a:xfrm>
            <a:custGeom>
              <a:rect b="b" l="l" r="r" t="t"/>
              <a:pathLst>
                <a:path extrusionOk="0" h="2493" w="2594">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2" name="Google Shape;322;p3"/>
            <p:cNvSpPr/>
            <p:nvPr/>
          </p:nvSpPr>
          <p:spPr>
            <a:xfrm>
              <a:off x="5397425" y="2535950"/>
              <a:ext cx="64850" cy="62325"/>
            </a:xfrm>
            <a:custGeom>
              <a:rect b="b" l="l" r="r" t="t"/>
              <a:pathLst>
                <a:path extrusionOk="0" h="2493" w="2594">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3" name="Google Shape;323;p3"/>
            <p:cNvSpPr/>
            <p:nvPr/>
          </p:nvSpPr>
          <p:spPr>
            <a:xfrm>
              <a:off x="5479075" y="2489675"/>
              <a:ext cx="21925" cy="17700"/>
            </a:xfrm>
            <a:custGeom>
              <a:rect b="b" l="l" r="r" t="t"/>
              <a:pathLst>
                <a:path extrusionOk="0" h="708" w="877">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4" name="Google Shape;324;p3"/>
            <p:cNvSpPr/>
            <p:nvPr/>
          </p:nvSpPr>
          <p:spPr>
            <a:xfrm>
              <a:off x="5369650" y="2607500"/>
              <a:ext cx="57275" cy="62325"/>
            </a:xfrm>
            <a:custGeom>
              <a:rect b="b" l="l" r="r" t="t"/>
              <a:pathLst>
                <a:path extrusionOk="0" h="2493" w="2291">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5" name="Google Shape;325;p3"/>
            <p:cNvSpPr/>
            <p:nvPr/>
          </p:nvSpPr>
          <p:spPr>
            <a:xfrm>
              <a:off x="5422675" y="2558675"/>
              <a:ext cx="18550" cy="26975"/>
            </a:xfrm>
            <a:custGeom>
              <a:rect b="b" l="l" r="r" t="t"/>
              <a:pathLst>
                <a:path extrusionOk="0" h="1079" w="742">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6" name="Google Shape;326;p3"/>
            <p:cNvSpPr/>
            <p:nvPr/>
          </p:nvSpPr>
          <p:spPr>
            <a:xfrm>
              <a:off x="5489175" y="2395400"/>
              <a:ext cx="64000" cy="61450"/>
            </a:xfrm>
            <a:custGeom>
              <a:rect b="b" l="l" r="r" t="t"/>
              <a:pathLst>
                <a:path extrusionOk="0" h="2458" w="2560">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7" name="Google Shape;327;p3"/>
            <p:cNvSpPr/>
            <p:nvPr/>
          </p:nvSpPr>
          <p:spPr>
            <a:xfrm>
              <a:off x="5389025" y="2629375"/>
              <a:ext cx="16850" cy="16025"/>
            </a:xfrm>
            <a:custGeom>
              <a:rect b="b" l="l" r="r" t="t"/>
              <a:pathLst>
                <a:path extrusionOk="0" h="641" w="674">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8" name="Google Shape;328;p3"/>
            <p:cNvSpPr/>
            <p:nvPr/>
          </p:nvSpPr>
          <p:spPr>
            <a:xfrm>
              <a:off x="5389850" y="2466100"/>
              <a:ext cx="57275" cy="62300"/>
            </a:xfrm>
            <a:custGeom>
              <a:rect b="b" l="l" r="r" t="t"/>
              <a:pathLst>
                <a:path extrusionOk="0" h="2492" w="2291">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29" name="Google Shape;329;p3"/>
            <p:cNvSpPr/>
            <p:nvPr/>
          </p:nvSpPr>
          <p:spPr>
            <a:xfrm>
              <a:off x="5410900" y="2488825"/>
              <a:ext cx="14325" cy="21900"/>
            </a:xfrm>
            <a:custGeom>
              <a:rect b="b" l="l" r="r" t="t"/>
              <a:pathLst>
                <a:path extrusionOk="0" h="876" w="573">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0" name="Google Shape;330;p3"/>
            <p:cNvSpPr/>
            <p:nvPr/>
          </p:nvSpPr>
          <p:spPr>
            <a:xfrm>
              <a:off x="5671000" y="2627700"/>
              <a:ext cx="23575" cy="21075"/>
            </a:xfrm>
            <a:custGeom>
              <a:rect b="b" l="l" r="r" t="t"/>
              <a:pathLst>
                <a:path extrusionOk="0" h="843" w="943">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1" name="Google Shape;331;p3"/>
            <p:cNvSpPr/>
            <p:nvPr/>
          </p:nvSpPr>
          <p:spPr>
            <a:xfrm>
              <a:off x="5347775" y="2557000"/>
              <a:ext cx="19375" cy="26950"/>
            </a:xfrm>
            <a:custGeom>
              <a:rect b="b" l="l" r="r" t="t"/>
              <a:pathLst>
                <a:path extrusionOk="0" h="1078" w="775">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2" name="Google Shape;332;p3"/>
            <p:cNvSpPr/>
            <p:nvPr/>
          </p:nvSpPr>
          <p:spPr>
            <a:xfrm>
              <a:off x="5219825" y="2607500"/>
              <a:ext cx="64000" cy="61475"/>
            </a:xfrm>
            <a:custGeom>
              <a:rect b="b" l="l" r="r" t="t"/>
              <a:pathLst>
                <a:path extrusionOk="0" h="2459" w="2560">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3" name="Google Shape;333;p3"/>
            <p:cNvSpPr/>
            <p:nvPr/>
          </p:nvSpPr>
          <p:spPr>
            <a:xfrm>
              <a:off x="5652475" y="2606650"/>
              <a:ext cx="64825" cy="62325"/>
            </a:xfrm>
            <a:custGeom>
              <a:rect b="b" l="l" r="r" t="t"/>
              <a:pathLst>
                <a:path extrusionOk="0" h="2493" w="2593">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4" name="Google Shape;334;p3"/>
            <p:cNvSpPr/>
            <p:nvPr/>
          </p:nvSpPr>
          <p:spPr>
            <a:xfrm>
              <a:off x="5326725" y="2535125"/>
              <a:ext cx="63150" cy="68200"/>
            </a:xfrm>
            <a:custGeom>
              <a:rect b="b" l="l" r="r" t="t"/>
              <a:pathLst>
                <a:path extrusionOk="0" h="2728" w="2526">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5" name="Google Shape;335;p3"/>
            <p:cNvSpPr/>
            <p:nvPr/>
          </p:nvSpPr>
          <p:spPr>
            <a:xfrm>
              <a:off x="5244250" y="2627700"/>
              <a:ext cx="19375" cy="22750"/>
            </a:xfrm>
            <a:custGeom>
              <a:rect b="b" l="l" r="r" t="t"/>
              <a:pathLst>
                <a:path extrusionOk="0" h="910" w="775">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6" name="Google Shape;336;p3"/>
            <p:cNvSpPr/>
            <p:nvPr/>
          </p:nvSpPr>
          <p:spPr>
            <a:xfrm>
              <a:off x="5057400" y="2606650"/>
              <a:ext cx="81650" cy="67375"/>
            </a:xfrm>
            <a:custGeom>
              <a:rect b="b" l="l" r="r" t="t"/>
              <a:pathLst>
                <a:path extrusionOk="0" h="2695" w="3266">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7" name="Google Shape;337;p3"/>
            <p:cNvSpPr/>
            <p:nvPr/>
          </p:nvSpPr>
          <p:spPr>
            <a:xfrm>
              <a:off x="5058225" y="2535950"/>
              <a:ext cx="117025" cy="65675"/>
            </a:xfrm>
            <a:custGeom>
              <a:rect b="b" l="l" r="r" t="t"/>
              <a:pathLst>
                <a:path extrusionOk="0" h="2627" w="4681">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8" name="Google Shape;338;p3"/>
            <p:cNvSpPr/>
            <p:nvPr/>
          </p:nvSpPr>
          <p:spPr>
            <a:xfrm>
              <a:off x="5128925" y="2395400"/>
              <a:ext cx="64000" cy="61450"/>
            </a:xfrm>
            <a:custGeom>
              <a:rect b="b" l="l" r="r" t="t"/>
              <a:pathLst>
                <a:path extrusionOk="0" h="2458" w="2560">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39" name="Google Shape;339;p3"/>
            <p:cNvSpPr/>
            <p:nvPr/>
          </p:nvSpPr>
          <p:spPr>
            <a:xfrm>
              <a:off x="5148300" y="2605825"/>
              <a:ext cx="63150" cy="68200"/>
            </a:xfrm>
            <a:custGeom>
              <a:rect b="b" l="l" r="r" t="t"/>
              <a:pathLst>
                <a:path extrusionOk="0" h="2728" w="2526">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0" name="Google Shape;340;p3"/>
            <p:cNvSpPr/>
            <p:nvPr/>
          </p:nvSpPr>
          <p:spPr>
            <a:xfrm>
              <a:off x="5199625" y="2678200"/>
              <a:ext cx="64000" cy="71575"/>
            </a:xfrm>
            <a:custGeom>
              <a:rect b="b" l="l" r="r" t="t"/>
              <a:pathLst>
                <a:path extrusionOk="0" h="2863" w="2560">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1" name="Google Shape;341;p3"/>
            <p:cNvSpPr/>
            <p:nvPr/>
          </p:nvSpPr>
          <p:spPr>
            <a:xfrm>
              <a:off x="5724850" y="2609175"/>
              <a:ext cx="7600" cy="60650"/>
            </a:xfrm>
            <a:custGeom>
              <a:rect b="b" l="l" r="r" t="t"/>
              <a:pathLst>
                <a:path extrusionOk="0" h="2426" w="304">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2" name="Google Shape;342;p3"/>
            <p:cNvSpPr/>
            <p:nvPr/>
          </p:nvSpPr>
          <p:spPr>
            <a:xfrm>
              <a:off x="5806500" y="2684100"/>
              <a:ext cx="7600" cy="68200"/>
            </a:xfrm>
            <a:custGeom>
              <a:rect b="b" l="l" r="r" t="t"/>
              <a:pathLst>
                <a:path extrusionOk="0" h="2728" w="304">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3" name="Google Shape;343;p3"/>
            <p:cNvSpPr/>
            <p:nvPr/>
          </p:nvSpPr>
          <p:spPr>
            <a:xfrm>
              <a:off x="5912550" y="2723650"/>
              <a:ext cx="11825" cy="17700"/>
            </a:xfrm>
            <a:custGeom>
              <a:rect b="b" l="l" r="r" t="t"/>
              <a:pathLst>
                <a:path extrusionOk="0" h="708" w="473">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4" name="Google Shape;344;p3"/>
            <p:cNvSpPr/>
            <p:nvPr/>
          </p:nvSpPr>
          <p:spPr>
            <a:xfrm>
              <a:off x="5888150" y="2710200"/>
              <a:ext cx="64825" cy="43775"/>
            </a:xfrm>
            <a:custGeom>
              <a:rect b="b" l="l" r="r" t="t"/>
              <a:pathLst>
                <a:path extrusionOk="0" h="1751" w="2593">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5" name="Google Shape;345;p3"/>
            <p:cNvSpPr/>
            <p:nvPr/>
          </p:nvSpPr>
          <p:spPr>
            <a:xfrm>
              <a:off x="5950425" y="2345725"/>
              <a:ext cx="69050" cy="47175"/>
            </a:xfrm>
            <a:custGeom>
              <a:rect b="b" l="l" r="r" t="t"/>
              <a:pathLst>
                <a:path extrusionOk="0" h="1887" w="2762">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6" name="Google Shape;346;p3"/>
            <p:cNvSpPr/>
            <p:nvPr/>
          </p:nvSpPr>
          <p:spPr>
            <a:xfrm>
              <a:off x="5710550" y="2559525"/>
              <a:ext cx="21075" cy="22750"/>
            </a:xfrm>
            <a:custGeom>
              <a:rect b="b" l="l" r="r" t="t"/>
              <a:pathLst>
                <a:path extrusionOk="0" h="910" w="843">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7" name="Google Shape;347;p3"/>
            <p:cNvSpPr/>
            <p:nvPr/>
          </p:nvSpPr>
          <p:spPr>
            <a:xfrm>
              <a:off x="6010200" y="1881125"/>
              <a:ext cx="297150" cy="942725"/>
            </a:xfrm>
            <a:custGeom>
              <a:rect b="b" l="l" r="r" t="t"/>
              <a:pathLst>
                <a:path extrusionOk="0" h="37709" w="11886">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8" name="Google Shape;348;p3"/>
            <p:cNvSpPr/>
            <p:nvPr/>
          </p:nvSpPr>
          <p:spPr>
            <a:xfrm>
              <a:off x="7092625" y="1473725"/>
              <a:ext cx="198650" cy="260950"/>
            </a:xfrm>
            <a:custGeom>
              <a:rect b="b" l="l" r="r" t="t"/>
              <a:pathLst>
                <a:path extrusionOk="0" h="10438" w="7946">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49" name="Google Shape;349;p3"/>
            <p:cNvSpPr/>
            <p:nvPr/>
          </p:nvSpPr>
          <p:spPr>
            <a:xfrm>
              <a:off x="5168500" y="2464425"/>
              <a:ext cx="63150" cy="68200"/>
            </a:xfrm>
            <a:custGeom>
              <a:rect b="b" l="l" r="r" t="t"/>
              <a:pathLst>
                <a:path extrusionOk="0" h="2728" w="2526">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0" name="Google Shape;350;p3"/>
            <p:cNvSpPr/>
            <p:nvPr/>
          </p:nvSpPr>
          <p:spPr>
            <a:xfrm>
              <a:off x="5686975" y="2535125"/>
              <a:ext cx="63150" cy="68200"/>
            </a:xfrm>
            <a:custGeom>
              <a:rect b="b" l="l" r="r" t="t"/>
              <a:pathLst>
                <a:path extrusionOk="0" h="2728" w="2526">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1" name="Google Shape;351;p3"/>
            <p:cNvSpPr/>
            <p:nvPr/>
          </p:nvSpPr>
          <p:spPr>
            <a:xfrm>
              <a:off x="5796400" y="2606650"/>
              <a:ext cx="64825" cy="62325"/>
            </a:xfrm>
            <a:custGeom>
              <a:rect b="b" l="l" r="r" t="t"/>
              <a:pathLst>
                <a:path extrusionOk="0" h="2493" w="2593">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2" name="Google Shape;352;p3"/>
            <p:cNvSpPr/>
            <p:nvPr/>
          </p:nvSpPr>
          <p:spPr>
            <a:xfrm>
              <a:off x="5818275" y="2619275"/>
              <a:ext cx="16875" cy="16875"/>
            </a:xfrm>
            <a:custGeom>
              <a:rect b="b" l="l" r="r" t="t"/>
              <a:pathLst>
                <a:path extrusionOk="0" h="675" w="675">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3" name="Google Shape;353;p3"/>
            <p:cNvSpPr/>
            <p:nvPr/>
          </p:nvSpPr>
          <p:spPr>
            <a:xfrm>
              <a:off x="5280450" y="2348250"/>
              <a:ext cx="68200" cy="42125"/>
            </a:xfrm>
            <a:custGeom>
              <a:rect b="b" l="l" r="r" t="t"/>
              <a:pathLst>
                <a:path extrusionOk="0" h="1685" w="2728">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4" name="Google Shape;354;p3"/>
            <p:cNvSpPr/>
            <p:nvPr/>
          </p:nvSpPr>
          <p:spPr>
            <a:xfrm>
              <a:off x="5262775" y="2490500"/>
              <a:ext cx="24425" cy="17700"/>
            </a:xfrm>
            <a:custGeom>
              <a:rect b="b" l="l" r="r" t="t"/>
              <a:pathLst>
                <a:path extrusionOk="0" h="708" w="977">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5" name="Google Shape;355;p3"/>
            <p:cNvSpPr/>
            <p:nvPr/>
          </p:nvSpPr>
          <p:spPr>
            <a:xfrm>
              <a:off x="5240050" y="2466100"/>
              <a:ext cx="63975" cy="61475"/>
            </a:xfrm>
            <a:custGeom>
              <a:rect b="b" l="l" r="r" t="t"/>
              <a:pathLst>
                <a:path extrusionOk="0" h="2459" w="2559">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6" name="Google Shape;356;p3"/>
            <p:cNvSpPr/>
            <p:nvPr/>
          </p:nvSpPr>
          <p:spPr>
            <a:xfrm>
              <a:off x="5209725" y="2556150"/>
              <a:ext cx="15175" cy="23600"/>
            </a:xfrm>
            <a:custGeom>
              <a:rect b="b" l="l" r="r" t="t"/>
              <a:pathLst>
                <a:path extrusionOk="0" h="944" w="607">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7" name="Google Shape;357;p3"/>
            <p:cNvSpPr/>
            <p:nvPr/>
          </p:nvSpPr>
          <p:spPr>
            <a:xfrm>
              <a:off x="5254350" y="2536800"/>
              <a:ext cx="63150" cy="61475"/>
            </a:xfrm>
            <a:custGeom>
              <a:rect b="b" l="l" r="r" t="t"/>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8" name="Google Shape;358;p3"/>
            <p:cNvSpPr/>
            <p:nvPr/>
          </p:nvSpPr>
          <p:spPr>
            <a:xfrm>
              <a:off x="5278750" y="2560375"/>
              <a:ext cx="16025" cy="21900"/>
            </a:xfrm>
            <a:custGeom>
              <a:rect b="b" l="l" r="r" t="t"/>
              <a:pathLst>
                <a:path extrusionOk="0" h="876" w="641">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59" name="Google Shape;359;p3"/>
            <p:cNvSpPr/>
            <p:nvPr/>
          </p:nvSpPr>
          <p:spPr>
            <a:xfrm>
              <a:off x="5181125" y="2535950"/>
              <a:ext cx="64825" cy="62325"/>
            </a:xfrm>
            <a:custGeom>
              <a:rect b="b" l="l" r="r" t="t"/>
              <a:pathLst>
                <a:path extrusionOk="0" h="2493" w="2593">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0" name="Google Shape;360;p3"/>
            <p:cNvSpPr/>
            <p:nvPr/>
          </p:nvSpPr>
          <p:spPr>
            <a:xfrm>
              <a:off x="5315800" y="2629375"/>
              <a:ext cx="20225" cy="19400"/>
            </a:xfrm>
            <a:custGeom>
              <a:rect b="b" l="l" r="r" t="t"/>
              <a:pathLst>
                <a:path extrusionOk="0" h="776" w="809">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1" name="Google Shape;361;p3"/>
            <p:cNvSpPr/>
            <p:nvPr/>
          </p:nvSpPr>
          <p:spPr>
            <a:xfrm>
              <a:off x="5345250" y="2394550"/>
              <a:ext cx="64825" cy="62300"/>
            </a:xfrm>
            <a:custGeom>
              <a:rect b="b" l="l" r="r" t="t"/>
              <a:pathLst>
                <a:path extrusionOk="0" h="2492" w="2593">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2" name="Google Shape;362;p3"/>
            <p:cNvSpPr/>
            <p:nvPr/>
          </p:nvSpPr>
          <p:spPr>
            <a:xfrm>
              <a:off x="5417625" y="2393700"/>
              <a:ext cx="63175" cy="68225"/>
            </a:xfrm>
            <a:custGeom>
              <a:rect b="b" l="l" r="r" t="t"/>
              <a:pathLst>
                <a:path extrusionOk="0" h="2729" w="2527">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3" name="Google Shape;363;p3"/>
            <p:cNvSpPr/>
            <p:nvPr/>
          </p:nvSpPr>
          <p:spPr>
            <a:xfrm>
              <a:off x="5292225" y="2606650"/>
              <a:ext cx="64825" cy="62325"/>
            </a:xfrm>
            <a:custGeom>
              <a:rect b="b" l="l" r="r" t="t"/>
              <a:pathLst>
                <a:path extrusionOk="0" h="2493" w="2593">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4" name="Google Shape;364;p3"/>
            <p:cNvSpPr/>
            <p:nvPr/>
          </p:nvSpPr>
          <p:spPr>
            <a:xfrm>
              <a:off x="5227400" y="2424000"/>
              <a:ext cx="19400" cy="22750"/>
            </a:xfrm>
            <a:custGeom>
              <a:rect b="b" l="l" r="r" t="t"/>
              <a:pathLst>
                <a:path extrusionOk="0" h="910" w="776">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5" name="Google Shape;365;p3"/>
            <p:cNvSpPr/>
            <p:nvPr/>
          </p:nvSpPr>
          <p:spPr>
            <a:xfrm>
              <a:off x="5278750" y="2395400"/>
              <a:ext cx="57275" cy="62300"/>
            </a:xfrm>
            <a:custGeom>
              <a:rect b="b" l="l" r="r" t="t"/>
              <a:pathLst>
                <a:path extrusionOk="0" h="2492" w="2291">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6" name="Google Shape;366;p3"/>
            <p:cNvSpPr/>
            <p:nvPr/>
          </p:nvSpPr>
          <p:spPr>
            <a:xfrm>
              <a:off x="5298950" y="2424000"/>
              <a:ext cx="18550" cy="26975"/>
            </a:xfrm>
            <a:custGeom>
              <a:rect b="b" l="l" r="r" t="t"/>
              <a:pathLst>
                <a:path extrusionOk="0" h="1079" w="742">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7" name="Google Shape;367;p3"/>
            <p:cNvSpPr/>
            <p:nvPr/>
          </p:nvSpPr>
          <p:spPr>
            <a:xfrm>
              <a:off x="5273700" y="2397075"/>
              <a:ext cx="7600" cy="60625"/>
            </a:xfrm>
            <a:custGeom>
              <a:rect b="b" l="l" r="r" t="t"/>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8" name="Google Shape;368;p3"/>
            <p:cNvSpPr/>
            <p:nvPr/>
          </p:nvSpPr>
          <p:spPr>
            <a:xfrm>
              <a:off x="5206375" y="2345725"/>
              <a:ext cx="69050" cy="47175"/>
            </a:xfrm>
            <a:custGeom>
              <a:rect b="b" l="l" r="r" t="t"/>
              <a:pathLst>
                <a:path extrusionOk="0" h="1887" w="2762">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69" name="Google Shape;369;p3"/>
            <p:cNvSpPr/>
            <p:nvPr/>
          </p:nvSpPr>
          <p:spPr>
            <a:xfrm>
              <a:off x="5190375" y="2485450"/>
              <a:ext cx="20225" cy="26125"/>
            </a:xfrm>
            <a:custGeom>
              <a:rect b="b" l="l" r="r" t="t"/>
              <a:pathLst>
                <a:path extrusionOk="0" h="1045" w="809">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0" name="Google Shape;370;p3"/>
            <p:cNvSpPr/>
            <p:nvPr/>
          </p:nvSpPr>
          <p:spPr>
            <a:xfrm>
              <a:off x="5341875" y="2489675"/>
              <a:ext cx="14350" cy="4225"/>
            </a:xfrm>
            <a:custGeom>
              <a:rect b="b" l="l" r="r" t="t"/>
              <a:pathLst>
                <a:path extrusionOk="0" h="169" w="574">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1" name="Google Shape;371;p3"/>
            <p:cNvSpPr/>
            <p:nvPr/>
          </p:nvSpPr>
          <p:spPr>
            <a:xfrm>
              <a:off x="5312425" y="2465250"/>
              <a:ext cx="64825" cy="62325"/>
            </a:xfrm>
            <a:custGeom>
              <a:rect b="b" l="l" r="r" t="t"/>
              <a:pathLst>
                <a:path extrusionOk="0" h="2493"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2" name="Google Shape;372;p3"/>
            <p:cNvSpPr/>
            <p:nvPr/>
          </p:nvSpPr>
          <p:spPr>
            <a:xfrm>
              <a:off x="5337675" y="2490500"/>
              <a:ext cx="16850" cy="20225"/>
            </a:xfrm>
            <a:custGeom>
              <a:rect b="b" l="l" r="r" t="t"/>
              <a:pathLst>
                <a:path extrusionOk="0" h="809" w="674">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3" name="Google Shape;373;p3"/>
            <p:cNvSpPr/>
            <p:nvPr/>
          </p:nvSpPr>
          <p:spPr>
            <a:xfrm>
              <a:off x="5367125" y="2425700"/>
              <a:ext cx="20225" cy="22750"/>
            </a:xfrm>
            <a:custGeom>
              <a:rect b="b" l="l" r="r" t="t"/>
              <a:pathLst>
                <a:path extrusionOk="0" h="910" w="809">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4" name="Google Shape;374;p3"/>
            <p:cNvSpPr/>
            <p:nvPr/>
          </p:nvSpPr>
          <p:spPr>
            <a:xfrm>
              <a:off x="5441200" y="2428225"/>
              <a:ext cx="18550" cy="24425"/>
            </a:xfrm>
            <a:custGeom>
              <a:rect b="b" l="l" r="r" t="t"/>
              <a:pathLst>
                <a:path extrusionOk="0" h="977" w="742">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5" name="Google Shape;375;p3"/>
            <p:cNvSpPr/>
            <p:nvPr/>
          </p:nvSpPr>
          <p:spPr>
            <a:xfrm>
              <a:off x="5803125" y="2430750"/>
              <a:ext cx="16025" cy="18525"/>
            </a:xfrm>
            <a:custGeom>
              <a:rect b="b" l="l" r="r" t="t"/>
              <a:pathLst>
                <a:path extrusionOk="0" h="741" w="641">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6" name="Google Shape;376;p3"/>
            <p:cNvSpPr/>
            <p:nvPr/>
          </p:nvSpPr>
          <p:spPr>
            <a:xfrm>
              <a:off x="5667625" y="536075"/>
              <a:ext cx="5925" cy="14325"/>
            </a:xfrm>
            <a:custGeom>
              <a:rect b="b" l="l" r="r" t="t"/>
              <a:pathLst>
                <a:path extrusionOk="0" h="573" w="237">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7" name="Google Shape;377;p3"/>
            <p:cNvSpPr/>
            <p:nvPr/>
          </p:nvSpPr>
          <p:spPr>
            <a:xfrm>
              <a:off x="5676875" y="508300"/>
              <a:ext cx="8450" cy="16850"/>
            </a:xfrm>
            <a:custGeom>
              <a:rect b="b" l="l" r="r" t="t"/>
              <a:pathLst>
                <a:path extrusionOk="0" h="674" w="338">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8" name="Google Shape;378;p3"/>
            <p:cNvSpPr/>
            <p:nvPr/>
          </p:nvSpPr>
          <p:spPr>
            <a:xfrm>
              <a:off x="5631425" y="266725"/>
              <a:ext cx="519350" cy="436025"/>
            </a:xfrm>
            <a:custGeom>
              <a:rect b="b" l="l" r="r" t="t"/>
              <a:pathLst>
                <a:path extrusionOk="0" h="17441" w="20774">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79" name="Google Shape;379;p3"/>
            <p:cNvSpPr/>
            <p:nvPr/>
          </p:nvSpPr>
          <p:spPr>
            <a:xfrm>
              <a:off x="5685300" y="485575"/>
              <a:ext cx="7600" cy="13500"/>
            </a:xfrm>
            <a:custGeom>
              <a:rect b="b" l="l" r="r" t="t"/>
              <a:pathLst>
                <a:path extrusionOk="0" h="540" w="304">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0" name="Google Shape;380;p3"/>
            <p:cNvSpPr/>
            <p:nvPr/>
          </p:nvSpPr>
          <p:spPr>
            <a:xfrm>
              <a:off x="5657525" y="557950"/>
              <a:ext cx="8450" cy="13500"/>
            </a:xfrm>
            <a:custGeom>
              <a:rect b="b" l="l" r="r" t="t"/>
              <a:pathLst>
                <a:path extrusionOk="0" h="540" w="338">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1" name="Google Shape;381;p3"/>
            <p:cNvSpPr/>
            <p:nvPr/>
          </p:nvSpPr>
          <p:spPr>
            <a:xfrm>
              <a:off x="5754325" y="392150"/>
              <a:ext cx="18525" cy="7600"/>
            </a:xfrm>
            <a:custGeom>
              <a:rect b="b" l="l" r="r" t="t"/>
              <a:pathLst>
                <a:path extrusionOk="0" h="304" w="741">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2" name="Google Shape;382;p3"/>
            <p:cNvSpPr/>
            <p:nvPr/>
          </p:nvSpPr>
          <p:spPr>
            <a:xfrm>
              <a:off x="5783775" y="400550"/>
              <a:ext cx="21075" cy="7600"/>
            </a:xfrm>
            <a:custGeom>
              <a:rect b="b" l="l" r="r" t="t"/>
              <a:pathLst>
                <a:path extrusionOk="0" h="304" w="843">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3" name="Google Shape;383;p3"/>
            <p:cNvSpPr/>
            <p:nvPr/>
          </p:nvSpPr>
          <p:spPr>
            <a:xfrm>
              <a:off x="3921925" y="624450"/>
              <a:ext cx="579125" cy="264325"/>
            </a:xfrm>
            <a:custGeom>
              <a:rect b="b" l="l" r="r" t="t"/>
              <a:pathLst>
                <a:path extrusionOk="0" h="10573" w="23165">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4" name="Google Shape;384;p3"/>
            <p:cNvSpPr/>
            <p:nvPr/>
          </p:nvSpPr>
          <p:spPr>
            <a:xfrm>
              <a:off x="5696250" y="439275"/>
              <a:ext cx="9275" cy="14350"/>
            </a:xfrm>
            <a:custGeom>
              <a:rect b="b" l="l" r="r" t="t"/>
              <a:pathLst>
                <a:path extrusionOk="0" h="574" w="371">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5" name="Google Shape;385;p3"/>
            <p:cNvSpPr/>
            <p:nvPr/>
          </p:nvSpPr>
          <p:spPr>
            <a:xfrm>
              <a:off x="5692875" y="462850"/>
              <a:ext cx="5925" cy="15175"/>
            </a:xfrm>
            <a:custGeom>
              <a:rect b="b" l="l" r="r" t="t"/>
              <a:pathLst>
                <a:path extrusionOk="0" h="607" w="237">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6" name="Google Shape;386;p3"/>
            <p:cNvSpPr/>
            <p:nvPr/>
          </p:nvSpPr>
          <p:spPr>
            <a:xfrm>
              <a:off x="5702975" y="416550"/>
              <a:ext cx="8450" cy="16025"/>
            </a:xfrm>
            <a:custGeom>
              <a:rect b="b" l="l" r="r" t="t"/>
              <a:pathLst>
                <a:path extrusionOk="0" h="641" w="338">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7" name="Google Shape;387;p3"/>
            <p:cNvSpPr/>
            <p:nvPr/>
          </p:nvSpPr>
          <p:spPr>
            <a:xfrm>
              <a:off x="4836025" y="1876900"/>
              <a:ext cx="1179250" cy="946950"/>
            </a:xfrm>
            <a:custGeom>
              <a:rect b="b" l="l" r="r" t="t"/>
              <a:pathLst>
                <a:path extrusionOk="0" h="37878" w="47170">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8" name="Google Shape;388;p3"/>
            <p:cNvSpPr/>
            <p:nvPr/>
          </p:nvSpPr>
          <p:spPr>
            <a:xfrm>
              <a:off x="4860425" y="2687475"/>
              <a:ext cx="6775" cy="9275"/>
            </a:xfrm>
            <a:custGeom>
              <a:rect b="b" l="l" r="r" t="t"/>
              <a:pathLst>
                <a:path extrusionOk="0" h="371" w="271">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89" name="Google Shape;389;p3"/>
            <p:cNvSpPr/>
            <p:nvPr/>
          </p:nvSpPr>
          <p:spPr>
            <a:xfrm>
              <a:off x="4403375" y="2435800"/>
              <a:ext cx="143975" cy="388050"/>
            </a:xfrm>
            <a:custGeom>
              <a:rect b="b" l="l" r="r" t="t"/>
              <a:pathLst>
                <a:path extrusionOk="0" h="15522" w="5759">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0" name="Google Shape;390;p3"/>
            <p:cNvSpPr/>
            <p:nvPr/>
          </p:nvSpPr>
          <p:spPr>
            <a:xfrm>
              <a:off x="4422750" y="2442525"/>
              <a:ext cx="17700" cy="58100"/>
            </a:xfrm>
            <a:custGeom>
              <a:rect b="b" l="l" r="r" t="t"/>
              <a:pathLst>
                <a:path extrusionOk="0" h="2324" w="708">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1" name="Google Shape;391;p3"/>
            <p:cNvSpPr/>
            <p:nvPr/>
          </p:nvSpPr>
          <p:spPr>
            <a:xfrm>
              <a:off x="4109625" y="305450"/>
              <a:ext cx="213825" cy="201200"/>
            </a:xfrm>
            <a:custGeom>
              <a:rect b="b" l="l" r="r" t="t"/>
              <a:pathLst>
                <a:path extrusionOk="0" h="8048" w="8553">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2" name="Google Shape;392;p3"/>
            <p:cNvSpPr/>
            <p:nvPr/>
          </p:nvSpPr>
          <p:spPr>
            <a:xfrm>
              <a:off x="4865475" y="2713550"/>
              <a:ext cx="16025" cy="51375"/>
            </a:xfrm>
            <a:custGeom>
              <a:rect b="b" l="l" r="r" t="t"/>
              <a:pathLst>
                <a:path extrusionOk="0" h="2055" w="641">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3" name="Google Shape;393;p3"/>
            <p:cNvSpPr/>
            <p:nvPr/>
          </p:nvSpPr>
          <p:spPr>
            <a:xfrm>
              <a:off x="5730750" y="386250"/>
              <a:ext cx="16850" cy="6750"/>
            </a:xfrm>
            <a:custGeom>
              <a:rect b="b" l="l" r="r" t="t"/>
              <a:pathLst>
                <a:path extrusionOk="0" h="270" w="674">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4" name="Google Shape;394;p3"/>
            <p:cNvSpPr/>
            <p:nvPr/>
          </p:nvSpPr>
          <p:spPr>
            <a:xfrm>
              <a:off x="3855450" y="1483825"/>
              <a:ext cx="286200" cy="291250"/>
            </a:xfrm>
            <a:custGeom>
              <a:rect b="b" l="l" r="r" t="t"/>
              <a:pathLst>
                <a:path extrusionOk="0" h="11650" w="11448">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5" name="Google Shape;395;p3"/>
            <p:cNvSpPr/>
            <p:nvPr/>
          </p:nvSpPr>
          <p:spPr>
            <a:xfrm>
              <a:off x="3843650" y="1362625"/>
              <a:ext cx="430150" cy="525250"/>
            </a:xfrm>
            <a:custGeom>
              <a:rect b="b" l="l" r="r" t="t"/>
              <a:pathLst>
                <a:path extrusionOk="0" h="21010" w="17206">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6" name="Google Shape;396;p3"/>
            <p:cNvSpPr/>
            <p:nvPr/>
          </p:nvSpPr>
          <p:spPr>
            <a:xfrm>
              <a:off x="4094475" y="289450"/>
              <a:ext cx="529450" cy="500000"/>
            </a:xfrm>
            <a:custGeom>
              <a:rect b="b" l="l" r="r" t="t"/>
              <a:pathLst>
                <a:path extrusionOk="0" h="20000" w="21178">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7" name="Google Shape;397;p3"/>
            <p:cNvSpPr/>
            <p:nvPr/>
          </p:nvSpPr>
          <p:spPr>
            <a:xfrm>
              <a:off x="3843650" y="1458575"/>
              <a:ext cx="404900" cy="344275"/>
            </a:xfrm>
            <a:custGeom>
              <a:rect b="b" l="l" r="r" t="t"/>
              <a:pathLst>
                <a:path extrusionOk="0" h="13771" w="16196">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8" name="Google Shape;398;p3"/>
            <p:cNvSpPr/>
            <p:nvPr/>
          </p:nvSpPr>
          <p:spPr>
            <a:xfrm>
              <a:off x="6068275" y="525975"/>
              <a:ext cx="5925" cy="14325"/>
            </a:xfrm>
            <a:custGeom>
              <a:rect b="b" l="l" r="r" t="t"/>
              <a:pathLst>
                <a:path extrusionOk="0" h="573" w="237">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399" name="Google Shape;399;p3"/>
            <p:cNvSpPr/>
            <p:nvPr/>
          </p:nvSpPr>
          <p:spPr>
            <a:xfrm>
              <a:off x="6084275" y="465375"/>
              <a:ext cx="6750" cy="15175"/>
            </a:xfrm>
            <a:custGeom>
              <a:rect b="b" l="l" r="r" t="t"/>
              <a:pathLst>
                <a:path extrusionOk="0" h="607" w="270">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0" name="Google Shape;400;p3"/>
            <p:cNvSpPr/>
            <p:nvPr/>
          </p:nvSpPr>
          <p:spPr>
            <a:xfrm>
              <a:off x="6091850" y="445175"/>
              <a:ext cx="8425" cy="11800"/>
            </a:xfrm>
            <a:custGeom>
              <a:rect b="b" l="l" r="r" t="t"/>
              <a:pathLst>
                <a:path extrusionOk="0" h="472" w="337">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1" name="Google Shape;401;p3"/>
            <p:cNvSpPr/>
            <p:nvPr/>
          </p:nvSpPr>
          <p:spPr>
            <a:xfrm>
              <a:off x="6069125" y="483900"/>
              <a:ext cx="16850" cy="5075"/>
            </a:xfrm>
            <a:custGeom>
              <a:rect b="b" l="l" r="r" t="t"/>
              <a:pathLst>
                <a:path extrusionOk="0" h="203" w="674">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2" name="Google Shape;402;p3"/>
            <p:cNvSpPr/>
            <p:nvPr/>
          </p:nvSpPr>
          <p:spPr>
            <a:xfrm>
              <a:off x="6028700" y="468750"/>
              <a:ext cx="11825" cy="6750"/>
            </a:xfrm>
            <a:custGeom>
              <a:rect b="b" l="l" r="r" t="t"/>
              <a:pathLst>
                <a:path extrusionOk="0" h="270" w="473">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3" name="Google Shape;403;p3"/>
            <p:cNvSpPr/>
            <p:nvPr/>
          </p:nvSpPr>
          <p:spPr>
            <a:xfrm>
              <a:off x="6047225" y="475475"/>
              <a:ext cx="15175" cy="5075"/>
            </a:xfrm>
            <a:custGeom>
              <a:rect b="b" l="l" r="r" t="t"/>
              <a:pathLst>
                <a:path extrusionOk="0" h="203" w="607">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4" name="Google Shape;404;p3"/>
            <p:cNvSpPr/>
            <p:nvPr/>
          </p:nvSpPr>
          <p:spPr>
            <a:xfrm>
              <a:off x="6100250" y="405600"/>
              <a:ext cx="6775" cy="12650"/>
            </a:xfrm>
            <a:custGeom>
              <a:rect b="b" l="l" r="r" t="t"/>
              <a:pathLst>
                <a:path extrusionOk="0" h="506" w="271">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5" name="Google Shape;405;p3"/>
            <p:cNvSpPr/>
            <p:nvPr/>
          </p:nvSpPr>
          <p:spPr>
            <a:xfrm>
              <a:off x="6024500" y="2348250"/>
              <a:ext cx="68200" cy="42125"/>
            </a:xfrm>
            <a:custGeom>
              <a:rect b="b" l="l" r="r" t="t"/>
              <a:pathLst>
                <a:path extrusionOk="0" h="1685" w="2728">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6" name="Google Shape;406;p3"/>
            <p:cNvSpPr/>
            <p:nvPr/>
          </p:nvSpPr>
          <p:spPr>
            <a:xfrm>
              <a:off x="6060700" y="547850"/>
              <a:ext cx="7600" cy="14350"/>
            </a:xfrm>
            <a:custGeom>
              <a:rect b="b" l="l" r="r" t="t"/>
              <a:pathLst>
                <a:path extrusionOk="0" h="574" w="304">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7" name="Google Shape;407;p3"/>
            <p:cNvSpPr/>
            <p:nvPr/>
          </p:nvSpPr>
          <p:spPr>
            <a:xfrm>
              <a:off x="6003450" y="462000"/>
              <a:ext cx="16025" cy="5075"/>
            </a:xfrm>
            <a:custGeom>
              <a:rect b="b" l="l" r="r" t="t"/>
              <a:pathLst>
                <a:path extrusionOk="0" h="203" w="641">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8" name="Google Shape;408;p3"/>
            <p:cNvSpPr/>
            <p:nvPr/>
          </p:nvSpPr>
          <p:spPr>
            <a:xfrm>
              <a:off x="6096050" y="422450"/>
              <a:ext cx="8450" cy="15175"/>
            </a:xfrm>
            <a:custGeom>
              <a:rect b="b" l="l" r="r" t="t"/>
              <a:pathLst>
                <a:path extrusionOk="0" h="607" w="338">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09" name="Google Shape;409;p3"/>
            <p:cNvSpPr/>
            <p:nvPr/>
          </p:nvSpPr>
          <p:spPr>
            <a:xfrm>
              <a:off x="5834275" y="413175"/>
              <a:ext cx="14325" cy="5075"/>
            </a:xfrm>
            <a:custGeom>
              <a:rect b="b" l="l" r="r" t="t"/>
              <a:pathLst>
                <a:path extrusionOk="0" h="203" w="573">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0" name="Google Shape;410;p3"/>
            <p:cNvSpPr/>
            <p:nvPr/>
          </p:nvSpPr>
          <p:spPr>
            <a:xfrm>
              <a:off x="5728225" y="359325"/>
              <a:ext cx="4225" cy="14325"/>
            </a:xfrm>
            <a:custGeom>
              <a:rect b="b" l="l" r="r" t="t"/>
              <a:pathLst>
                <a:path extrusionOk="0" h="573" w="169">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1" name="Google Shape;411;p3"/>
            <p:cNvSpPr/>
            <p:nvPr/>
          </p:nvSpPr>
          <p:spPr>
            <a:xfrm>
              <a:off x="5811550" y="405600"/>
              <a:ext cx="16025" cy="9300"/>
            </a:xfrm>
            <a:custGeom>
              <a:rect b="b" l="l" r="r" t="t"/>
              <a:pathLst>
                <a:path extrusionOk="0" h="372" w="641">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2" name="Google Shape;412;p3"/>
            <p:cNvSpPr/>
            <p:nvPr/>
          </p:nvSpPr>
          <p:spPr>
            <a:xfrm>
              <a:off x="5731600" y="330700"/>
              <a:ext cx="8425" cy="22750"/>
            </a:xfrm>
            <a:custGeom>
              <a:rect b="b" l="l" r="r" t="t"/>
              <a:pathLst>
                <a:path extrusionOk="0" h="910" w="337">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3" name="Google Shape;413;p3"/>
            <p:cNvSpPr/>
            <p:nvPr/>
          </p:nvSpPr>
          <p:spPr>
            <a:xfrm>
              <a:off x="5855325" y="419075"/>
              <a:ext cx="15175" cy="4225"/>
            </a:xfrm>
            <a:custGeom>
              <a:rect b="b" l="l" r="r" t="t"/>
              <a:pathLst>
                <a:path extrusionOk="0" h="169" w="607">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4" name="Google Shape;414;p3"/>
            <p:cNvSpPr/>
            <p:nvPr/>
          </p:nvSpPr>
          <p:spPr>
            <a:xfrm>
              <a:off x="5740000" y="301250"/>
              <a:ext cx="10125" cy="17700"/>
            </a:xfrm>
            <a:custGeom>
              <a:rect b="b" l="l" r="r" t="t"/>
              <a:pathLst>
                <a:path extrusionOk="0" h="708" w="405">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5" name="Google Shape;415;p3"/>
            <p:cNvSpPr/>
            <p:nvPr/>
          </p:nvSpPr>
          <p:spPr>
            <a:xfrm>
              <a:off x="5877200" y="424975"/>
              <a:ext cx="21075" cy="8425"/>
            </a:xfrm>
            <a:custGeom>
              <a:rect b="b" l="l" r="r" t="t"/>
              <a:pathLst>
                <a:path extrusionOk="0" h="337" w="843">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6" name="Google Shape;416;p3"/>
            <p:cNvSpPr/>
            <p:nvPr/>
          </p:nvSpPr>
          <p:spPr>
            <a:xfrm>
              <a:off x="5951275" y="446025"/>
              <a:ext cx="15175" cy="6750"/>
            </a:xfrm>
            <a:custGeom>
              <a:rect b="b" l="l" r="r" t="t"/>
              <a:pathLst>
                <a:path extrusionOk="0" h="270" w="607">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7" name="Google Shape;417;p3"/>
            <p:cNvSpPr/>
            <p:nvPr/>
          </p:nvSpPr>
          <p:spPr>
            <a:xfrm>
              <a:off x="5971475" y="452750"/>
              <a:ext cx="21900" cy="6750"/>
            </a:xfrm>
            <a:custGeom>
              <a:rect b="b" l="l" r="r" t="t"/>
              <a:pathLst>
                <a:path extrusionOk="0" h="270" w="876">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8" name="Google Shape;418;p3"/>
            <p:cNvSpPr/>
            <p:nvPr/>
          </p:nvSpPr>
          <p:spPr>
            <a:xfrm>
              <a:off x="5927700" y="438425"/>
              <a:ext cx="17700" cy="6775"/>
            </a:xfrm>
            <a:custGeom>
              <a:rect b="b" l="l" r="r" t="t"/>
              <a:pathLst>
                <a:path extrusionOk="0" h="271" w="708">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19" name="Google Shape;419;p3"/>
            <p:cNvSpPr/>
            <p:nvPr/>
          </p:nvSpPr>
          <p:spPr>
            <a:xfrm>
              <a:off x="5904150" y="430850"/>
              <a:ext cx="18525" cy="6775"/>
            </a:xfrm>
            <a:custGeom>
              <a:rect b="b" l="l" r="r" t="t"/>
              <a:pathLst>
                <a:path extrusionOk="0" h="271" w="741">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0" name="Google Shape;420;p3"/>
            <p:cNvSpPr/>
            <p:nvPr/>
          </p:nvSpPr>
          <p:spPr>
            <a:xfrm>
              <a:off x="5057400" y="2393700"/>
              <a:ext cx="63150" cy="68225"/>
            </a:xfrm>
            <a:custGeom>
              <a:rect b="b" l="l" r="r" t="t"/>
              <a:pathLst>
                <a:path extrusionOk="0" h="2729" w="2526">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1" name="Google Shape;421;p3"/>
            <p:cNvSpPr/>
            <p:nvPr/>
          </p:nvSpPr>
          <p:spPr>
            <a:xfrm>
              <a:off x="5921825" y="2394550"/>
              <a:ext cx="64825" cy="62300"/>
            </a:xfrm>
            <a:custGeom>
              <a:rect b="b" l="l" r="r" t="t"/>
              <a:pathLst>
                <a:path extrusionOk="0" h="2492" w="2593">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2" name="Google Shape;422;p3"/>
            <p:cNvSpPr/>
            <p:nvPr/>
          </p:nvSpPr>
          <p:spPr>
            <a:xfrm>
              <a:off x="5876375" y="2346575"/>
              <a:ext cx="63975" cy="44625"/>
            </a:xfrm>
            <a:custGeom>
              <a:rect b="b" l="l" r="r" t="t"/>
              <a:pathLst>
                <a:path extrusionOk="0" h="1785" w="2559">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3" name="Google Shape;423;p3"/>
            <p:cNvSpPr/>
            <p:nvPr/>
          </p:nvSpPr>
          <p:spPr>
            <a:xfrm>
              <a:off x="5960525" y="2466100"/>
              <a:ext cx="64000" cy="61475"/>
            </a:xfrm>
            <a:custGeom>
              <a:rect b="b" l="l" r="r" t="t"/>
              <a:pathLst>
                <a:path extrusionOk="0" h="2459" w="2560">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4" name="Google Shape;424;p3"/>
            <p:cNvSpPr/>
            <p:nvPr/>
          </p:nvSpPr>
          <p:spPr>
            <a:xfrm>
              <a:off x="5974850" y="2536800"/>
              <a:ext cx="63150" cy="61475"/>
            </a:xfrm>
            <a:custGeom>
              <a:rect b="b" l="l" r="r" t="t"/>
              <a:pathLst>
                <a:path extrusionOk="0" h="2459" w="2526">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5" name="Google Shape;425;p3"/>
            <p:cNvSpPr/>
            <p:nvPr/>
          </p:nvSpPr>
          <p:spPr>
            <a:xfrm>
              <a:off x="5803125" y="2348250"/>
              <a:ext cx="66525" cy="40425"/>
            </a:xfrm>
            <a:custGeom>
              <a:rect b="b" l="l" r="r" t="t"/>
              <a:pathLst>
                <a:path extrusionOk="0" h="1617" w="2661">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6" name="Google Shape;426;p3"/>
            <p:cNvSpPr/>
            <p:nvPr/>
          </p:nvSpPr>
          <p:spPr>
            <a:xfrm>
              <a:off x="5201325" y="2394550"/>
              <a:ext cx="64825" cy="62300"/>
            </a:xfrm>
            <a:custGeom>
              <a:rect b="b" l="l" r="r" t="t"/>
              <a:pathLst>
                <a:path extrusionOk="0" h="2492" w="25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7" name="Google Shape;427;p3"/>
            <p:cNvSpPr/>
            <p:nvPr/>
          </p:nvSpPr>
          <p:spPr>
            <a:xfrm>
              <a:off x="5355350" y="2348250"/>
              <a:ext cx="69050" cy="40425"/>
            </a:xfrm>
            <a:custGeom>
              <a:rect b="b" l="l" r="r" t="t"/>
              <a:pathLst>
                <a:path extrusionOk="0" h="1617" w="2762">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8" name="Google Shape;428;p3"/>
            <p:cNvSpPr/>
            <p:nvPr/>
          </p:nvSpPr>
          <p:spPr>
            <a:xfrm>
              <a:off x="5901625" y="2535950"/>
              <a:ext cx="64825" cy="62325"/>
            </a:xfrm>
            <a:custGeom>
              <a:rect b="b" l="l" r="r" t="t"/>
              <a:pathLst>
                <a:path extrusionOk="0" h="2493" w="2593">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29" name="Google Shape;429;p3"/>
            <p:cNvSpPr/>
            <p:nvPr/>
          </p:nvSpPr>
          <p:spPr>
            <a:xfrm>
              <a:off x="5658375" y="2346575"/>
              <a:ext cx="63975" cy="44625"/>
            </a:xfrm>
            <a:custGeom>
              <a:rect b="b" l="l" r="r" t="t"/>
              <a:pathLst>
                <a:path extrusionOk="0" h="1785" w="2559">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0" name="Google Shape;430;p3"/>
            <p:cNvSpPr/>
            <p:nvPr/>
          </p:nvSpPr>
          <p:spPr>
            <a:xfrm>
              <a:off x="5430250" y="2348250"/>
              <a:ext cx="69050" cy="40425"/>
            </a:xfrm>
            <a:custGeom>
              <a:rect b="b" l="l" r="r" t="t"/>
              <a:pathLst>
                <a:path extrusionOk="0" h="1617" w="2762">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1" name="Google Shape;431;p3"/>
            <p:cNvSpPr/>
            <p:nvPr/>
          </p:nvSpPr>
          <p:spPr>
            <a:xfrm>
              <a:off x="5132300" y="2346575"/>
              <a:ext cx="64000" cy="44625"/>
            </a:xfrm>
            <a:custGeom>
              <a:rect b="b" l="l" r="r" t="t"/>
              <a:pathLst>
                <a:path extrusionOk="0" h="1785" w="2560">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2" name="Google Shape;432;p3"/>
            <p:cNvSpPr/>
            <p:nvPr/>
          </p:nvSpPr>
          <p:spPr>
            <a:xfrm>
              <a:off x="5729075" y="2348250"/>
              <a:ext cx="67350" cy="40425"/>
            </a:xfrm>
            <a:custGeom>
              <a:rect b="b" l="l" r="r" t="t"/>
              <a:pathLst>
                <a:path extrusionOk="0" h="1617" w="2694">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3" name="Google Shape;433;p3"/>
            <p:cNvSpPr/>
            <p:nvPr/>
          </p:nvSpPr>
          <p:spPr>
            <a:xfrm>
              <a:off x="5750100" y="2466100"/>
              <a:ext cx="57275" cy="62300"/>
            </a:xfrm>
            <a:custGeom>
              <a:rect b="b" l="l" r="r" t="t"/>
              <a:pathLst>
                <a:path extrusionOk="0" h="2492" w="2291">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4" name="Google Shape;434;p3"/>
            <p:cNvSpPr/>
            <p:nvPr/>
          </p:nvSpPr>
          <p:spPr>
            <a:xfrm>
              <a:off x="5766100" y="2489675"/>
              <a:ext cx="19375" cy="20225"/>
            </a:xfrm>
            <a:custGeom>
              <a:rect b="b" l="l" r="r" t="t"/>
              <a:pathLst>
                <a:path extrusionOk="0" h="809" w="775">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5" name="Google Shape;435;p3"/>
            <p:cNvSpPr/>
            <p:nvPr/>
          </p:nvSpPr>
          <p:spPr>
            <a:xfrm>
              <a:off x="5729900" y="2607500"/>
              <a:ext cx="57275" cy="62325"/>
            </a:xfrm>
            <a:custGeom>
              <a:rect b="b" l="l" r="r" t="t"/>
              <a:pathLst>
                <a:path extrusionOk="0" h="2493" w="2291">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6" name="Google Shape;436;p3"/>
            <p:cNvSpPr/>
            <p:nvPr/>
          </p:nvSpPr>
          <p:spPr>
            <a:xfrm>
              <a:off x="5784625" y="2559525"/>
              <a:ext cx="18525" cy="21900"/>
            </a:xfrm>
            <a:custGeom>
              <a:rect b="b" l="l" r="r" t="t"/>
              <a:pathLst>
                <a:path extrusionOk="0" h="876" w="741">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7" name="Google Shape;437;p3"/>
            <p:cNvSpPr/>
            <p:nvPr/>
          </p:nvSpPr>
          <p:spPr>
            <a:xfrm>
              <a:off x="5745050" y="2467775"/>
              <a:ext cx="7600" cy="60625"/>
            </a:xfrm>
            <a:custGeom>
              <a:rect b="b" l="l" r="r" t="t"/>
              <a:pathLst>
                <a:path extrusionOk="0" h="2425" w="304">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8" name="Google Shape;438;p3"/>
            <p:cNvSpPr/>
            <p:nvPr/>
          </p:nvSpPr>
          <p:spPr>
            <a:xfrm>
              <a:off x="5757675" y="2535950"/>
              <a:ext cx="64850" cy="62325"/>
            </a:xfrm>
            <a:custGeom>
              <a:rect b="b" l="l" r="r" t="t"/>
              <a:pathLst>
                <a:path extrusionOk="0" h="2493" w="2594">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39" name="Google Shape;439;p3"/>
            <p:cNvSpPr/>
            <p:nvPr/>
          </p:nvSpPr>
          <p:spPr>
            <a:xfrm>
              <a:off x="5889000" y="2464425"/>
              <a:ext cx="63150" cy="68200"/>
            </a:xfrm>
            <a:custGeom>
              <a:rect b="b" l="l" r="r" t="t"/>
              <a:pathLst>
                <a:path extrusionOk="0" h="2728" w="2526">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0" name="Google Shape;440;p3"/>
            <p:cNvSpPr/>
            <p:nvPr/>
          </p:nvSpPr>
          <p:spPr>
            <a:xfrm>
              <a:off x="5830900" y="2536800"/>
              <a:ext cx="58125" cy="62300"/>
            </a:xfrm>
            <a:custGeom>
              <a:rect b="b" l="l" r="r" t="t"/>
              <a:pathLst>
                <a:path extrusionOk="0" h="2492" w="2325">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1" name="Google Shape;441;p3"/>
            <p:cNvSpPr/>
            <p:nvPr/>
          </p:nvSpPr>
          <p:spPr>
            <a:xfrm>
              <a:off x="5835950" y="2487975"/>
              <a:ext cx="22750" cy="18550"/>
            </a:xfrm>
            <a:custGeom>
              <a:rect b="b" l="l" r="r" t="t"/>
              <a:pathLst>
                <a:path extrusionOk="0" h="742" w="910">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2" name="Google Shape;442;p3"/>
            <p:cNvSpPr/>
            <p:nvPr/>
          </p:nvSpPr>
          <p:spPr>
            <a:xfrm>
              <a:off x="5816600" y="2465250"/>
              <a:ext cx="64850" cy="62325"/>
            </a:xfrm>
            <a:custGeom>
              <a:rect b="b" l="l" r="r" t="t"/>
              <a:pathLst>
                <a:path extrusionOk="0" h="2493" w="2594">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3" name="Google Shape;443;p3"/>
            <p:cNvSpPr/>
            <p:nvPr/>
          </p:nvSpPr>
          <p:spPr>
            <a:xfrm>
              <a:off x="5979900" y="2689150"/>
              <a:ext cx="22750" cy="15175"/>
            </a:xfrm>
            <a:custGeom>
              <a:rect b="b" l="l" r="r" t="t"/>
              <a:pathLst>
                <a:path extrusionOk="0" h="607" w="910">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4" name="Google Shape;444;p3"/>
            <p:cNvSpPr/>
            <p:nvPr/>
          </p:nvSpPr>
          <p:spPr>
            <a:xfrm>
              <a:off x="6049750" y="2427375"/>
              <a:ext cx="28650" cy="20225"/>
            </a:xfrm>
            <a:custGeom>
              <a:rect b="b" l="l" r="r" t="t"/>
              <a:pathLst>
                <a:path extrusionOk="0" h="809" w="1146">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5" name="Google Shape;445;p3"/>
            <p:cNvSpPr/>
            <p:nvPr/>
          </p:nvSpPr>
          <p:spPr>
            <a:xfrm>
              <a:off x="5938650" y="2604125"/>
              <a:ext cx="155750" cy="69900"/>
            </a:xfrm>
            <a:custGeom>
              <a:rect b="b" l="l" r="r" t="t"/>
              <a:pathLst>
                <a:path extrusionOk="0" h="2796" w="6230">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6" name="Google Shape;446;p3"/>
            <p:cNvSpPr/>
            <p:nvPr/>
          </p:nvSpPr>
          <p:spPr>
            <a:xfrm>
              <a:off x="5744225" y="2620125"/>
              <a:ext cx="22750" cy="13500"/>
            </a:xfrm>
            <a:custGeom>
              <a:rect b="b" l="l" r="r" t="t"/>
              <a:pathLst>
                <a:path extrusionOk="0" h="540" w="91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7" name="Google Shape;447;p3"/>
            <p:cNvSpPr/>
            <p:nvPr/>
          </p:nvSpPr>
          <p:spPr>
            <a:xfrm>
              <a:off x="6030400" y="2712725"/>
              <a:ext cx="64000" cy="41250"/>
            </a:xfrm>
            <a:custGeom>
              <a:rect b="b" l="l" r="r" t="t"/>
              <a:pathLst>
                <a:path extrusionOk="0" h="1650" w="256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8" name="Google Shape;448;p3"/>
            <p:cNvSpPr/>
            <p:nvPr/>
          </p:nvSpPr>
          <p:spPr>
            <a:xfrm>
              <a:off x="5958000" y="2678200"/>
              <a:ext cx="62325" cy="74950"/>
            </a:xfrm>
            <a:custGeom>
              <a:rect b="b" l="l" r="r" t="t"/>
              <a:pathLst>
                <a:path extrusionOk="0" h="2998" w="2493">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49" name="Google Shape;449;p3"/>
            <p:cNvSpPr/>
            <p:nvPr/>
          </p:nvSpPr>
          <p:spPr>
            <a:xfrm>
              <a:off x="6028700" y="2718600"/>
              <a:ext cx="4250" cy="35375"/>
            </a:xfrm>
            <a:custGeom>
              <a:rect b="b" l="l" r="r" t="t"/>
              <a:pathLst>
                <a:path extrusionOk="0" h="1415" w="170">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0" name="Google Shape;450;p3"/>
            <p:cNvSpPr/>
            <p:nvPr/>
          </p:nvSpPr>
          <p:spPr>
            <a:xfrm>
              <a:off x="6053950" y="2723650"/>
              <a:ext cx="14350" cy="19400"/>
            </a:xfrm>
            <a:custGeom>
              <a:rect b="b" l="l" r="r" t="t"/>
              <a:pathLst>
                <a:path extrusionOk="0" h="776" w="574">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1" name="Google Shape;451;p3"/>
            <p:cNvSpPr/>
            <p:nvPr/>
          </p:nvSpPr>
          <p:spPr>
            <a:xfrm>
              <a:off x="6056475" y="2501450"/>
              <a:ext cx="27825" cy="22750"/>
            </a:xfrm>
            <a:custGeom>
              <a:rect b="b" l="l" r="r" t="t"/>
              <a:pathLst>
                <a:path extrusionOk="0" h="910" w="1113">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2" name="Google Shape;452;p3"/>
            <p:cNvSpPr/>
            <p:nvPr/>
          </p:nvSpPr>
          <p:spPr>
            <a:xfrm>
              <a:off x="5990825" y="2395400"/>
              <a:ext cx="101875" cy="63150"/>
            </a:xfrm>
            <a:custGeom>
              <a:rect b="b" l="l" r="r" t="t"/>
              <a:pathLst>
                <a:path extrusionOk="0" h="2526" w="4075">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3" name="Google Shape;453;p3"/>
            <p:cNvSpPr/>
            <p:nvPr/>
          </p:nvSpPr>
          <p:spPr>
            <a:xfrm>
              <a:off x="6030400" y="2466100"/>
              <a:ext cx="66525" cy="132175"/>
            </a:xfrm>
            <a:custGeom>
              <a:rect b="b" l="l" r="r" t="t"/>
              <a:pathLst>
                <a:path extrusionOk="0" h="5287" w="2661">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4" name="Google Shape;454;p3"/>
            <p:cNvSpPr/>
            <p:nvPr/>
          </p:nvSpPr>
          <p:spPr>
            <a:xfrm>
              <a:off x="5982425" y="2726175"/>
              <a:ext cx="21050" cy="12650"/>
            </a:xfrm>
            <a:custGeom>
              <a:rect b="b" l="l" r="r" t="t"/>
              <a:pathLst>
                <a:path extrusionOk="0" h="506" w="842">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5" name="Google Shape;455;p3"/>
            <p:cNvSpPr/>
            <p:nvPr/>
          </p:nvSpPr>
          <p:spPr>
            <a:xfrm>
              <a:off x="5072550" y="2497250"/>
              <a:ext cx="28625" cy="23575"/>
            </a:xfrm>
            <a:custGeom>
              <a:rect b="b" l="l" r="r" t="t"/>
              <a:pathLst>
                <a:path extrusionOk="0" h="943" w="1145">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6" name="Google Shape;456;p3"/>
            <p:cNvSpPr/>
            <p:nvPr/>
          </p:nvSpPr>
          <p:spPr>
            <a:xfrm>
              <a:off x="5868800" y="2605825"/>
              <a:ext cx="63150" cy="68200"/>
            </a:xfrm>
            <a:custGeom>
              <a:rect b="b" l="l" r="r" t="t"/>
              <a:pathLst>
                <a:path extrusionOk="0" h="2728" w="2526">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7" name="Google Shape;457;p3"/>
            <p:cNvSpPr/>
            <p:nvPr/>
          </p:nvSpPr>
          <p:spPr>
            <a:xfrm>
              <a:off x="5128100" y="2676525"/>
              <a:ext cx="63150" cy="78300"/>
            </a:xfrm>
            <a:custGeom>
              <a:rect b="b" l="l" r="r" t="t"/>
              <a:pathLst>
                <a:path extrusionOk="0" h="3132" w="2526">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8" name="Google Shape;458;p3"/>
            <p:cNvSpPr/>
            <p:nvPr/>
          </p:nvSpPr>
          <p:spPr>
            <a:xfrm>
              <a:off x="5055700" y="2464425"/>
              <a:ext cx="103550" cy="65675"/>
            </a:xfrm>
            <a:custGeom>
              <a:rect b="b" l="l" r="r" t="t"/>
              <a:pathLst>
                <a:path extrusionOk="0" h="2627" w="4142">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59" name="Google Shape;459;p3"/>
            <p:cNvSpPr/>
            <p:nvPr/>
          </p:nvSpPr>
          <p:spPr>
            <a:xfrm>
              <a:off x="5059075" y="2348250"/>
              <a:ext cx="66525" cy="40425"/>
            </a:xfrm>
            <a:custGeom>
              <a:rect b="b" l="l" r="r" t="t"/>
              <a:pathLst>
                <a:path extrusionOk="0" h="1617" w="2661">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0" name="Google Shape;460;p3"/>
            <p:cNvSpPr/>
            <p:nvPr/>
          </p:nvSpPr>
          <p:spPr>
            <a:xfrm>
              <a:off x="5055700" y="2677375"/>
              <a:ext cx="64850" cy="72400"/>
            </a:xfrm>
            <a:custGeom>
              <a:rect b="b" l="l" r="r" t="t"/>
              <a:pathLst>
                <a:path extrusionOk="0" h="2896" w="2594">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1" name="Google Shape;461;p3"/>
            <p:cNvSpPr/>
            <p:nvPr/>
          </p:nvSpPr>
          <p:spPr>
            <a:xfrm>
              <a:off x="5722325" y="2677375"/>
              <a:ext cx="80825" cy="72400"/>
            </a:xfrm>
            <a:custGeom>
              <a:rect b="b" l="l" r="r" t="t"/>
              <a:pathLst>
                <a:path extrusionOk="0" h="2896" w="3233">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2" name="Google Shape;462;p3"/>
            <p:cNvSpPr/>
            <p:nvPr/>
          </p:nvSpPr>
          <p:spPr>
            <a:xfrm>
              <a:off x="5811550" y="2677375"/>
              <a:ext cx="65675" cy="75775"/>
            </a:xfrm>
            <a:custGeom>
              <a:rect b="b" l="l" r="r" t="t"/>
              <a:pathLst>
                <a:path extrusionOk="0" h="3031" w="2627">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3" name="Google Shape;463;p3"/>
            <p:cNvSpPr/>
            <p:nvPr/>
          </p:nvSpPr>
          <p:spPr>
            <a:xfrm>
              <a:off x="5363775" y="2677375"/>
              <a:ext cx="351000" cy="78300"/>
            </a:xfrm>
            <a:custGeom>
              <a:rect b="b" l="l" r="r" t="t"/>
              <a:pathLst>
                <a:path extrusionOk="0" h="3132" w="14040">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64" name="Google Shape;464;p3"/>
            <p:cNvSpPr/>
            <p:nvPr/>
          </p:nvSpPr>
          <p:spPr>
            <a:xfrm>
              <a:off x="5273700" y="2674850"/>
              <a:ext cx="85050" cy="79125"/>
            </a:xfrm>
            <a:custGeom>
              <a:rect b="b" l="l" r="r" t="t"/>
              <a:pathLst>
                <a:path extrusionOk="0" h="3165" w="3402">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rgbClr val="FFFFFF"/>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465" name="Google Shape;465;p3"/>
          <p:cNvSpPr txBox="1"/>
          <p:nvPr>
            <p:ph type="ctrTitle"/>
          </p:nvPr>
        </p:nvSpPr>
        <p:spPr>
          <a:xfrm>
            <a:off x="1557875" y="1882525"/>
            <a:ext cx="6028200" cy="1546500"/>
          </a:xfrm>
          <a:prstGeom prst="rect">
            <a:avLst/>
          </a:prstGeom>
        </p:spPr>
        <p:txBody>
          <a:bodyPr anchorCtr="0" anchor="b" bIns="91425" lIns="91425" spcFirstLastPara="1" rIns="91425" wrap="square" tIns="91425"/>
          <a:lstStyle>
            <a:lvl1pPr lvl="0" rtl="0" algn="ctr">
              <a:spcBef>
                <a:spcPts val="0"/>
              </a:spcBef>
              <a:spcAft>
                <a:spcPts val="0"/>
              </a:spcAft>
              <a:buClr>
                <a:srgbClr val="FFFFFF"/>
              </a:buClr>
              <a:buSzPts val="5400"/>
              <a:buNone/>
              <a:defRPr b="0" sz="5400">
                <a:solidFill>
                  <a:srgbClr val="FFFFFF"/>
                </a:solidFill>
              </a:defRPr>
            </a:lvl1pPr>
            <a:lvl2pPr lvl="1" rtl="0" algn="ctr">
              <a:spcBef>
                <a:spcPts val="0"/>
              </a:spcBef>
              <a:spcAft>
                <a:spcPts val="0"/>
              </a:spcAft>
              <a:buClr>
                <a:srgbClr val="FFFFFF"/>
              </a:buClr>
              <a:buSzPts val="5400"/>
              <a:buNone/>
              <a:defRPr b="0" sz="5400">
                <a:solidFill>
                  <a:srgbClr val="FFFFFF"/>
                </a:solidFill>
              </a:defRPr>
            </a:lvl2pPr>
            <a:lvl3pPr lvl="2" rtl="0" algn="ctr">
              <a:spcBef>
                <a:spcPts val="0"/>
              </a:spcBef>
              <a:spcAft>
                <a:spcPts val="0"/>
              </a:spcAft>
              <a:buClr>
                <a:srgbClr val="FFFFFF"/>
              </a:buClr>
              <a:buSzPts val="5400"/>
              <a:buNone/>
              <a:defRPr b="0" sz="5400">
                <a:solidFill>
                  <a:srgbClr val="FFFFFF"/>
                </a:solidFill>
              </a:defRPr>
            </a:lvl3pPr>
            <a:lvl4pPr lvl="3" rtl="0" algn="ctr">
              <a:spcBef>
                <a:spcPts val="0"/>
              </a:spcBef>
              <a:spcAft>
                <a:spcPts val="0"/>
              </a:spcAft>
              <a:buClr>
                <a:srgbClr val="FFFFFF"/>
              </a:buClr>
              <a:buSzPts val="5400"/>
              <a:buNone/>
              <a:defRPr b="0" sz="5400">
                <a:solidFill>
                  <a:srgbClr val="FFFFFF"/>
                </a:solidFill>
              </a:defRPr>
            </a:lvl4pPr>
            <a:lvl5pPr lvl="4" rtl="0" algn="ctr">
              <a:spcBef>
                <a:spcPts val="0"/>
              </a:spcBef>
              <a:spcAft>
                <a:spcPts val="0"/>
              </a:spcAft>
              <a:buClr>
                <a:srgbClr val="FFFFFF"/>
              </a:buClr>
              <a:buSzPts val="5400"/>
              <a:buNone/>
              <a:defRPr b="0" sz="5400">
                <a:solidFill>
                  <a:srgbClr val="FFFFFF"/>
                </a:solidFill>
              </a:defRPr>
            </a:lvl5pPr>
            <a:lvl6pPr lvl="5" rtl="0" algn="ctr">
              <a:spcBef>
                <a:spcPts val="0"/>
              </a:spcBef>
              <a:spcAft>
                <a:spcPts val="0"/>
              </a:spcAft>
              <a:buClr>
                <a:srgbClr val="FFFFFF"/>
              </a:buClr>
              <a:buSzPts val="5400"/>
              <a:buNone/>
              <a:defRPr b="0" sz="5400">
                <a:solidFill>
                  <a:srgbClr val="FFFFFF"/>
                </a:solidFill>
              </a:defRPr>
            </a:lvl6pPr>
            <a:lvl7pPr lvl="6" rtl="0" algn="ctr">
              <a:spcBef>
                <a:spcPts val="0"/>
              </a:spcBef>
              <a:spcAft>
                <a:spcPts val="0"/>
              </a:spcAft>
              <a:buClr>
                <a:srgbClr val="FFFFFF"/>
              </a:buClr>
              <a:buSzPts val="5400"/>
              <a:buNone/>
              <a:defRPr b="0" sz="5400">
                <a:solidFill>
                  <a:srgbClr val="FFFFFF"/>
                </a:solidFill>
              </a:defRPr>
            </a:lvl7pPr>
            <a:lvl8pPr lvl="7" rtl="0" algn="ctr">
              <a:spcBef>
                <a:spcPts val="0"/>
              </a:spcBef>
              <a:spcAft>
                <a:spcPts val="0"/>
              </a:spcAft>
              <a:buClr>
                <a:srgbClr val="FFFFFF"/>
              </a:buClr>
              <a:buSzPts val="5400"/>
              <a:buNone/>
              <a:defRPr b="0" sz="5400">
                <a:solidFill>
                  <a:srgbClr val="FFFFFF"/>
                </a:solidFill>
              </a:defRPr>
            </a:lvl8pPr>
            <a:lvl9pPr lvl="8" rtl="0" algn="ctr">
              <a:spcBef>
                <a:spcPts val="0"/>
              </a:spcBef>
              <a:spcAft>
                <a:spcPts val="0"/>
              </a:spcAft>
              <a:buClr>
                <a:srgbClr val="FFFFFF"/>
              </a:buClr>
              <a:buSzPts val="5400"/>
              <a:buNone/>
              <a:defRPr b="0" sz="5400">
                <a:solidFill>
                  <a:srgbClr val="FFFFFF"/>
                </a:solidFill>
              </a:defRPr>
            </a:lvl9pPr>
          </a:lstStyle>
          <a:p/>
        </p:txBody>
      </p:sp>
      <p:sp>
        <p:nvSpPr>
          <p:cNvPr id="466" name="Google Shape;466;p3"/>
          <p:cNvSpPr txBox="1"/>
          <p:nvPr>
            <p:ph idx="1" type="subTitle"/>
          </p:nvPr>
        </p:nvSpPr>
        <p:spPr>
          <a:xfrm>
            <a:off x="1557875" y="3329551"/>
            <a:ext cx="6028200" cy="1061100"/>
          </a:xfrm>
          <a:prstGeom prst="rect">
            <a:avLst/>
          </a:prstGeom>
        </p:spPr>
        <p:txBody>
          <a:bodyPr anchorCtr="0" anchor="t" bIns="91425" lIns="91425" spcFirstLastPara="1" rIns="91425" wrap="square" tIns="91425"/>
          <a:lstStyle>
            <a:lvl1pPr lvl="0" rtl="0" algn="ctr">
              <a:spcBef>
                <a:spcPts val="0"/>
              </a:spcBef>
              <a:spcAft>
                <a:spcPts val="0"/>
              </a:spcAft>
              <a:buClr>
                <a:srgbClr val="434343"/>
              </a:buClr>
              <a:buSzPts val="1800"/>
              <a:buNone/>
              <a:defRPr sz="1800">
                <a:solidFill>
                  <a:srgbClr val="434343"/>
                </a:solidFill>
              </a:defRPr>
            </a:lvl1pPr>
            <a:lvl2pPr lvl="1" rtl="0" algn="ctr">
              <a:spcBef>
                <a:spcPts val="0"/>
              </a:spcBef>
              <a:spcAft>
                <a:spcPts val="0"/>
              </a:spcAft>
              <a:buClr>
                <a:srgbClr val="434343"/>
              </a:buClr>
              <a:buSzPts val="3000"/>
              <a:buNone/>
              <a:defRPr sz="3000">
                <a:solidFill>
                  <a:srgbClr val="434343"/>
                </a:solidFill>
              </a:defRPr>
            </a:lvl2pPr>
            <a:lvl3pPr lvl="2" rtl="0" algn="ctr">
              <a:spcBef>
                <a:spcPts val="0"/>
              </a:spcBef>
              <a:spcAft>
                <a:spcPts val="0"/>
              </a:spcAft>
              <a:buClr>
                <a:srgbClr val="434343"/>
              </a:buClr>
              <a:buSzPts val="3000"/>
              <a:buNone/>
              <a:defRPr sz="3000">
                <a:solidFill>
                  <a:srgbClr val="434343"/>
                </a:solidFill>
              </a:defRPr>
            </a:lvl3pPr>
            <a:lvl4pPr lvl="3" rtl="0" algn="ctr">
              <a:spcBef>
                <a:spcPts val="0"/>
              </a:spcBef>
              <a:spcAft>
                <a:spcPts val="0"/>
              </a:spcAft>
              <a:buClr>
                <a:srgbClr val="434343"/>
              </a:buClr>
              <a:buSzPts val="3000"/>
              <a:buNone/>
              <a:defRPr sz="3000">
                <a:solidFill>
                  <a:srgbClr val="434343"/>
                </a:solidFill>
              </a:defRPr>
            </a:lvl4pPr>
            <a:lvl5pPr lvl="4" rtl="0" algn="ctr">
              <a:spcBef>
                <a:spcPts val="0"/>
              </a:spcBef>
              <a:spcAft>
                <a:spcPts val="0"/>
              </a:spcAft>
              <a:buClr>
                <a:srgbClr val="434343"/>
              </a:buClr>
              <a:buSzPts val="3000"/>
              <a:buNone/>
              <a:defRPr sz="3000">
                <a:solidFill>
                  <a:srgbClr val="434343"/>
                </a:solidFill>
              </a:defRPr>
            </a:lvl5pPr>
            <a:lvl6pPr lvl="5" rtl="0" algn="ctr">
              <a:spcBef>
                <a:spcPts val="0"/>
              </a:spcBef>
              <a:spcAft>
                <a:spcPts val="0"/>
              </a:spcAft>
              <a:buClr>
                <a:srgbClr val="434343"/>
              </a:buClr>
              <a:buSzPts val="3000"/>
              <a:buNone/>
              <a:defRPr sz="3000">
                <a:solidFill>
                  <a:srgbClr val="434343"/>
                </a:solidFill>
              </a:defRPr>
            </a:lvl6pPr>
            <a:lvl7pPr lvl="6" rtl="0" algn="ctr">
              <a:spcBef>
                <a:spcPts val="0"/>
              </a:spcBef>
              <a:spcAft>
                <a:spcPts val="0"/>
              </a:spcAft>
              <a:buClr>
                <a:srgbClr val="434343"/>
              </a:buClr>
              <a:buSzPts val="3000"/>
              <a:buNone/>
              <a:defRPr sz="3000">
                <a:solidFill>
                  <a:srgbClr val="434343"/>
                </a:solidFill>
              </a:defRPr>
            </a:lvl7pPr>
            <a:lvl8pPr lvl="7" rtl="0" algn="ctr">
              <a:spcBef>
                <a:spcPts val="0"/>
              </a:spcBef>
              <a:spcAft>
                <a:spcPts val="0"/>
              </a:spcAft>
              <a:buClr>
                <a:srgbClr val="434343"/>
              </a:buClr>
              <a:buSzPts val="3000"/>
              <a:buNone/>
              <a:defRPr sz="3000">
                <a:solidFill>
                  <a:srgbClr val="434343"/>
                </a:solidFill>
              </a:defRPr>
            </a:lvl8pPr>
            <a:lvl9pPr lvl="8" rtl="0" algn="ctr">
              <a:spcBef>
                <a:spcPts val="0"/>
              </a:spcBef>
              <a:spcAft>
                <a:spcPts val="0"/>
              </a:spcAft>
              <a:buClr>
                <a:srgbClr val="434343"/>
              </a:buClr>
              <a:buSzPts val="3000"/>
              <a:buNone/>
              <a:defRPr sz="3000">
                <a:solidFill>
                  <a:srgbClr val="43434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467" name="Shape 467"/>
        <p:cNvGrpSpPr/>
        <p:nvPr/>
      </p:nvGrpSpPr>
      <p:grpSpPr>
        <a:xfrm>
          <a:off x="0" y="0"/>
          <a:ext cx="0" cy="0"/>
          <a:chOff x="0" y="0"/>
          <a:chExt cx="0" cy="0"/>
        </a:xfrm>
      </p:grpSpPr>
      <p:grpSp>
        <p:nvGrpSpPr>
          <p:cNvPr id="468" name="Google Shape;468;p4"/>
          <p:cNvGrpSpPr/>
          <p:nvPr/>
        </p:nvGrpSpPr>
        <p:grpSpPr>
          <a:xfrm>
            <a:off x="-7997" y="-6007"/>
            <a:ext cx="9159995" cy="6870013"/>
            <a:chOff x="328725" y="2891150"/>
            <a:chExt cx="3447625" cy="2585725"/>
          </a:xfrm>
        </p:grpSpPr>
        <p:sp>
          <p:nvSpPr>
            <p:cNvPr id="469" name="Google Shape;469;p4"/>
            <p:cNvSpPr/>
            <p:nvPr/>
          </p:nvSpPr>
          <p:spPr>
            <a:xfrm>
              <a:off x="1720050" y="5007200"/>
              <a:ext cx="58100" cy="55575"/>
            </a:xfrm>
            <a:custGeom>
              <a:rect b="b" l="l" r="r" t="t"/>
              <a:pathLst>
                <a:path extrusionOk="0" h="2223" w="2324">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0" name="Google Shape;470;p4"/>
            <p:cNvSpPr/>
            <p:nvPr/>
          </p:nvSpPr>
          <p:spPr>
            <a:xfrm>
              <a:off x="328725" y="4577925"/>
              <a:ext cx="118700" cy="33700"/>
            </a:xfrm>
            <a:custGeom>
              <a:rect b="b" l="l" r="r" t="t"/>
              <a:pathLst>
                <a:path extrusionOk="0" h="1348" w="4748">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1" name="Google Shape;471;p4"/>
            <p:cNvSpPr/>
            <p:nvPr/>
          </p:nvSpPr>
          <p:spPr>
            <a:xfrm>
              <a:off x="1679650" y="4953325"/>
              <a:ext cx="58100" cy="57250"/>
            </a:xfrm>
            <a:custGeom>
              <a:rect b="b" l="l" r="r" t="t"/>
              <a:pathLst>
                <a:path extrusionOk="0" h="2290" w="2324">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2" name="Google Shape;472;p4"/>
            <p:cNvSpPr/>
            <p:nvPr/>
          </p:nvSpPr>
          <p:spPr>
            <a:xfrm>
              <a:off x="328725" y="4540050"/>
              <a:ext cx="117000" cy="36225"/>
            </a:xfrm>
            <a:custGeom>
              <a:rect b="b" l="l" r="r" t="t"/>
              <a:pathLst>
                <a:path extrusionOk="0" h="1449" w="468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3" name="Google Shape;473;p4"/>
            <p:cNvSpPr/>
            <p:nvPr/>
          </p:nvSpPr>
          <p:spPr>
            <a:xfrm>
              <a:off x="328725" y="4469350"/>
              <a:ext cx="96800" cy="23600"/>
            </a:xfrm>
            <a:custGeom>
              <a:rect b="b" l="l" r="r" t="t"/>
              <a:pathLst>
                <a:path extrusionOk="0" h="944" w="3872">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4" name="Google Shape;474;p4"/>
            <p:cNvSpPr/>
            <p:nvPr/>
          </p:nvSpPr>
          <p:spPr>
            <a:xfrm>
              <a:off x="328725" y="4488700"/>
              <a:ext cx="98500" cy="32025"/>
            </a:xfrm>
            <a:custGeom>
              <a:rect b="b" l="l" r="r" t="t"/>
              <a:pathLst>
                <a:path extrusionOk="0" h="1281" w="394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5" name="Google Shape;475;p4"/>
            <p:cNvSpPr/>
            <p:nvPr/>
          </p:nvSpPr>
          <p:spPr>
            <a:xfrm>
              <a:off x="1618200" y="5157850"/>
              <a:ext cx="15175" cy="14350"/>
            </a:xfrm>
            <a:custGeom>
              <a:rect b="b" l="l" r="r" t="t"/>
              <a:pathLst>
                <a:path extrusionOk="0" h="574" w="607">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6" name="Google Shape;476;p4"/>
            <p:cNvSpPr/>
            <p:nvPr/>
          </p:nvSpPr>
          <p:spPr>
            <a:xfrm>
              <a:off x="1741075" y="5063575"/>
              <a:ext cx="55600" cy="57275"/>
            </a:xfrm>
            <a:custGeom>
              <a:rect b="b" l="l" r="r" t="t"/>
              <a:pathLst>
                <a:path extrusionOk="0" h="2291" w="2224">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7" name="Google Shape;477;p4"/>
            <p:cNvSpPr/>
            <p:nvPr/>
          </p:nvSpPr>
          <p:spPr>
            <a:xfrm>
              <a:off x="1678800" y="5072850"/>
              <a:ext cx="59775" cy="56425"/>
            </a:xfrm>
            <a:custGeom>
              <a:rect b="b" l="l" r="r" t="t"/>
              <a:pathLst>
                <a:path extrusionOk="0" h="2257" w="2391">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8" name="Google Shape;478;p4"/>
            <p:cNvSpPr/>
            <p:nvPr/>
          </p:nvSpPr>
          <p:spPr>
            <a:xfrm>
              <a:off x="1659450" y="5014775"/>
              <a:ext cx="58100" cy="63150"/>
            </a:xfrm>
            <a:custGeom>
              <a:rect b="b" l="l" r="r" t="t"/>
              <a:pathLst>
                <a:path extrusionOk="0" h="2526" w="2324">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79" name="Google Shape;479;p4"/>
            <p:cNvSpPr/>
            <p:nvPr/>
          </p:nvSpPr>
          <p:spPr>
            <a:xfrm>
              <a:off x="328725" y="4637675"/>
              <a:ext cx="140575" cy="37075"/>
            </a:xfrm>
            <a:custGeom>
              <a:rect b="b" l="l" r="r" t="t"/>
              <a:pathLst>
                <a:path extrusionOk="0" h="1483" w="5623">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0" name="Google Shape;480;p4"/>
            <p:cNvSpPr/>
            <p:nvPr/>
          </p:nvSpPr>
          <p:spPr>
            <a:xfrm>
              <a:off x="1583700" y="5002975"/>
              <a:ext cx="12650" cy="16875"/>
            </a:xfrm>
            <a:custGeom>
              <a:rect b="b" l="l" r="r" t="t"/>
              <a:pathLst>
                <a:path extrusionOk="0" h="675" w="506">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1" name="Google Shape;481;p4"/>
            <p:cNvSpPr/>
            <p:nvPr/>
          </p:nvSpPr>
          <p:spPr>
            <a:xfrm>
              <a:off x="1558450" y="4970150"/>
              <a:ext cx="57250" cy="63150"/>
            </a:xfrm>
            <a:custGeom>
              <a:rect b="b" l="l" r="r" t="t"/>
              <a:pathLst>
                <a:path extrusionOk="0" h="2526" w="229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2" name="Google Shape;482;p4"/>
            <p:cNvSpPr/>
            <p:nvPr/>
          </p:nvSpPr>
          <p:spPr>
            <a:xfrm>
              <a:off x="1318550" y="5127550"/>
              <a:ext cx="52225" cy="57275"/>
            </a:xfrm>
            <a:custGeom>
              <a:rect b="b" l="l" r="r" t="t"/>
              <a:pathLst>
                <a:path extrusionOk="0" h="2291" w="2089">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3" name="Google Shape;483;p4"/>
            <p:cNvSpPr/>
            <p:nvPr/>
          </p:nvSpPr>
          <p:spPr>
            <a:xfrm>
              <a:off x="328725" y="4609075"/>
              <a:ext cx="85025" cy="26100"/>
            </a:xfrm>
            <a:custGeom>
              <a:rect b="b" l="l" r="r" t="t"/>
              <a:pathLst>
                <a:path extrusionOk="0" h="1044" w="3401">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4" name="Google Shape;484;p4"/>
            <p:cNvSpPr/>
            <p:nvPr/>
          </p:nvSpPr>
          <p:spPr>
            <a:xfrm>
              <a:off x="328725" y="4657050"/>
              <a:ext cx="143950" cy="35375"/>
            </a:xfrm>
            <a:custGeom>
              <a:rect b="b" l="l" r="r" t="t"/>
              <a:pathLst>
                <a:path extrusionOk="0" h="1415" w="5758">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5" name="Google Shape;485;p4"/>
            <p:cNvSpPr/>
            <p:nvPr/>
          </p:nvSpPr>
          <p:spPr>
            <a:xfrm>
              <a:off x="955775" y="4552675"/>
              <a:ext cx="143950" cy="126275"/>
            </a:xfrm>
            <a:custGeom>
              <a:rect b="b" l="l" r="r" t="t"/>
              <a:pathLst>
                <a:path extrusionOk="0" h="5051" w="5758">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6" name="Google Shape;486;p4"/>
            <p:cNvSpPr/>
            <p:nvPr/>
          </p:nvSpPr>
          <p:spPr>
            <a:xfrm>
              <a:off x="328725" y="4675575"/>
              <a:ext cx="141425" cy="38725"/>
            </a:xfrm>
            <a:custGeom>
              <a:rect b="b" l="l" r="r" t="t"/>
              <a:pathLst>
                <a:path extrusionOk="0" h="1549" w="5657">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7" name="Google Shape;487;p4"/>
            <p:cNvSpPr/>
            <p:nvPr/>
          </p:nvSpPr>
          <p:spPr>
            <a:xfrm>
              <a:off x="1320225" y="5209200"/>
              <a:ext cx="16875" cy="13500"/>
            </a:xfrm>
            <a:custGeom>
              <a:rect b="b" l="l" r="r" t="t"/>
              <a:pathLst>
                <a:path extrusionOk="0" h="540" w="675">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8" name="Google Shape;488;p4"/>
            <p:cNvSpPr/>
            <p:nvPr/>
          </p:nvSpPr>
          <p:spPr>
            <a:xfrm>
              <a:off x="328725" y="4393600"/>
              <a:ext cx="81650" cy="27800"/>
            </a:xfrm>
            <a:custGeom>
              <a:rect b="b" l="l" r="r" t="t"/>
              <a:pathLst>
                <a:path extrusionOk="0" h="1112" w="3266">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89" name="Google Shape;489;p4"/>
            <p:cNvSpPr/>
            <p:nvPr/>
          </p:nvSpPr>
          <p:spPr>
            <a:xfrm>
              <a:off x="1261325" y="5218450"/>
              <a:ext cx="13475" cy="13500"/>
            </a:xfrm>
            <a:custGeom>
              <a:rect b="b" l="l" r="r" t="t"/>
              <a:pathLst>
                <a:path extrusionOk="0" h="540" w="539">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0" name="Google Shape;490;p4"/>
            <p:cNvSpPr/>
            <p:nvPr/>
          </p:nvSpPr>
          <p:spPr>
            <a:xfrm>
              <a:off x="328725" y="4558575"/>
              <a:ext cx="122050" cy="35375"/>
            </a:xfrm>
            <a:custGeom>
              <a:rect b="b" l="l" r="r" t="t"/>
              <a:pathLst>
                <a:path extrusionOk="0" h="1415" w="4882">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1" name="Google Shape;491;p4"/>
            <p:cNvSpPr/>
            <p:nvPr/>
          </p:nvSpPr>
          <p:spPr>
            <a:xfrm>
              <a:off x="1298350" y="5189850"/>
              <a:ext cx="59800" cy="55575"/>
            </a:xfrm>
            <a:custGeom>
              <a:rect b="b" l="l" r="r" t="t"/>
              <a:pathLst>
                <a:path extrusionOk="0" h="2223" w="2392">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2" name="Google Shape;492;p4"/>
            <p:cNvSpPr/>
            <p:nvPr/>
          </p:nvSpPr>
          <p:spPr>
            <a:xfrm>
              <a:off x="1241950" y="5199100"/>
              <a:ext cx="54750" cy="55575"/>
            </a:xfrm>
            <a:custGeom>
              <a:rect b="b" l="l" r="r" t="t"/>
              <a:pathLst>
                <a:path extrusionOk="0" h="2223" w="219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3" name="Google Shape;493;p4"/>
            <p:cNvSpPr/>
            <p:nvPr/>
          </p:nvSpPr>
          <p:spPr>
            <a:xfrm>
              <a:off x="1238600" y="5205825"/>
              <a:ext cx="11800" cy="50525"/>
            </a:xfrm>
            <a:custGeom>
              <a:rect b="b" l="l" r="r" t="t"/>
              <a:pathLst>
                <a:path extrusionOk="0" h="2021" w="472">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4" name="Google Shape;494;p4"/>
            <p:cNvSpPr/>
            <p:nvPr/>
          </p:nvSpPr>
          <p:spPr>
            <a:xfrm>
              <a:off x="1279825" y="5156175"/>
              <a:ext cx="16025" cy="23600"/>
            </a:xfrm>
            <a:custGeom>
              <a:rect b="b" l="l" r="r" t="t"/>
              <a:pathLst>
                <a:path extrusionOk="0" h="944" w="641">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5" name="Google Shape;495;p4"/>
            <p:cNvSpPr/>
            <p:nvPr/>
          </p:nvSpPr>
          <p:spPr>
            <a:xfrm>
              <a:off x="1257100" y="5134300"/>
              <a:ext cx="58950" cy="58925"/>
            </a:xfrm>
            <a:custGeom>
              <a:rect b="b" l="l" r="r" t="t"/>
              <a:pathLst>
                <a:path extrusionOk="0" h="2357" w="2358">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6" name="Google Shape;496;p4"/>
            <p:cNvSpPr/>
            <p:nvPr/>
          </p:nvSpPr>
          <p:spPr>
            <a:xfrm>
              <a:off x="1010500" y="2891150"/>
              <a:ext cx="2237250" cy="272750"/>
            </a:xfrm>
            <a:custGeom>
              <a:rect b="b" l="l" r="r" t="t"/>
              <a:pathLst>
                <a:path extrusionOk="0" h="10910" w="8949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7" name="Google Shape;497;p4"/>
            <p:cNvSpPr/>
            <p:nvPr/>
          </p:nvSpPr>
          <p:spPr>
            <a:xfrm>
              <a:off x="328725" y="4410425"/>
              <a:ext cx="81650" cy="25275"/>
            </a:xfrm>
            <a:custGeom>
              <a:rect b="b" l="l" r="r" t="t"/>
              <a:pathLst>
                <a:path extrusionOk="0" h="1011" w="3266">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8" name="Google Shape;498;p4"/>
            <p:cNvSpPr/>
            <p:nvPr/>
          </p:nvSpPr>
          <p:spPr>
            <a:xfrm>
              <a:off x="328725" y="4446625"/>
              <a:ext cx="90075" cy="27800"/>
            </a:xfrm>
            <a:custGeom>
              <a:rect b="b" l="l" r="r" t="t"/>
              <a:pathLst>
                <a:path extrusionOk="0" h="1112" w="3603">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499" name="Google Shape;499;p4"/>
            <p:cNvSpPr/>
            <p:nvPr/>
          </p:nvSpPr>
          <p:spPr>
            <a:xfrm>
              <a:off x="328725" y="4515650"/>
              <a:ext cx="53875" cy="20225"/>
            </a:xfrm>
            <a:custGeom>
              <a:rect b="b" l="l" r="r" t="t"/>
              <a:pathLst>
                <a:path extrusionOk="0" h="809" w="2155">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0" name="Google Shape;500;p4"/>
            <p:cNvSpPr/>
            <p:nvPr/>
          </p:nvSpPr>
          <p:spPr>
            <a:xfrm>
              <a:off x="1480150" y="5161225"/>
              <a:ext cx="58950" cy="58100"/>
            </a:xfrm>
            <a:custGeom>
              <a:rect b="b" l="l" r="r" t="t"/>
              <a:pathLst>
                <a:path extrusionOk="0" h="2324" w="2358">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1" name="Google Shape;501;p4"/>
            <p:cNvSpPr/>
            <p:nvPr/>
          </p:nvSpPr>
          <p:spPr>
            <a:xfrm>
              <a:off x="1599675" y="5145225"/>
              <a:ext cx="59800" cy="54750"/>
            </a:xfrm>
            <a:custGeom>
              <a:rect b="b" l="l" r="r" t="t"/>
              <a:pathLst>
                <a:path extrusionOk="0" h="2190" w="2392">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2" name="Google Shape;502;p4"/>
            <p:cNvSpPr/>
            <p:nvPr/>
          </p:nvSpPr>
          <p:spPr>
            <a:xfrm>
              <a:off x="1358950" y="5178900"/>
              <a:ext cx="57275" cy="63150"/>
            </a:xfrm>
            <a:custGeom>
              <a:rect b="b" l="l" r="r" t="t"/>
              <a:pathLst>
                <a:path extrusionOk="0" h="2526" w="2291">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3" name="Google Shape;503;p4"/>
            <p:cNvSpPr/>
            <p:nvPr/>
          </p:nvSpPr>
          <p:spPr>
            <a:xfrm>
              <a:off x="328725" y="4427250"/>
              <a:ext cx="93450" cy="34550"/>
            </a:xfrm>
            <a:custGeom>
              <a:rect b="b" l="l" r="r" t="t"/>
              <a:pathLst>
                <a:path extrusionOk="0" h="1382" w="3738">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4" name="Google Shape;504;p4"/>
            <p:cNvSpPr/>
            <p:nvPr/>
          </p:nvSpPr>
          <p:spPr>
            <a:xfrm>
              <a:off x="1379150" y="5199100"/>
              <a:ext cx="16025" cy="19375"/>
            </a:xfrm>
            <a:custGeom>
              <a:rect b="b" l="l" r="r" t="t"/>
              <a:pathLst>
                <a:path extrusionOk="0" h="775" w="641">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5" name="Google Shape;505;p4"/>
            <p:cNvSpPr/>
            <p:nvPr/>
          </p:nvSpPr>
          <p:spPr>
            <a:xfrm>
              <a:off x="1618200" y="4963425"/>
              <a:ext cx="58100" cy="54725"/>
            </a:xfrm>
            <a:custGeom>
              <a:rect b="b" l="l" r="r" t="t"/>
              <a:pathLst>
                <a:path extrusionOk="0" h="2189" w="2324">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6" name="Google Shape;506;p4"/>
            <p:cNvSpPr/>
            <p:nvPr/>
          </p:nvSpPr>
          <p:spPr>
            <a:xfrm>
              <a:off x="1077825" y="5125025"/>
              <a:ext cx="18550" cy="21075"/>
            </a:xfrm>
            <a:custGeom>
              <a:rect b="b" l="l" r="r" t="t"/>
              <a:pathLst>
                <a:path extrusionOk="0" h="843" w="742">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7" name="Google Shape;507;p4"/>
            <p:cNvSpPr/>
            <p:nvPr/>
          </p:nvSpPr>
          <p:spPr>
            <a:xfrm>
              <a:off x="2853825" y="4795925"/>
              <a:ext cx="42100" cy="569025"/>
            </a:xfrm>
            <a:custGeom>
              <a:rect b="b" l="l" r="r" t="t"/>
              <a:pathLst>
                <a:path extrusionOk="0" h="22761" w="1684">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8" name="Google Shape;508;p4"/>
            <p:cNvSpPr/>
            <p:nvPr/>
          </p:nvSpPr>
          <p:spPr>
            <a:xfrm>
              <a:off x="3628175" y="4015675"/>
              <a:ext cx="10125" cy="12650"/>
            </a:xfrm>
            <a:custGeom>
              <a:rect b="b" l="l" r="r" t="t"/>
              <a:pathLst>
                <a:path extrusionOk="0" h="506" w="405">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09" name="Google Shape;509;p4"/>
            <p:cNvSpPr/>
            <p:nvPr/>
          </p:nvSpPr>
          <p:spPr>
            <a:xfrm>
              <a:off x="1049200" y="5284950"/>
              <a:ext cx="58950" cy="70725"/>
            </a:xfrm>
            <a:custGeom>
              <a:rect b="b" l="l" r="r" t="t"/>
              <a:pathLst>
                <a:path extrusionOk="0" h="2829" w="2358">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0" name="Google Shape;510;p4"/>
            <p:cNvSpPr/>
            <p:nvPr/>
          </p:nvSpPr>
          <p:spPr>
            <a:xfrm>
              <a:off x="3599550" y="4372550"/>
              <a:ext cx="38750" cy="44625"/>
            </a:xfrm>
            <a:custGeom>
              <a:rect b="b" l="l" r="r" t="t"/>
              <a:pathLst>
                <a:path extrusionOk="0" h="1785" w="155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1" name="Google Shape;511;p4"/>
            <p:cNvSpPr/>
            <p:nvPr/>
          </p:nvSpPr>
          <p:spPr>
            <a:xfrm>
              <a:off x="1076150" y="5162900"/>
              <a:ext cx="59775" cy="56425"/>
            </a:xfrm>
            <a:custGeom>
              <a:rect b="b" l="l" r="r" t="t"/>
              <a:pathLst>
                <a:path extrusionOk="0" h="2257" w="2391">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2" name="Google Shape;512;p4"/>
            <p:cNvSpPr/>
            <p:nvPr/>
          </p:nvSpPr>
          <p:spPr>
            <a:xfrm>
              <a:off x="2762075" y="4700825"/>
              <a:ext cx="125425" cy="712925"/>
            </a:xfrm>
            <a:custGeom>
              <a:rect b="b" l="l" r="r" t="t"/>
              <a:pathLst>
                <a:path extrusionOk="0" h="28517" w="5017">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3" name="Google Shape;513;p4"/>
            <p:cNvSpPr/>
            <p:nvPr/>
          </p:nvSpPr>
          <p:spPr>
            <a:xfrm>
              <a:off x="1056775" y="5104825"/>
              <a:ext cx="57275" cy="63150"/>
            </a:xfrm>
            <a:custGeom>
              <a:rect b="b" l="l" r="r" t="t"/>
              <a:pathLst>
                <a:path extrusionOk="0" h="2526" w="2291">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4" name="Google Shape;514;p4"/>
            <p:cNvSpPr/>
            <p:nvPr/>
          </p:nvSpPr>
          <p:spPr>
            <a:xfrm>
              <a:off x="3645850" y="4022400"/>
              <a:ext cx="40425" cy="10125"/>
            </a:xfrm>
            <a:custGeom>
              <a:rect b="b" l="l" r="r" t="t"/>
              <a:pathLst>
                <a:path extrusionOk="0" h="405" w="1617">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5" name="Google Shape;515;p4"/>
            <p:cNvSpPr/>
            <p:nvPr/>
          </p:nvSpPr>
          <p:spPr>
            <a:xfrm>
              <a:off x="3509500" y="3976950"/>
              <a:ext cx="259275" cy="457900"/>
            </a:xfrm>
            <a:custGeom>
              <a:rect b="b" l="l" r="r" t="t"/>
              <a:pathLst>
                <a:path extrusionOk="0" h="18316" w="10371">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6" name="Google Shape;516;p4"/>
            <p:cNvSpPr/>
            <p:nvPr/>
          </p:nvSpPr>
          <p:spPr>
            <a:xfrm>
              <a:off x="725150" y="2891150"/>
              <a:ext cx="2679175" cy="790400"/>
            </a:xfrm>
            <a:custGeom>
              <a:rect b="b" l="l" r="r" t="t"/>
              <a:pathLst>
                <a:path extrusionOk="0" h="31616" w="107167">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7" name="Google Shape;517;p4"/>
            <p:cNvSpPr/>
            <p:nvPr/>
          </p:nvSpPr>
          <p:spPr>
            <a:xfrm>
              <a:off x="475175" y="4197475"/>
              <a:ext cx="269375" cy="75775"/>
            </a:xfrm>
            <a:custGeom>
              <a:rect b="b" l="l" r="r" t="t"/>
              <a:pathLst>
                <a:path extrusionOk="0" h="3031" w="10775">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8" name="Google Shape;518;p4"/>
            <p:cNvSpPr/>
            <p:nvPr/>
          </p:nvSpPr>
          <p:spPr>
            <a:xfrm>
              <a:off x="733575" y="4522375"/>
              <a:ext cx="19375" cy="10125"/>
            </a:xfrm>
            <a:custGeom>
              <a:rect b="b" l="l" r="r" t="t"/>
              <a:pathLst>
                <a:path extrusionOk="0" h="405" w="775">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19" name="Google Shape;519;p4"/>
            <p:cNvSpPr/>
            <p:nvPr/>
          </p:nvSpPr>
          <p:spPr>
            <a:xfrm>
              <a:off x="1440600" y="4990350"/>
              <a:ext cx="55575" cy="55575"/>
            </a:xfrm>
            <a:custGeom>
              <a:rect b="b" l="l" r="r" t="t"/>
              <a:pathLst>
                <a:path extrusionOk="0" h="2223" w="2223">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0" name="Google Shape;520;p4"/>
            <p:cNvSpPr/>
            <p:nvPr/>
          </p:nvSpPr>
          <p:spPr>
            <a:xfrm>
              <a:off x="3530550" y="4035875"/>
              <a:ext cx="219700" cy="344275"/>
            </a:xfrm>
            <a:custGeom>
              <a:rect b="b" l="l" r="r" t="t"/>
              <a:pathLst>
                <a:path extrusionOk="0" h="13771" w="8788">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1" name="Google Shape;521;p4"/>
            <p:cNvSpPr/>
            <p:nvPr/>
          </p:nvSpPr>
          <p:spPr>
            <a:xfrm>
              <a:off x="988600" y="5295900"/>
              <a:ext cx="60625" cy="64000"/>
            </a:xfrm>
            <a:custGeom>
              <a:rect b="b" l="l" r="r" t="t"/>
              <a:pathLst>
                <a:path extrusionOk="0" h="2560" w="2425">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2" name="Google Shape;522;p4"/>
            <p:cNvSpPr/>
            <p:nvPr/>
          </p:nvSpPr>
          <p:spPr>
            <a:xfrm>
              <a:off x="1100550" y="4580450"/>
              <a:ext cx="24425" cy="9275"/>
            </a:xfrm>
            <a:custGeom>
              <a:rect b="b" l="l" r="r" t="t"/>
              <a:pathLst>
                <a:path extrusionOk="0" h="371" w="977">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3" name="Google Shape;523;p4"/>
            <p:cNvSpPr/>
            <p:nvPr/>
          </p:nvSpPr>
          <p:spPr>
            <a:xfrm>
              <a:off x="1938050" y="4972675"/>
              <a:ext cx="222225" cy="368700"/>
            </a:xfrm>
            <a:custGeom>
              <a:rect b="b" l="l" r="r" t="t"/>
              <a:pathLst>
                <a:path extrusionOk="0" h="14748" w="8889">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4" name="Google Shape;524;p4"/>
            <p:cNvSpPr/>
            <p:nvPr/>
          </p:nvSpPr>
          <p:spPr>
            <a:xfrm>
              <a:off x="1257100" y="5015600"/>
              <a:ext cx="57275" cy="62325"/>
            </a:xfrm>
            <a:custGeom>
              <a:rect b="b" l="l" r="r" t="t"/>
              <a:pathLst>
                <a:path extrusionOk="0" h="2493" w="2291">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5" name="Google Shape;525;p4"/>
            <p:cNvSpPr/>
            <p:nvPr/>
          </p:nvSpPr>
          <p:spPr>
            <a:xfrm>
              <a:off x="830375" y="2891150"/>
              <a:ext cx="183500" cy="267700"/>
            </a:xfrm>
            <a:custGeom>
              <a:rect b="b" l="l" r="r" t="t"/>
              <a:pathLst>
                <a:path extrusionOk="0" h="10708" w="734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6" name="Google Shape;526;p4"/>
            <p:cNvSpPr/>
            <p:nvPr/>
          </p:nvSpPr>
          <p:spPr>
            <a:xfrm>
              <a:off x="1316875" y="5008025"/>
              <a:ext cx="58100" cy="55575"/>
            </a:xfrm>
            <a:custGeom>
              <a:rect b="b" l="l" r="r" t="t"/>
              <a:pathLst>
                <a:path extrusionOk="0" h="2223" w="2324">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7" name="Google Shape;527;p4"/>
            <p:cNvSpPr/>
            <p:nvPr/>
          </p:nvSpPr>
          <p:spPr>
            <a:xfrm>
              <a:off x="1138425" y="5119150"/>
              <a:ext cx="19400" cy="16000"/>
            </a:xfrm>
            <a:custGeom>
              <a:rect b="b" l="l" r="r" t="t"/>
              <a:pathLst>
                <a:path extrusionOk="0" h="640" w="776">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8" name="Google Shape;528;p4"/>
            <p:cNvSpPr/>
            <p:nvPr/>
          </p:nvSpPr>
          <p:spPr>
            <a:xfrm>
              <a:off x="3384075" y="4763100"/>
              <a:ext cx="22775" cy="22750"/>
            </a:xfrm>
            <a:custGeom>
              <a:rect b="b" l="l" r="r" t="t"/>
              <a:pathLst>
                <a:path extrusionOk="0" h="910" w="911">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29" name="Google Shape;529;p4"/>
            <p:cNvSpPr/>
            <p:nvPr/>
          </p:nvSpPr>
          <p:spPr>
            <a:xfrm>
              <a:off x="1378325" y="4997925"/>
              <a:ext cx="58100" cy="57275"/>
            </a:xfrm>
            <a:custGeom>
              <a:rect b="b" l="l" r="r" t="t"/>
              <a:pathLst>
                <a:path extrusionOk="0" h="2291" w="2324">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0" name="Google Shape;530;p4"/>
            <p:cNvSpPr/>
            <p:nvPr/>
          </p:nvSpPr>
          <p:spPr>
            <a:xfrm>
              <a:off x="1402725" y="5029925"/>
              <a:ext cx="10125" cy="15175"/>
            </a:xfrm>
            <a:custGeom>
              <a:rect b="b" l="l" r="r" t="t"/>
              <a:pathLst>
                <a:path extrusionOk="0" h="607" w="405">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1" name="Google Shape;531;p4"/>
            <p:cNvSpPr/>
            <p:nvPr/>
          </p:nvSpPr>
          <p:spPr>
            <a:xfrm>
              <a:off x="328725" y="4115825"/>
              <a:ext cx="825725" cy="756725"/>
            </a:xfrm>
            <a:custGeom>
              <a:rect b="b" l="l" r="r" t="t"/>
              <a:pathLst>
                <a:path extrusionOk="0" h="30269" w="33029">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2" name="Google Shape;532;p4"/>
            <p:cNvSpPr/>
            <p:nvPr/>
          </p:nvSpPr>
          <p:spPr>
            <a:xfrm>
              <a:off x="1342950" y="5039175"/>
              <a:ext cx="12675" cy="15175"/>
            </a:xfrm>
            <a:custGeom>
              <a:rect b="b" l="l" r="r" t="t"/>
              <a:pathLst>
                <a:path extrusionOk="0" h="607" w="507">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3" name="Google Shape;533;p4"/>
            <p:cNvSpPr/>
            <p:nvPr/>
          </p:nvSpPr>
          <p:spPr>
            <a:xfrm>
              <a:off x="1117375" y="5097250"/>
              <a:ext cx="58125" cy="55575"/>
            </a:xfrm>
            <a:custGeom>
              <a:rect b="b" l="l" r="r" t="t"/>
              <a:pathLst>
                <a:path extrusionOk="0" h="2223" w="2325">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4" name="Google Shape;534;p4"/>
            <p:cNvSpPr/>
            <p:nvPr/>
          </p:nvSpPr>
          <p:spPr>
            <a:xfrm>
              <a:off x="328725" y="4697450"/>
              <a:ext cx="135525" cy="41275"/>
            </a:xfrm>
            <a:custGeom>
              <a:rect b="b" l="l" r="r" t="t"/>
              <a:pathLst>
                <a:path extrusionOk="0" h="1651" w="5421">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5" name="Google Shape;535;p4"/>
            <p:cNvSpPr/>
            <p:nvPr/>
          </p:nvSpPr>
          <p:spPr>
            <a:xfrm>
              <a:off x="3661000" y="4008100"/>
              <a:ext cx="7600" cy="7600"/>
            </a:xfrm>
            <a:custGeom>
              <a:rect b="b" l="l" r="r" t="t"/>
              <a:pathLst>
                <a:path extrusionOk="0" h="304" w="304">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6" name="Google Shape;536;p4"/>
            <p:cNvSpPr/>
            <p:nvPr/>
          </p:nvSpPr>
          <p:spPr>
            <a:xfrm>
              <a:off x="2890000" y="4783300"/>
              <a:ext cx="886350" cy="58950"/>
            </a:xfrm>
            <a:custGeom>
              <a:rect b="b" l="l" r="r" t="t"/>
              <a:pathLst>
                <a:path extrusionOk="0" h="2358" w="35454">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7" name="Google Shape;537;p4"/>
            <p:cNvSpPr/>
            <p:nvPr/>
          </p:nvSpPr>
          <p:spPr>
            <a:xfrm>
              <a:off x="2885800" y="4699125"/>
              <a:ext cx="890550" cy="64000"/>
            </a:xfrm>
            <a:custGeom>
              <a:rect b="b" l="l" r="r" t="t"/>
              <a:pathLst>
                <a:path extrusionOk="0" h="2560" w="35622">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8" name="Google Shape;538;p4"/>
            <p:cNvSpPr/>
            <p:nvPr/>
          </p:nvSpPr>
          <p:spPr>
            <a:xfrm>
              <a:off x="3352100" y="4769000"/>
              <a:ext cx="11800" cy="11800"/>
            </a:xfrm>
            <a:custGeom>
              <a:rect b="b" l="l" r="r" t="t"/>
              <a:pathLst>
                <a:path extrusionOk="0" h="472" w="472">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39" name="Google Shape;539;p4"/>
            <p:cNvSpPr/>
            <p:nvPr/>
          </p:nvSpPr>
          <p:spPr>
            <a:xfrm>
              <a:off x="1281525" y="5046750"/>
              <a:ext cx="15175" cy="21900"/>
            </a:xfrm>
            <a:custGeom>
              <a:rect b="b" l="l" r="r" t="t"/>
              <a:pathLst>
                <a:path extrusionOk="0" h="876" w="607">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0" name="Google Shape;540;p4"/>
            <p:cNvSpPr/>
            <p:nvPr/>
          </p:nvSpPr>
          <p:spPr>
            <a:xfrm>
              <a:off x="1139275" y="5035800"/>
              <a:ext cx="55575" cy="54750"/>
            </a:xfrm>
            <a:custGeom>
              <a:rect b="b" l="l" r="r" t="t"/>
              <a:pathLst>
                <a:path extrusionOk="0" h="2190" w="2223">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1" name="Google Shape;541;p4"/>
            <p:cNvSpPr/>
            <p:nvPr/>
          </p:nvSpPr>
          <p:spPr>
            <a:xfrm>
              <a:off x="981025" y="5147750"/>
              <a:ext cx="24450" cy="20225"/>
            </a:xfrm>
            <a:custGeom>
              <a:rect b="b" l="l" r="r" t="t"/>
              <a:pathLst>
                <a:path extrusionOk="0" h="809" w="978">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2" name="Google Shape;542;p4"/>
            <p:cNvSpPr/>
            <p:nvPr/>
          </p:nvSpPr>
          <p:spPr>
            <a:xfrm>
              <a:off x="1325275" y="4965950"/>
              <a:ext cx="60650" cy="42100"/>
            </a:xfrm>
            <a:custGeom>
              <a:rect b="b" l="l" r="r" t="t"/>
              <a:pathLst>
                <a:path extrusionOk="0" h="1684" w="2426">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3" name="Google Shape;543;p4"/>
            <p:cNvSpPr/>
            <p:nvPr/>
          </p:nvSpPr>
          <p:spPr>
            <a:xfrm>
              <a:off x="1385050" y="4957525"/>
              <a:ext cx="60625" cy="42125"/>
            </a:xfrm>
            <a:custGeom>
              <a:rect b="b" l="l" r="r" t="t"/>
              <a:pathLst>
                <a:path extrusionOk="0" h="1685" w="2425">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4" name="Google Shape;544;p4"/>
            <p:cNvSpPr/>
            <p:nvPr/>
          </p:nvSpPr>
          <p:spPr>
            <a:xfrm>
              <a:off x="1635025" y="4922175"/>
              <a:ext cx="57275" cy="37900"/>
            </a:xfrm>
            <a:custGeom>
              <a:rect b="b" l="l" r="r" t="t"/>
              <a:pathLst>
                <a:path extrusionOk="0" h="1516" w="2291">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5" name="Google Shape;545;p4"/>
            <p:cNvSpPr/>
            <p:nvPr/>
          </p:nvSpPr>
          <p:spPr>
            <a:xfrm>
              <a:off x="1453225" y="4947425"/>
              <a:ext cx="54725" cy="42125"/>
            </a:xfrm>
            <a:custGeom>
              <a:rect b="b" l="l" r="r" t="t"/>
              <a:pathLst>
                <a:path extrusionOk="0" h="1685" w="2189">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6" name="Google Shape;546;p4"/>
            <p:cNvSpPr/>
            <p:nvPr/>
          </p:nvSpPr>
          <p:spPr>
            <a:xfrm>
              <a:off x="1199025" y="4985300"/>
              <a:ext cx="61475" cy="39600"/>
            </a:xfrm>
            <a:custGeom>
              <a:rect b="b" l="l" r="r" t="t"/>
              <a:pathLst>
                <a:path extrusionOk="0" h="1584" w="2459">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7" name="Google Shape;547;p4"/>
            <p:cNvSpPr/>
            <p:nvPr/>
          </p:nvSpPr>
          <p:spPr>
            <a:xfrm>
              <a:off x="1573600" y="4930600"/>
              <a:ext cx="58925" cy="38750"/>
            </a:xfrm>
            <a:custGeom>
              <a:rect b="b" l="l" r="r" t="t"/>
              <a:pathLst>
                <a:path extrusionOk="0" h="1550" w="2357">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8" name="Google Shape;548;p4"/>
            <p:cNvSpPr/>
            <p:nvPr/>
          </p:nvSpPr>
          <p:spPr>
            <a:xfrm>
              <a:off x="1512150" y="4939850"/>
              <a:ext cx="58950" cy="38750"/>
            </a:xfrm>
            <a:custGeom>
              <a:rect b="b" l="l" r="r" t="t"/>
              <a:pathLst>
                <a:path extrusionOk="0" h="1550" w="2358">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49" name="Google Shape;549;p4"/>
            <p:cNvSpPr/>
            <p:nvPr/>
          </p:nvSpPr>
          <p:spPr>
            <a:xfrm>
              <a:off x="1012175" y="5015600"/>
              <a:ext cx="57250" cy="37900"/>
            </a:xfrm>
            <a:custGeom>
              <a:rect b="b" l="l" r="r" t="t"/>
              <a:pathLst>
                <a:path extrusionOk="0" h="1516" w="229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0" name="Google Shape;550;p4"/>
            <p:cNvSpPr/>
            <p:nvPr/>
          </p:nvSpPr>
          <p:spPr>
            <a:xfrm>
              <a:off x="1073625" y="5003825"/>
              <a:ext cx="61450" cy="40425"/>
            </a:xfrm>
            <a:custGeom>
              <a:rect b="b" l="l" r="r" t="t"/>
              <a:pathLst>
                <a:path extrusionOk="0" h="1617" w="2458">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1" name="Google Shape;551;p4"/>
            <p:cNvSpPr/>
            <p:nvPr/>
          </p:nvSpPr>
          <p:spPr>
            <a:xfrm>
              <a:off x="1015550" y="5053475"/>
              <a:ext cx="58100" cy="55600"/>
            </a:xfrm>
            <a:custGeom>
              <a:rect b="b" l="l" r="r" t="t"/>
              <a:pathLst>
                <a:path extrusionOk="0" h="2224" w="2324">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2" name="Google Shape;552;p4"/>
            <p:cNvSpPr/>
            <p:nvPr/>
          </p:nvSpPr>
          <p:spPr>
            <a:xfrm>
              <a:off x="1102225" y="5070325"/>
              <a:ext cx="16025" cy="19375"/>
            </a:xfrm>
            <a:custGeom>
              <a:rect b="b" l="l" r="r" t="t"/>
              <a:pathLst>
                <a:path extrusionOk="0" h="775" w="641">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3" name="Google Shape;553;p4"/>
            <p:cNvSpPr/>
            <p:nvPr/>
          </p:nvSpPr>
          <p:spPr>
            <a:xfrm>
              <a:off x="1135900" y="4995400"/>
              <a:ext cx="59800" cy="40425"/>
            </a:xfrm>
            <a:custGeom>
              <a:rect b="b" l="l" r="r" t="t"/>
              <a:pathLst>
                <a:path extrusionOk="0" h="1617" w="2392">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4" name="Google Shape;554;p4"/>
            <p:cNvSpPr/>
            <p:nvPr/>
          </p:nvSpPr>
          <p:spPr>
            <a:xfrm>
              <a:off x="1076975" y="5043375"/>
              <a:ext cx="58100" cy="57275"/>
            </a:xfrm>
            <a:custGeom>
              <a:rect b="b" l="l" r="r" t="t"/>
              <a:pathLst>
                <a:path extrusionOk="0" h="2291" w="2324">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5" name="Google Shape;555;p4"/>
            <p:cNvSpPr/>
            <p:nvPr/>
          </p:nvSpPr>
          <p:spPr>
            <a:xfrm>
              <a:off x="1219225" y="5053475"/>
              <a:ext cx="16875" cy="18550"/>
            </a:xfrm>
            <a:custGeom>
              <a:rect b="b" l="l" r="r" t="t"/>
              <a:pathLst>
                <a:path extrusionOk="0" h="742" w="675">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6" name="Google Shape;556;p4"/>
            <p:cNvSpPr/>
            <p:nvPr/>
          </p:nvSpPr>
          <p:spPr>
            <a:xfrm>
              <a:off x="1196500" y="5026550"/>
              <a:ext cx="58950" cy="55575"/>
            </a:xfrm>
            <a:custGeom>
              <a:rect b="b" l="l" r="r" t="t"/>
              <a:pathLst>
                <a:path extrusionOk="0" h="2223" w="2358">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7" name="Google Shape;557;p4"/>
            <p:cNvSpPr/>
            <p:nvPr/>
          </p:nvSpPr>
          <p:spPr>
            <a:xfrm>
              <a:off x="1262150" y="4976900"/>
              <a:ext cx="59800" cy="39575"/>
            </a:xfrm>
            <a:custGeom>
              <a:rect b="b" l="l" r="r" t="t"/>
              <a:pathLst>
                <a:path extrusionOk="0" h="1583" w="2392">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8" name="Google Shape;558;p4"/>
            <p:cNvSpPr/>
            <p:nvPr/>
          </p:nvSpPr>
          <p:spPr>
            <a:xfrm>
              <a:off x="1830300" y="5214250"/>
              <a:ext cx="10975" cy="16025"/>
            </a:xfrm>
            <a:custGeom>
              <a:rect b="b" l="l" r="r" t="t"/>
              <a:pathLst>
                <a:path extrusionOk="0" h="641" w="439">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59" name="Google Shape;559;p4"/>
            <p:cNvSpPr/>
            <p:nvPr/>
          </p:nvSpPr>
          <p:spPr>
            <a:xfrm>
              <a:off x="1807575" y="5213400"/>
              <a:ext cx="6775" cy="29500"/>
            </a:xfrm>
            <a:custGeom>
              <a:rect b="b" l="l" r="r" t="t"/>
              <a:pathLst>
                <a:path extrusionOk="0" h="1180" w="271">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0" name="Google Shape;560;p4"/>
            <p:cNvSpPr/>
            <p:nvPr/>
          </p:nvSpPr>
          <p:spPr>
            <a:xfrm>
              <a:off x="1807575" y="5201625"/>
              <a:ext cx="58100" cy="38750"/>
            </a:xfrm>
            <a:custGeom>
              <a:rect b="b" l="l" r="r" t="t"/>
              <a:pathLst>
                <a:path extrusionOk="0" h="1550" w="2324">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1" name="Google Shape;561;p4"/>
            <p:cNvSpPr/>
            <p:nvPr/>
          </p:nvSpPr>
          <p:spPr>
            <a:xfrm>
              <a:off x="1763825" y="5194050"/>
              <a:ext cx="18525" cy="11800"/>
            </a:xfrm>
            <a:custGeom>
              <a:rect b="b" l="l" r="r" t="t"/>
              <a:pathLst>
                <a:path extrusionOk="0" h="472" w="741">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2" name="Google Shape;562;p4"/>
            <p:cNvSpPr/>
            <p:nvPr/>
          </p:nvSpPr>
          <p:spPr>
            <a:xfrm>
              <a:off x="1695625" y="4910400"/>
              <a:ext cx="62325" cy="41275"/>
            </a:xfrm>
            <a:custGeom>
              <a:rect b="b" l="l" r="r" t="t"/>
              <a:pathLst>
                <a:path extrusionOk="0" h="1651" w="2493">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3" name="Google Shape;563;p4"/>
            <p:cNvSpPr/>
            <p:nvPr/>
          </p:nvSpPr>
          <p:spPr>
            <a:xfrm>
              <a:off x="1744450" y="5182275"/>
              <a:ext cx="58100" cy="68200"/>
            </a:xfrm>
            <a:custGeom>
              <a:rect b="b" l="l" r="r" t="t"/>
              <a:pathLst>
                <a:path extrusionOk="0" h="2728" w="2324">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4" name="Google Shape;564;p4"/>
            <p:cNvSpPr/>
            <p:nvPr/>
          </p:nvSpPr>
          <p:spPr>
            <a:xfrm>
              <a:off x="1768875" y="5223500"/>
              <a:ext cx="17700" cy="11825"/>
            </a:xfrm>
            <a:custGeom>
              <a:rect b="b" l="l" r="r" t="t"/>
              <a:pathLst>
                <a:path extrusionOk="0" h="473" w="708">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5" name="Google Shape;565;p4"/>
            <p:cNvSpPr/>
            <p:nvPr/>
          </p:nvSpPr>
          <p:spPr>
            <a:xfrm>
              <a:off x="1688900" y="5216775"/>
              <a:ext cx="58100" cy="40425"/>
            </a:xfrm>
            <a:custGeom>
              <a:rect b="b" l="l" r="r" t="t"/>
              <a:pathLst>
                <a:path extrusionOk="0" h="1617" w="2324">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6" name="Google Shape;566;p4"/>
            <p:cNvSpPr/>
            <p:nvPr/>
          </p:nvSpPr>
          <p:spPr>
            <a:xfrm>
              <a:off x="1737725" y="4941550"/>
              <a:ext cx="90075" cy="58100"/>
            </a:xfrm>
            <a:custGeom>
              <a:rect b="b" l="l" r="r" t="t"/>
              <a:pathLst>
                <a:path extrusionOk="0" h="2324" w="3603">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7" name="Google Shape;567;p4"/>
            <p:cNvSpPr/>
            <p:nvPr/>
          </p:nvSpPr>
          <p:spPr>
            <a:xfrm>
              <a:off x="1789900" y="4970150"/>
              <a:ext cx="23600" cy="16025"/>
            </a:xfrm>
            <a:custGeom>
              <a:rect b="b" l="l" r="r" t="t"/>
              <a:pathLst>
                <a:path extrusionOk="0" h="641" w="944">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8" name="Google Shape;568;p4"/>
            <p:cNvSpPr/>
            <p:nvPr/>
          </p:nvSpPr>
          <p:spPr>
            <a:xfrm>
              <a:off x="1758750" y="4901975"/>
              <a:ext cx="58950" cy="41275"/>
            </a:xfrm>
            <a:custGeom>
              <a:rect b="b" l="l" r="r" t="t"/>
              <a:pathLst>
                <a:path extrusionOk="0" h="1651" w="2358">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69" name="Google Shape;569;p4"/>
            <p:cNvSpPr/>
            <p:nvPr/>
          </p:nvSpPr>
          <p:spPr>
            <a:xfrm>
              <a:off x="1804225" y="5028225"/>
              <a:ext cx="22750" cy="21075"/>
            </a:xfrm>
            <a:custGeom>
              <a:rect b="b" l="l" r="r" t="t"/>
              <a:pathLst>
                <a:path extrusionOk="0" h="843" w="91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0" name="Google Shape;570;p4"/>
            <p:cNvSpPr/>
            <p:nvPr/>
          </p:nvSpPr>
          <p:spPr>
            <a:xfrm>
              <a:off x="1719200" y="5112400"/>
              <a:ext cx="133850" cy="72425"/>
            </a:xfrm>
            <a:custGeom>
              <a:rect b="b" l="l" r="r" t="t"/>
              <a:pathLst>
                <a:path extrusionOk="0" h="2897" w="5354">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1" name="Google Shape;571;p4"/>
            <p:cNvSpPr/>
            <p:nvPr/>
          </p:nvSpPr>
          <p:spPr>
            <a:xfrm>
              <a:off x="1778125" y="4997925"/>
              <a:ext cx="69875" cy="111975"/>
            </a:xfrm>
            <a:custGeom>
              <a:rect b="b" l="l" r="r" t="t"/>
              <a:pathLst>
                <a:path extrusionOk="0" h="4479" w="2795">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2" name="Google Shape;572;p4"/>
            <p:cNvSpPr/>
            <p:nvPr/>
          </p:nvSpPr>
          <p:spPr>
            <a:xfrm>
              <a:off x="981025" y="5233600"/>
              <a:ext cx="74950" cy="60650"/>
            </a:xfrm>
            <a:custGeom>
              <a:rect b="b" l="l" r="r" t="t"/>
              <a:pathLst>
                <a:path extrusionOk="0" h="2426" w="2998">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3" name="Google Shape;573;p4"/>
            <p:cNvSpPr/>
            <p:nvPr/>
          </p:nvSpPr>
          <p:spPr>
            <a:xfrm>
              <a:off x="837100" y="3663850"/>
              <a:ext cx="44625" cy="40425"/>
            </a:xfrm>
            <a:custGeom>
              <a:rect b="b" l="l" r="r" t="t"/>
              <a:pathLst>
                <a:path extrusionOk="0" h="1617" w="1785">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4" name="Google Shape;574;p4"/>
            <p:cNvSpPr/>
            <p:nvPr/>
          </p:nvSpPr>
          <p:spPr>
            <a:xfrm>
              <a:off x="862350" y="3691625"/>
              <a:ext cx="13500" cy="13475"/>
            </a:xfrm>
            <a:custGeom>
              <a:rect b="b" l="l" r="r" t="t"/>
              <a:pathLst>
                <a:path extrusionOk="0" h="539" w="54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5" name="Google Shape;575;p4"/>
            <p:cNvSpPr/>
            <p:nvPr/>
          </p:nvSpPr>
          <p:spPr>
            <a:xfrm>
              <a:off x="950725" y="5023175"/>
              <a:ext cx="58950" cy="38750"/>
            </a:xfrm>
            <a:custGeom>
              <a:rect b="b" l="l" r="r" t="t"/>
              <a:pathLst>
                <a:path extrusionOk="0" h="1550" w="2358">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6" name="Google Shape;576;p4"/>
            <p:cNvSpPr/>
            <p:nvPr/>
          </p:nvSpPr>
          <p:spPr>
            <a:xfrm>
              <a:off x="630050" y="3368400"/>
              <a:ext cx="233175" cy="212975"/>
            </a:xfrm>
            <a:custGeom>
              <a:rect b="b" l="l" r="r" t="t"/>
              <a:pathLst>
                <a:path extrusionOk="0" h="8519" w="9327">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7" name="Google Shape;577;p4"/>
            <p:cNvSpPr/>
            <p:nvPr/>
          </p:nvSpPr>
          <p:spPr>
            <a:xfrm>
              <a:off x="696525" y="3543475"/>
              <a:ext cx="79150" cy="20225"/>
            </a:xfrm>
            <a:custGeom>
              <a:rect b="b" l="l" r="r" t="t"/>
              <a:pathLst>
                <a:path extrusionOk="0" h="809" w="3166">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8" name="Google Shape;578;p4"/>
            <p:cNvSpPr/>
            <p:nvPr/>
          </p:nvSpPr>
          <p:spPr>
            <a:xfrm>
              <a:off x="1008800" y="3646150"/>
              <a:ext cx="23600" cy="50550"/>
            </a:xfrm>
            <a:custGeom>
              <a:rect b="b" l="l" r="r" t="t"/>
              <a:pathLst>
                <a:path extrusionOk="0" h="2022" w="944">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79" name="Google Shape;579;p4"/>
            <p:cNvSpPr/>
            <p:nvPr/>
          </p:nvSpPr>
          <p:spPr>
            <a:xfrm>
              <a:off x="782400" y="3562000"/>
              <a:ext cx="27800" cy="11800"/>
            </a:xfrm>
            <a:custGeom>
              <a:rect b="b" l="l" r="r" t="t"/>
              <a:pathLst>
                <a:path extrusionOk="0" h="472" w="1112">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0" name="Google Shape;580;p4"/>
            <p:cNvSpPr/>
            <p:nvPr/>
          </p:nvSpPr>
          <p:spPr>
            <a:xfrm>
              <a:off x="3432900" y="5444025"/>
              <a:ext cx="35375" cy="25275"/>
            </a:xfrm>
            <a:custGeom>
              <a:rect b="b" l="l" r="r" t="t"/>
              <a:pathLst>
                <a:path extrusionOk="0" h="1011" w="1415">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1" name="Google Shape;581;p4"/>
            <p:cNvSpPr/>
            <p:nvPr/>
          </p:nvSpPr>
          <p:spPr>
            <a:xfrm>
              <a:off x="3291500" y="5425525"/>
              <a:ext cx="109450" cy="36200"/>
            </a:xfrm>
            <a:custGeom>
              <a:rect b="b" l="l" r="r" t="t"/>
              <a:pathLst>
                <a:path extrusionOk="0" h="1448" w="4378">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2" name="Google Shape;582;p4"/>
            <p:cNvSpPr/>
            <p:nvPr/>
          </p:nvSpPr>
          <p:spPr>
            <a:xfrm>
              <a:off x="632575" y="3558625"/>
              <a:ext cx="24425" cy="12650"/>
            </a:xfrm>
            <a:custGeom>
              <a:rect b="b" l="l" r="r" t="t"/>
              <a:pathLst>
                <a:path extrusionOk="0" h="506" w="977">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3" name="Google Shape;583;p4"/>
            <p:cNvSpPr/>
            <p:nvPr/>
          </p:nvSpPr>
          <p:spPr>
            <a:xfrm>
              <a:off x="2855500" y="5364075"/>
              <a:ext cx="920850" cy="71575"/>
            </a:xfrm>
            <a:custGeom>
              <a:rect b="b" l="l" r="r" t="t"/>
              <a:pathLst>
                <a:path extrusionOk="0" h="2863" w="36834">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4" name="Google Shape;584;p4"/>
            <p:cNvSpPr/>
            <p:nvPr/>
          </p:nvSpPr>
          <p:spPr>
            <a:xfrm>
              <a:off x="3219125" y="5439825"/>
              <a:ext cx="32000" cy="8450"/>
            </a:xfrm>
            <a:custGeom>
              <a:rect b="b" l="l" r="r" t="t"/>
              <a:pathLst>
                <a:path extrusionOk="0" h="338" w="128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5" name="Google Shape;585;p4"/>
            <p:cNvSpPr/>
            <p:nvPr/>
          </p:nvSpPr>
          <p:spPr>
            <a:xfrm>
              <a:off x="3221650" y="5413725"/>
              <a:ext cx="32850" cy="7600"/>
            </a:xfrm>
            <a:custGeom>
              <a:rect b="b" l="l" r="r" t="t"/>
              <a:pathLst>
                <a:path extrusionOk="0" h="304" w="1314">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6" name="Google Shape;586;p4"/>
            <p:cNvSpPr/>
            <p:nvPr/>
          </p:nvSpPr>
          <p:spPr>
            <a:xfrm>
              <a:off x="3225000" y="5426350"/>
              <a:ext cx="34550" cy="10975"/>
            </a:xfrm>
            <a:custGeom>
              <a:rect b="b" l="l" r="r" t="t"/>
              <a:pathLst>
                <a:path extrusionOk="0" h="439" w="1382">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7" name="Google Shape;587;p4"/>
            <p:cNvSpPr/>
            <p:nvPr/>
          </p:nvSpPr>
          <p:spPr>
            <a:xfrm>
              <a:off x="2757850" y="5409525"/>
              <a:ext cx="584175" cy="67350"/>
            </a:xfrm>
            <a:custGeom>
              <a:rect b="b" l="l" r="r" t="t"/>
              <a:pathLst>
                <a:path extrusionOk="0" h="2694" w="23367">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8" name="Google Shape;588;p4"/>
            <p:cNvSpPr/>
            <p:nvPr/>
          </p:nvSpPr>
          <p:spPr>
            <a:xfrm>
              <a:off x="829525" y="3584725"/>
              <a:ext cx="53900" cy="19375"/>
            </a:xfrm>
            <a:custGeom>
              <a:rect b="b" l="l" r="r" t="t"/>
              <a:pathLst>
                <a:path extrusionOk="0" h="775" w="2156">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89" name="Google Shape;589;p4"/>
            <p:cNvSpPr/>
            <p:nvPr/>
          </p:nvSpPr>
          <p:spPr>
            <a:xfrm>
              <a:off x="1711625" y="5231075"/>
              <a:ext cx="10125" cy="15175"/>
            </a:xfrm>
            <a:custGeom>
              <a:rect b="b" l="l" r="r" t="t"/>
              <a:pathLst>
                <a:path extrusionOk="0" h="607" w="405">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0" name="Google Shape;590;p4"/>
            <p:cNvSpPr/>
            <p:nvPr/>
          </p:nvSpPr>
          <p:spPr>
            <a:xfrm>
              <a:off x="923800" y="4840525"/>
              <a:ext cx="959550" cy="542925"/>
            </a:xfrm>
            <a:custGeom>
              <a:rect b="b" l="l" r="r" t="t"/>
              <a:pathLst>
                <a:path extrusionOk="0" h="21717" w="38382">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1" name="Google Shape;591;p4"/>
            <p:cNvSpPr/>
            <p:nvPr/>
          </p:nvSpPr>
          <p:spPr>
            <a:xfrm>
              <a:off x="965875" y="3714350"/>
              <a:ext cx="25" cy="25"/>
            </a:xfrm>
            <a:custGeom>
              <a:rect b="b" l="l" r="r" t="t"/>
              <a:pathLst>
                <a:path extrusionOk="0" h="1" w="1">
                  <a:moveTo>
                    <a:pt x="1" y="0"/>
                  </a:moveTo>
                  <a:lnTo>
                    <a:pt x="1" y="0"/>
                  </a:lnTo>
                  <a:lnTo>
                    <a:pt x="1" y="0"/>
                  </a:lnTo>
                  <a:lnTo>
                    <a:pt x="1" y="0"/>
                  </a:lnTo>
                  <a:lnTo>
                    <a:pt x="1" y="0"/>
                  </a:lnTo>
                  <a:lnTo>
                    <a:pt x="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2" name="Google Shape;592;p4"/>
            <p:cNvSpPr/>
            <p:nvPr/>
          </p:nvSpPr>
          <p:spPr>
            <a:xfrm>
              <a:off x="954950" y="5060225"/>
              <a:ext cx="58100" cy="63150"/>
            </a:xfrm>
            <a:custGeom>
              <a:rect b="b" l="l" r="r" t="t"/>
              <a:pathLst>
                <a:path extrusionOk="0" h="2526" w="2324">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3" name="Google Shape;593;p4"/>
            <p:cNvSpPr/>
            <p:nvPr/>
          </p:nvSpPr>
          <p:spPr>
            <a:xfrm>
              <a:off x="956625" y="3705925"/>
              <a:ext cx="10125" cy="10125"/>
            </a:xfrm>
            <a:custGeom>
              <a:rect b="b" l="l" r="r" t="t"/>
              <a:pathLst>
                <a:path extrusionOk="0" h="405" w="405">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4" name="Google Shape;594;p4"/>
            <p:cNvSpPr/>
            <p:nvPr/>
          </p:nvSpPr>
          <p:spPr>
            <a:xfrm>
              <a:off x="973450" y="5173850"/>
              <a:ext cx="103550" cy="63150"/>
            </a:xfrm>
            <a:custGeom>
              <a:rect b="b" l="l" r="r" t="t"/>
              <a:pathLst>
                <a:path extrusionOk="0" h="2526" w="4142">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5" name="Google Shape;595;p4"/>
            <p:cNvSpPr/>
            <p:nvPr/>
          </p:nvSpPr>
          <p:spPr>
            <a:xfrm>
              <a:off x="614050" y="3595650"/>
              <a:ext cx="114500" cy="94300"/>
            </a:xfrm>
            <a:custGeom>
              <a:rect b="b" l="l" r="r" t="t"/>
              <a:pathLst>
                <a:path extrusionOk="0" h="3772" w="458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6" name="Google Shape;596;p4"/>
            <p:cNvSpPr/>
            <p:nvPr/>
          </p:nvSpPr>
          <p:spPr>
            <a:xfrm>
              <a:off x="963350" y="5113250"/>
              <a:ext cx="90100" cy="63150"/>
            </a:xfrm>
            <a:custGeom>
              <a:rect b="b" l="l" r="r" t="t"/>
              <a:pathLst>
                <a:path extrusionOk="0" h="2526" w="3604">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7" name="Google Shape;597;p4"/>
            <p:cNvSpPr/>
            <p:nvPr/>
          </p:nvSpPr>
          <p:spPr>
            <a:xfrm>
              <a:off x="947375" y="3694975"/>
              <a:ext cx="33675" cy="37900"/>
            </a:xfrm>
            <a:custGeom>
              <a:rect b="b" l="l" r="r" t="t"/>
              <a:pathLst>
                <a:path extrusionOk="0" h="1516" w="1347">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8" name="Google Shape;598;p4"/>
            <p:cNvSpPr/>
            <p:nvPr/>
          </p:nvSpPr>
          <p:spPr>
            <a:xfrm>
              <a:off x="659500" y="3640275"/>
              <a:ext cx="14325" cy="13475"/>
            </a:xfrm>
            <a:custGeom>
              <a:rect b="b" l="l" r="r" t="t"/>
              <a:pathLst>
                <a:path extrusionOk="0" h="539" w="573">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599" name="Google Shape;599;p4"/>
            <p:cNvSpPr/>
            <p:nvPr/>
          </p:nvSpPr>
          <p:spPr>
            <a:xfrm>
              <a:off x="470950" y="3557775"/>
              <a:ext cx="100200" cy="96825"/>
            </a:xfrm>
            <a:custGeom>
              <a:rect b="b" l="l" r="r" t="t"/>
              <a:pathLst>
                <a:path extrusionOk="0" h="3873" w="4008">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0" name="Google Shape;600;p4"/>
            <p:cNvSpPr/>
            <p:nvPr/>
          </p:nvSpPr>
          <p:spPr>
            <a:xfrm>
              <a:off x="446550" y="3524950"/>
              <a:ext cx="579125" cy="253375"/>
            </a:xfrm>
            <a:custGeom>
              <a:rect b="b" l="l" r="r" t="t"/>
              <a:pathLst>
                <a:path extrusionOk="0" h="10135" w="23165">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1" name="Google Shape;601;p4"/>
            <p:cNvSpPr/>
            <p:nvPr/>
          </p:nvSpPr>
          <p:spPr>
            <a:xfrm>
              <a:off x="492850" y="3578825"/>
              <a:ext cx="53900" cy="58950"/>
            </a:xfrm>
            <a:custGeom>
              <a:rect b="b" l="l" r="r" t="t"/>
              <a:pathLst>
                <a:path extrusionOk="0" h="2358" w="2156">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2" name="Google Shape;602;p4"/>
            <p:cNvSpPr/>
            <p:nvPr/>
          </p:nvSpPr>
          <p:spPr>
            <a:xfrm>
              <a:off x="928850" y="3674775"/>
              <a:ext cx="71575" cy="75775"/>
            </a:xfrm>
            <a:custGeom>
              <a:rect b="b" l="l" r="r" t="t"/>
              <a:pathLst>
                <a:path extrusionOk="0" h="3031" w="2863">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3" name="Google Shape;603;p4"/>
            <p:cNvSpPr/>
            <p:nvPr/>
          </p:nvSpPr>
          <p:spPr>
            <a:xfrm>
              <a:off x="1366525" y="5127550"/>
              <a:ext cx="8450" cy="50525"/>
            </a:xfrm>
            <a:custGeom>
              <a:rect b="b" l="l" r="r" t="t"/>
              <a:pathLst>
                <a:path extrusionOk="0" h="2021" w="338">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4" name="Google Shape;604;p4"/>
            <p:cNvSpPr/>
            <p:nvPr/>
          </p:nvSpPr>
          <p:spPr>
            <a:xfrm>
              <a:off x="1542450" y="5034975"/>
              <a:ext cx="55575" cy="55575"/>
            </a:xfrm>
            <a:custGeom>
              <a:rect b="b" l="l" r="r" t="t"/>
              <a:pathLst>
                <a:path extrusionOk="0" h="2223" w="2223">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5" name="Google Shape;605;p4"/>
            <p:cNvSpPr/>
            <p:nvPr/>
          </p:nvSpPr>
          <p:spPr>
            <a:xfrm>
              <a:off x="1618200" y="5046750"/>
              <a:ext cx="18550" cy="16025"/>
            </a:xfrm>
            <a:custGeom>
              <a:rect b="b" l="l" r="r" t="t"/>
              <a:pathLst>
                <a:path extrusionOk="0" h="641" w="742">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6" name="Google Shape;606;p4"/>
            <p:cNvSpPr/>
            <p:nvPr/>
          </p:nvSpPr>
          <p:spPr>
            <a:xfrm>
              <a:off x="1667850" y="5082100"/>
              <a:ext cx="9300" cy="50525"/>
            </a:xfrm>
            <a:custGeom>
              <a:rect b="b" l="l" r="r" t="t"/>
              <a:pathLst>
                <a:path extrusionOk="0" h="2021" w="372">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7" name="Google Shape;607;p4"/>
            <p:cNvSpPr/>
            <p:nvPr/>
          </p:nvSpPr>
          <p:spPr>
            <a:xfrm>
              <a:off x="1599675" y="5025700"/>
              <a:ext cx="58950" cy="55600"/>
            </a:xfrm>
            <a:custGeom>
              <a:rect b="b" l="l" r="r" t="t"/>
              <a:pathLst>
                <a:path extrusionOk="0" h="2224" w="2358">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8" name="Google Shape;608;p4"/>
            <p:cNvSpPr/>
            <p:nvPr/>
          </p:nvSpPr>
          <p:spPr>
            <a:xfrm>
              <a:off x="1619875" y="5082100"/>
              <a:ext cx="52225" cy="58100"/>
            </a:xfrm>
            <a:custGeom>
              <a:rect b="b" l="l" r="r" t="t"/>
              <a:pathLst>
                <a:path extrusionOk="0" h="2324" w="2089">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09" name="Google Shape;609;p4"/>
            <p:cNvSpPr/>
            <p:nvPr/>
          </p:nvSpPr>
          <p:spPr>
            <a:xfrm>
              <a:off x="1540750" y="5161225"/>
              <a:ext cx="10975" cy="49675"/>
            </a:xfrm>
            <a:custGeom>
              <a:rect b="b" l="l" r="r" t="t"/>
              <a:pathLst>
                <a:path extrusionOk="0" h="1987" w="439">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0" name="Google Shape;610;p4"/>
            <p:cNvSpPr/>
            <p:nvPr/>
          </p:nvSpPr>
          <p:spPr>
            <a:xfrm>
              <a:off x="1550025" y="5212575"/>
              <a:ext cx="58950" cy="10125"/>
            </a:xfrm>
            <a:custGeom>
              <a:rect b="b" l="l" r="r" t="t"/>
              <a:pathLst>
                <a:path extrusionOk="0" h="405" w="2358">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1" name="Google Shape;611;p4"/>
            <p:cNvSpPr/>
            <p:nvPr/>
          </p:nvSpPr>
          <p:spPr>
            <a:xfrm>
              <a:off x="1465000" y="5020650"/>
              <a:ext cx="10975" cy="16875"/>
            </a:xfrm>
            <a:custGeom>
              <a:rect b="b" l="l" r="r" t="t"/>
              <a:pathLst>
                <a:path extrusionOk="0" h="675" w="439">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2" name="Google Shape;612;p4"/>
            <p:cNvSpPr/>
            <p:nvPr/>
          </p:nvSpPr>
          <p:spPr>
            <a:xfrm>
              <a:off x="1557600" y="5166275"/>
              <a:ext cx="19375" cy="10975"/>
            </a:xfrm>
            <a:custGeom>
              <a:rect b="b" l="l" r="r" t="t"/>
              <a:pathLst>
                <a:path extrusionOk="0" h="439" w="775">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3" name="Google Shape;613;p4"/>
            <p:cNvSpPr/>
            <p:nvPr/>
          </p:nvSpPr>
          <p:spPr>
            <a:xfrm>
              <a:off x="1438075" y="4997925"/>
              <a:ext cx="11800" cy="49700"/>
            </a:xfrm>
            <a:custGeom>
              <a:rect b="b" l="l" r="r" t="t"/>
              <a:pathLst>
                <a:path extrusionOk="0" h="1988" w="472">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4" name="Google Shape;614;p4"/>
            <p:cNvSpPr/>
            <p:nvPr/>
          </p:nvSpPr>
          <p:spPr>
            <a:xfrm>
              <a:off x="1502875" y="5066100"/>
              <a:ext cx="5075" cy="15200"/>
            </a:xfrm>
            <a:custGeom>
              <a:rect b="b" l="l" r="r" t="t"/>
              <a:pathLst>
                <a:path extrusionOk="0" h="608" w="203">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5" name="Google Shape;615;p4"/>
            <p:cNvSpPr/>
            <p:nvPr/>
          </p:nvSpPr>
          <p:spPr>
            <a:xfrm>
              <a:off x="1497825" y="4981950"/>
              <a:ext cx="58950" cy="54725"/>
            </a:xfrm>
            <a:custGeom>
              <a:rect b="b" l="l" r="r" t="t"/>
              <a:pathLst>
                <a:path extrusionOk="0" h="2189" w="2358">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6" name="Google Shape;616;p4"/>
            <p:cNvSpPr/>
            <p:nvPr/>
          </p:nvSpPr>
          <p:spPr>
            <a:xfrm>
              <a:off x="1560125" y="5056850"/>
              <a:ext cx="16025" cy="16850"/>
            </a:xfrm>
            <a:custGeom>
              <a:rect b="b" l="l" r="r" t="t"/>
              <a:pathLst>
                <a:path extrusionOk="0" h="674" w="641">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7" name="Google Shape;617;p4"/>
            <p:cNvSpPr/>
            <p:nvPr/>
          </p:nvSpPr>
          <p:spPr>
            <a:xfrm>
              <a:off x="1524775" y="5011400"/>
              <a:ext cx="13475" cy="14325"/>
            </a:xfrm>
            <a:custGeom>
              <a:rect b="b" l="l" r="r" t="t"/>
              <a:pathLst>
                <a:path extrusionOk="0" h="573" w="539">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8" name="Google Shape;618;p4"/>
            <p:cNvSpPr/>
            <p:nvPr/>
          </p:nvSpPr>
          <p:spPr>
            <a:xfrm>
              <a:off x="1438925" y="5074525"/>
              <a:ext cx="17700" cy="15175"/>
            </a:xfrm>
            <a:custGeom>
              <a:rect b="b" l="l" r="r" t="t"/>
              <a:pathLst>
                <a:path extrusionOk="0" h="607" w="708">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19" name="Google Shape;619;p4"/>
            <p:cNvSpPr/>
            <p:nvPr/>
          </p:nvSpPr>
          <p:spPr>
            <a:xfrm>
              <a:off x="1480150" y="5042550"/>
              <a:ext cx="58100" cy="57250"/>
            </a:xfrm>
            <a:custGeom>
              <a:rect b="b" l="l" r="r" t="t"/>
              <a:pathLst>
                <a:path extrusionOk="0" h="2290" w="2324">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0" name="Google Shape;620;p4"/>
            <p:cNvSpPr/>
            <p:nvPr/>
          </p:nvSpPr>
          <p:spPr>
            <a:xfrm>
              <a:off x="1440600" y="5193200"/>
              <a:ext cx="17700" cy="14350"/>
            </a:xfrm>
            <a:custGeom>
              <a:rect b="b" l="l" r="r" t="t"/>
              <a:pathLst>
                <a:path extrusionOk="0" h="574" w="708">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1" name="Google Shape;621;p4"/>
            <p:cNvSpPr/>
            <p:nvPr/>
          </p:nvSpPr>
          <p:spPr>
            <a:xfrm>
              <a:off x="1439750" y="5109050"/>
              <a:ext cx="55575" cy="56400"/>
            </a:xfrm>
            <a:custGeom>
              <a:rect b="b" l="l" r="r" t="t"/>
              <a:pathLst>
                <a:path extrusionOk="0" h="2256" w="2223">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2" name="Google Shape;622;p4"/>
            <p:cNvSpPr/>
            <p:nvPr/>
          </p:nvSpPr>
          <p:spPr>
            <a:xfrm>
              <a:off x="1460800" y="5130075"/>
              <a:ext cx="11800" cy="16875"/>
            </a:xfrm>
            <a:custGeom>
              <a:rect b="b" l="l" r="r" t="t"/>
              <a:pathLst>
                <a:path extrusionOk="0" h="675" w="472">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3" name="Google Shape;623;p4"/>
            <p:cNvSpPr/>
            <p:nvPr/>
          </p:nvSpPr>
          <p:spPr>
            <a:xfrm>
              <a:off x="1419550" y="5171325"/>
              <a:ext cx="57275" cy="55575"/>
            </a:xfrm>
            <a:custGeom>
              <a:rect b="b" l="l" r="r" t="t"/>
              <a:pathLst>
                <a:path extrusionOk="0" h="2223" w="2291">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4" name="Google Shape;624;p4"/>
            <p:cNvSpPr/>
            <p:nvPr/>
          </p:nvSpPr>
          <p:spPr>
            <a:xfrm>
              <a:off x="1339600" y="5147750"/>
              <a:ext cx="21900" cy="19400"/>
            </a:xfrm>
            <a:custGeom>
              <a:rect b="b" l="l" r="r" t="t"/>
              <a:pathLst>
                <a:path extrusionOk="0" h="776" w="876">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5" name="Google Shape;625;p4"/>
            <p:cNvSpPr/>
            <p:nvPr/>
          </p:nvSpPr>
          <p:spPr>
            <a:xfrm>
              <a:off x="1377475" y="5118300"/>
              <a:ext cx="59775" cy="56425"/>
            </a:xfrm>
            <a:custGeom>
              <a:rect b="b" l="l" r="r" t="t"/>
              <a:pathLst>
                <a:path extrusionOk="0" h="2257" w="2391">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6" name="Google Shape;626;p4"/>
            <p:cNvSpPr/>
            <p:nvPr/>
          </p:nvSpPr>
          <p:spPr>
            <a:xfrm>
              <a:off x="1403575" y="5140175"/>
              <a:ext cx="16000" cy="16025"/>
            </a:xfrm>
            <a:custGeom>
              <a:rect b="b" l="l" r="r" t="t"/>
              <a:pathLst>
                <a:path extrusionOk="0" h="641" w="64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7" name="Google Shape;627;p4"/>
            <p:cNvSpPr/>
            <p:nvPr/>
          </p:nvSpPr>
          <p:spPr>
            <a:xfrm>
              <a:off x="1543275" y="5153650"/>
              <a:ext cx="54750" cy="55575"/>
            </a:xfrm>
            <a:custGeom>
              <a:rect b="b" l="l" r="r" t="t"/>
              <a:pathLst>
                <a:path extrusionOk="0" h="2223" w="219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8" name="Google Shape;628;p4"/>
            <p:cNvSpPr/>
            <p:nvPr/>
          </p:nvSpPr>
          <p:spPr>
            <a:xfrm>
              <a:off x="1559275" y="5089675"/>
              <a:ext cx="58100" cy="58950"/>
            </a:xfrm>
            <a:custGeom>
              <a:rect b="b" l="l" r="r" t="t"/>
              <a:pathLst>
                <a:path extrusionOk="0" h="2358" w="2324">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29" name="Google Shape;629;p4"/>
            <p:cNvSpPr/>
            <p:nvPr/>
          </p:nvSpPr>
          <p:spPr>
            <a:xfrm>
              <a:off x="1584525" y="5112400"/>
              <a:ext cx="16025" cy="18550"/>
            </a:xfrm>
            <a:custGeom>
              <a:rect b="b" l="l" r="r" t="t"/>
              <a:pathLst>
                <a:path extrusionOk="0" h="742" w="641">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0" name="Google Shape;630;p4"/>
            <p:cNvSpPr/>
            <p:nvPr/>
          </p:nvSpPr>
          <p:spPr>
            <a:xfrm>
              <a:off x="1539925" y="5041700"/>
              <a:ext cx="10950" cy="50525"/>
            </a:xfrm>
            <a:custGeom>
              <a:rect b="b" l="l" r="r" t="t"/>
              <a:pathLst>
                <a:path extrusionOk="0" h="2021" w="438">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1" name="Google Shape;631;p4"/>
            <p:cNvSpPr/>
            <p:nvPr/>
          </p:nvSpPr>
          <p:spPr>
            <a:xfrm>
              <a:off x="1521400" y="5122500"/>
              <a:ext cx="17700" cy="16875"/>
            </a:xfrm>
            <a:custGeom>
              <a:rect b="b" l="l" r="r" t="t"/>
              <a:pathLst>
                <a:path extrusionOk="0" h="675" w="708">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2" name="Google Shape;632;p4"/>
            <p:cNvSpPr/>
            <p:nvPr/>
          </p:nvSpPr>
          <p:spPr>
            <a:xfrm>
              <a:off x="1496150" y="5182275"/>
              <a:ext cx="21900" cy="16850"/>
            </a:xfrm>
            <a:custGeom>
              <a:rect b="b" l="l" r="r" t="t"/>
              <a:pathLst>
                <a:path extrusionOk="0" h="674" w="876">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3" name="Google Shape;633;p4"/>
            <p:cNvSpPr/>
            <p:nvPr/>
          </p:nvSpPr>
          <p:spPr>
            <a:xfrm>
              <a:off x="1498675" y="5098950"/>
              <a:ext cx="58100" cy="59775"/>
            </a:xfrm>
            <a:custGeom>
              <a:rect b="b" l="l" r="r" t="t"/>
              <a:pathLst>
                <a:path extrusionOk="0" h="2391" w="2324">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4" name="Google Shape;634;p4"/>
            <p:cNvSpPr/>
            <p:nvPr/>
          </p:nvSpPr>
          <p:spPr>
            <a:xfrm>
              <a:off x="1619050" y="5212575"/>
              <a:ext cx="9275" cy="56400"/>
            </a:xfrm>
            <a:custGeom>
              <a:rect b="b" l="l" r="r" t="t"/>
              <a:pathLst>
                <a:path extrusionOk="0" h="2256" w="371">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5" name="Google Shape;635;p4"/>
            <p:cNvSpPr/>
            <p:nvPr/>
          </p:nvSpPr>
          <p:spPr>
            <a:xfrm>
              <a:off x="1136750" y="5042550"/>
              <a:ext cx="11800" cy="50525"/>
            </a:xfrm>
            <a:custGeom>
              <a:rect b="b" l="l" r="r" t="t"/>
              <a:pathLst>
                <a:path extrusionOk="0" h="2021" w="472">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6" name="Google Shape;636;p4"/>
            <p:cNvSpPr/>
            <p:nvPr/>
          </p:nvSpPr>
          <p:spPr>
            <a:xfrm>
              <a:off x="1160325" y="5061050"/>
              <a:ext cx="16850" cy="22775"/>
            </a:xfrm>
            <a:custGeom>
              <a:rect b="b" l="l" r="r" t="t"/>
              <a:pathLst>
                <a:path extrusionOk="0" h="911" w="674">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7" name="Google Shape;637;p4"/>
            <p:cNvSpPr/>
            <p:nvPr/>
          </p:nvSpPr>
          <p:spPr>
            <a:xfrm>
              <a:off x="1103925" y="5181425"/>
              <a:ext cx="12650" cy="18550"/>
            </a:xfrm>
            <a:custGeom>
              <a:rect b="b" l="l" r="r" t="t"/>
              <a:pathLst>
                <a:path extrusionOk="0" h="742" w="506">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8" name="Google Shape;638;p4"/>
            <p:cNvSpPr/>
            <p:nvPr/>
          </p:nvSpPr>
          <p:spPr>
            <a:xfrm>
              <a:off x="1057625" y="5223500"/>
              <a:ext cx="57250" cy="63175"/>
            </a:xfrm>
            <a:custGeom>
              <a:rect b="b" l="l" r="r" t="t"/>
              <a:pathLst>
                <a:path extrusionOk="0" h="2527" w="229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39" name="Google Shape;639;p4"/>
            <p:cNvSpPr/>
            <p:nvPr/>
          </p:nvSpPr>
          <p:spPr>
            <a:xfrm>
              <a:off x="1204075" y="5109050"/>
              <a:ext cx="11825" cy="5075"/>
            </a:xfrm>
            <a:custGeom>
              <a:rect b="b" l="l" r="r" t="t"/>
              <a:pathLst>
                <a:path extrusionOk="0" h="203" w="473">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0" name="Google Shape;640;p4"/>
            <p:cNvSpPr/>
            <p:nvPr/>
          </p:nvSpPr>
          <p:spPr>
            <a:xfrm>
              <a:off x="1178825" y="5088000"/>
              <a:ext cx="58100" cy="57250"/>
            </a:xfrm>
            <a:custGeom>
              <a:rect b="b" l="l" r="r" t="t"/>
              <a:pathLst>
                <a:path extrusionOk="0" h="2290" w="2324">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1" name="Google Shape;641;p4"/>
            <p:cNvSpPr/>
            <p:nvPr/>
          </p:nvSpPr>
          <p:spPr>
            <a:xfrm>
              <a:off x="1202400" y="5112400"/>
              <a:ext cx="13500" cy="16025"/>
            </a:xfrm>
            <a:custGeom>
              <a:rect b="b" l="l" r="r" t="t"/>
              <a:pathLst>
                <a:path extrusionOk="0" h="641" w="54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2" name="Google Shape;642;p4"/>
            <p:cNvSpPr/>
            <p:nvPr/>
          </p:nvSpPr>
          <p:spPr>
            <a:xfrm>
              <a:off x="1109800" y="5277375"/>
              <a:ext cx="58950" cy="64000"/>
            </a:xfrm>
            <a:custGeom>
              <a:rect b="b" l="l" r="r" t="t"/>
              <a:pathLst>
                <a:path extrusionOk="0" h="2560" w="2358">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3" name="Google Shape;643;p4"/>
            <p:cNvSpPr/>
            <p:nvPr/>
          </p:nvSpPr>
          <p:spPr>
            <a:xfrm>
              <a:off x="1660275" y="5133450"/>
              <a:ext cx="57275" cy="63150"/>
            </a:xfrm>
            <a:custGeom>
              <a:rect b="b" l="l" r="r" t="t"/>
              <a:pathLst>
                <a:path extrusionOk="0" h="2526" w="2291">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4" name="Google Shape;644;p4"/>
            <p:cNvSpPr/>
            <p:nvPr/>
          </p:nvSpPr>
          <p:spPr>
            <a:xfrm>
              <a:off x="1620725" y="5199100"/>
              <a:ext cx="60625" cy="69875"/>
            </a:xfrm>
            <a:custGeom>
              <a:rect b="b" l="l" r="r" t="t"/>
              <a:pathLst>
                <a:path extrusionOk="0" h="2795" w="2425">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5" name="Google Shape;645;p4"/>
            <p:cNvSpPr/>
            <p:nvPr/>
          </p:nvSpPr>
          <p:spPr>
            <a:xfrm>
              <a:off x="1201550" y="5226875"/>
              <a:ext cx="16025" cy="17700"/>
            </a:xfrm>
            <a:custGeom>
              <a:rect b="b" l="l" r="r" t="t"/>
              <a:pathLst>
                <a:path extrusionOk="0" h="708" w="641">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6" name="Google Shape;646;p4"/>
            <p:cNvSpPr/>
            <p:nvPr/>
          </p:nvSpPr>
          <p:spPr>
            <a:xfrm>
              <a:off x="1546650" y="5208350"/>
              <a:ext cx="73250" cy="67375"/>
            </a:xfrm>
            <a:custGeom>
              <a:rect b="b" l="l" r="r" t="t"/>
              <a:pathLst>
                <a:path extrusionOk="0" h="2695" w="293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7" name="Google Shape;647;p4"/>
            <p:cNvSpPr/>
            <p:nvPr/>
          </p:nvSpPr>
          <p:spPr>
            <a:xfrm>
              <a:off x="1246175" y="5223500"/>
              <a:ext cx="300500" cy="101875"/>
            </a:xfrm>
            <a:custGeom>
              <a:rect b="b" l="l" r="r" t="t"/>
              <a:pathLst>
                <a:path extrusionOk="0" h="4075" w="1202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8" name="Google Shape;648;p4"/>
            <p:cNvSpPr/>
            <p:nvPr/>
          </p:nvSpPr>
          <p:spPr>
            <a:xfrm>
              <a:off x="1169575" y="5265600"/>
              <a:ext cx="79975" cy="69875"/>
            </a:xfrm>
            <a:custGeom>
              <a:rect b="b" l="l" r="r" t="t"/>
              <a:pathLst>
                <a:path extrusionOk="0" h="2795" w="3199">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49" name="Google Shape;649;p4"/>
            <p:cNvSpPr/>
            <p:nvPr/>
          </p:nvSpPr>
          <p:spPr>
            <a:xfrm>
              <a:off x="1418725" y="5052650"/>
              <a:ext cx="58100" cy="55575"/>
            </a:xfrm>
            <a:custGeom>
              <a:rect b="b" l="l" r="r" t="t"/>
              <a:pathLst>
                <a:path extrusionOk="0" h="2223" w="2324">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0" name="Google Shape;650;p4"/>
            <p:cNvSpPr/>
            <p:nvPr/>
          </p:nvSpPr>
          <p:spPr>
            <a:xfrm>
              <a:off x="1241125" y="5079575"/>
              <a:ext cx="55575" cy="55575"/>
            </a:xfrm>
            <a:custGeom>
              <a:rect b="b" l="l" r="r" t="t"/>
              <a:pathLst>
                <a:path extrusionOk="0" h="2223" w="2223">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1" name="Google Shape;651;p4"/>
            <p:cNvSpPr/>
            <p:nvPr/>
          </p:nvSpPr>
          <p:spPr>
            <a:xfrm>
              <a:off x="1318550" y="5092200"/>
              <a:ext cx="18550" cy="16025"/>
            </a:xfrm>
            <a:custGeom>
              <a:rect b="b" l="l" r="r" t="t"/>
              <a:pathLst>
                <a:path extrusionOk="0" h="641" w="742">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2" name="Google Shape;652;p4"/>
            <p:cNvSpPr/>
            <p:nvPr/>
          </p:nvSpPr>
          <p:spPr>
            <a:xfrm>
              <a:off x="1138425" y="5153650"/>
              <a:ext cx="55575" cy="57250"/>
            </a:xfrm>
            <a:custGeom>
              <a:rect b="b" l="l" r="r" t="t"/>
              <a:pathLst>
                <a:path extrusionOk="0" h="2290" w="2223">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3" name="Google Shape;653;p4"/>
            <p:cNvSpPr/>
            <p:nvPr/>
          </p:nvSpPr>
          <p:spPr>
            <a:xfrm>
              <a:off x="1238600" y="5087150"/>
              <a:ext cx="10950" cy="49700"/>
            </a:xfrm>
            <a:custGeom>
              <a:rect b="b" l="l" r="r" t="t"/>
              <a:pathLst>
                <a:path extrusionOk="0" h="1988" w="438">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4" name="Google Shape;654;p4"/>
            <p:cNvSpPr/>
            <p:nvPr/>
          </p:nvSpPr>
          <p:spPr>
            <a:xfrm>
              <a:off x="1382525" y="5082950"/>
              <a:ext cx="12650" cy="16025"/>
            </a:xfrm>
            <a:custGeom>
              <a:rect b="b" l="l" r="r" t="t"/>
              <a:pathLst>
                <a:path extrusionOk="0" h="641" w="506">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5" name="Google Shape;655;p4"/>
            <p:cNvSpPr/>
            <p:nvPr/>
          </p:nvSpPr>
          <p:spPr>
            <a:xfrm>
              <a:off x="1298350" y="5071175"/>
              <a:ext cx="58950" cy="55575"/>
            </a:xfrm>
            <a:custGeom>
              <a:rect b="b" l="l" r="r" t="t"/>
              <a:pathLst>
                <a:path extrusionOk="0" h="2223" w="2358">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6" name="Google Shape;656;p4"/>
            <p:cNvSpPr/>
            <p:nvPr/>
          </p:nvSpPr>
          <p:spPr>
            <a:xfrm>
              <a:off x="1358125" y="5059375"/>
              <a:ext cx="58100" cy="63150"/>
            </a:xfrm>
            <a:custGeom>
              <a:rect b="b" l="l" r="r" t="t"/>
              <a:pathLst>
                <a:path extrusionOk="0" h="2526" w="2324">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7" name="Google Shape;657;p4"/>
            <p:cNvSpPr/>
            <p:nvPr/>
          </p:nvSpPr>
          <p:spPr>
            <a:xfrm>
              <a:off x="1262150" y="5100625"/>
              <a:ext cx="13500" cy="17700"/>
            </a:xfrm>
            <a:custGeom>
              <a:rect b="b" l="l" r="r" t="t"/>
              <a:pathLst>
                <a:path extrusionOk="0" h="708" w="54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8" name="Google Shape;658;p4"/>
            <p:cNvSpPr/>
            <p:nvPr/>
          </p:nvSpPr>
          <p:spPr>
            <a:xfrm>
              <a:off x="1118225" y="5216775"/>
              <a:ext cx="57275" cy="55575"/>
            </a:xfrm>
            <a:custGeom>
              <a:rect b="b" l="l" r="r" t="t"/>
              <a:pathLst>
                <a:path extrusionOk="0" h="2223" w="2291">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59" name="Google Shape;659;p4"/>
            <p:cNvSpPr/>
            <p:nvPr/>
          </p:nvSpPr>
          <p:spPr>
            <a:xfrm>
              <a:off x="1162000" y="5176375"/>
              <a:ext cx="12650" cy="18550"/>
            </a:xfrm>
            <a:custGeom>
              <a:rect b="b" l="l" r="r" t="t"/>
              <a:pathLst>
                <a:path extrusionOk="0" h="742" w="506">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0" name="Google Shape;660;p4"/>
            <p:cNvSpPr/>
            <p:nvPr/>
          </p:nvSpPr>
          <p:spPr>
            <a:xfrm>
              <a:off x="1219225" y="5164600"/>
              <a:ext cx="16025" cy="22750"/>
            </a:xfrm>
            <a:custGeom>
              <a:rect b="b" l="l" r="r" t="t"/>
              <a:pathLst>
                <a:path extrusionOk="0" h="910" w="641">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1" name="Google Shape;661;p4"/>
            <p:cNvSpPr/>
            <p:nvPr/>
          </p:nvSpPr>
          <p:spPr>
            <a:xfrm>
              <a:off x="1140100" y="5236975"/>
              <a:ext cx="16875" cy="18550"/>
            </a:xfrm>
            <a:custGeom>
              <a:rect b="b" l="l" r="r" t="t"/>
              <a:pathLst>
                <a:path extrusionOk="0" h="742" w="675">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2" name="Google Shape;662;p4"/>
            <p:cNvSpPr/>
            <p:nvPr/>
          </p:nvSpPr>
          <p:spPr>
            <a:xfrm>
              <a:off x="1197350" y="5143550"/>
              <a:ext cx="58100" cy="60625"/>
            </a:xfrm>
            <a:custGeom>
              <a:rect b="b" l="l" r="r" t="t"/>
              <a:pathLst>
                <a:path extrusionOk="0" h="2425" w="2324">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3" name="Google Shape;663;p4"/>
            <p:cNvSpPr/>
            <p:nvPr/>
          </p:nvSpPr>
          <p:spPr>
            <a:xfrm>
              <a:off x="1178825" y="5206675"/>
              <a:ext cx="58950" cy="57250"/>
            </a:xfrm>
            <a:custGeom>
              <a:rect b="b" l="l" r="r" t="t"/>
              <a:pathLst>
                <a:path extrusionOk="0" h="2290" w="2358">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664" name="Google Shape;664;p4"/>
          <p:cNvSpPr txBox="1"/>
          <p:nvPr>
            <p:ph idx="1" type="body"/>
          </p:nvPr>
        </p:nvSpPr>
        <p:spPr>
          <a:xfrm>
            <a:off x="1832400" y="2653800"/>
            <a:ext cx="5479200" cy="1093200"/>
          </a:xfrm>
          <a:prstGeom prst="rect">
            <a:avLst/>
          </a:prstGeom>
        </p:spPr>
        <p:txBody>
          <a:bodyPr anchorCtr="0" anchor="ctr" bIns="91425" lIns="91425" spcFirstLastPara="1" rIns="91425" wrap="square" tIns="91425"/>
          <a:lstStyle>
            <a:lvl1pPr indent="-368300" lvl="0" marL="457200" rtl="0" algn="ctr">
              <a:spcBef>
                <a:spcPts val="600"/>
              </a:spcBef>
              <a:spcAft>
                <a:spcPts val="0"/>
              </a:spcAft>
              <a:buClr>
                <a:srgbClr val="F55D4B"/>
              </a:buClr>
              <a:buSzPts val="2200"/>
              <a:buChar char="✖"/>
              <a:defRPr i="1" sz="2200">
                <a:solidFill>
                  <a:srgbClr val="F55D4B"/>
                </a:solidFill>
              </a:defRPr>
            </a:lvl1pPr>
            <a:lvl2pPr indent="-368300" lvl="1" marL="914400" rtl="0" algn="ctr">
              <a:spcBef>
                <a:spcPts val="0"/>
              </a:spcBef>
              <a:spcAft>
                <a:spcPts val="0"/>
              </a:spcAft>
              <a:buClr>
                <a:srgbClr val="F55D4B"/>
              </a:buClr>
              <a:buSzPts val="2200"/>
              <a:buChar char="○"/>
              <a:defRPr i="1">
                <a:solidFill>
                  <a:srgbClr val="F55D4B"/>
                </a:solidFill>
              </a:defRPr>
            </a:lvl2pPr>
            <a:lvl3pPr indent="-368300" lvl="2" marL="1371600" rtl="0" algn="ctr">
              <a:spcBef>
                <a:spcPts val="0"/>
              </a:spcBef>
              <a:spcAft>
                <a:spcPts val="0"/>
              </a:spcAft>
              <a:buClr>
                <a:srgbClr val="F55D4B"/>
              </a:buClr>
              <a:buSzPts val="2200"/>
              <a:buChar char="■"/>
              <a:defRPr i="1" sz="2200">
                <a:solidFill>
                  <a:srgbClr val="F55D4B"/>
                </a:solidFill>
              </a:defRPr>
            </a:lvl3pPr>
            <a:lvl4pPr indent="-368300" lvl="3" marL="1828800" rtl="0" algn="ctr">
              <a:spcBef>
                <a:spcPts val="0"/>
              </a:spcBef>
              <a:spcAft>
                <a:spcPts val="0"/>
              </a:spcAft>
              <a:buClr>
                <a:srgbClr val="F55D4B"/>
              </a:buClr>
              <a:buSzPts val="2200"/>
              <a:buChar char="●"/>
              <a:defRPr i="1" sz="2200">
                <a:solidFill>
                  <a:srgbClr val="F55D4B"/>
                </a:solidFill>
              </a:defRPr>
            </a:lvl4pPr>
            <a:lvl5pPr indent="-368300" lvl="4" marL="2286000" rtl="0" algn="ctr">
              <a:spcBef>
                <a:spcPts val="0"/>
              </a:spcBef>
              <a:spcAft>
                <a:spcPts val="0"/>
              </a:spcAft>
              <a:buClr>
                <a:srgbClr val="F55D4B"/>
              </a:buClr>
              <a:buSzPts val="2200"/>
              <a:buChar char="○"/>
              <a:defRPr i="1" sz="2200">
                <a:solidFill>
                  <a:srgbClr val="F55D4B"/>
                </a:solidFill>
              </a:defRPr>
            </a:lvl5pPr>
            <a:lvl6pPr indent="-368300" lvl="5" marL="2743200" rtl="0" algn="ctr">
              <a:spcBef>
                <a:spcPts val="0"/>
              </a:spcBef>
              <a:spcAft>
                <a:spcPts val="0"/>
              </a:spcAft>
              <a:buClr>
                <a:srgbClr val="F55D4B"/>
              </a:buClr>
              <a:buSzPts val="2200"/>
              <a:buChar char="■"/>
              <a:defRPr i="1" sz="2200">
                <a:solidFill>
                  <a:srgbClr val="F55D4B"/>
                </a:solidFill>
              </a:defRPr>
            </a:lvl6pPr>
            <a:lvl7pPr indent="-368300" lvl="6" marL="3200400" rtl="0" algn="ctr">
              <a:spcBef>
                <a:spcPts val="0"/>
              </a:spcBef>
              <a:spcAft>
                <a:spcPts val="0"/>
              </a:spcAft>
              <a:buClr>
                <a:srgbClr val="F55D4B"/>
              </a:buClr>
              <a:buSzPts val="2200"/>
              <a:buChar char="●"/>
              <a:defRPr i="1" sz="2200">
                <a:solidFill>
                  <a:srgbClr val="F55D4B"/>
                </a:solidFill>
              </a:defRPr>
            </a:lvl7pPr>
            <a:lvl8pPr indent="-368300" lvl="7" marL="3657600" rtl="0" algn="ctr">
              <a:spcBef>
                <a:spcPts val="0"/>
              </a:spcBef>
              <a:spcAft>
                <a:spcPts val="0"/>
              </a:spcAft>
              <a:buClr>
                <a:srgbClr val="F55D4B"/>
              </a:buClr>
              <a:buSzPts val="2200"/>
              <a:buChar char="○"/>
              <a:defRPr i="1" sz="2200">
                <a:solidFill>
                  <a:srgbClr val="F55D4B"/>
                </a:solidFill>
              </a:defRPr>
            </a:lvl8pPr>
            <a:lvl9pPr indent="-368300" lvl="8" marL="4114800" algn="ctr">
              <a:spcBef>
                <a:spcPts val="0"/>
              </a:spcBef>
              <a:spcAft>
                <a:spcPts val="0"/>
              </a:spcAft>
              <a:buClr>
                <a:srgbClr val="F55D4B"/>
              </a:buClr>
              <a:buSzPts val="2200"/>
              <a:buChar char="■"/>
              <a:defRPr i="1" sz="2200">
                <a:solidFill>
                  <a:srgbClr val="F55D4B"/>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665" name="Shape 665"/>
        <p:cNvGrpSpPr/>
        <p:nvPr/>
      </p:nvGrpSpPr>
      <p:grpSpPr>
        <a:xfrm>
          <a:off x="0" y="0"/>
          <a:ext cx="0" cy="0"/>
          <a:chOff x="0" y="0"/>
          <a:chExt cx="0" cy="0"/>
        </a:xfrm>
      </p:grpSpPr>
      <p:grpSp>
        <p:nvGrpSpPr>
          <p:cNvPr id="666" name="Google Shape;666;p5"/>
          <p:cNvGrpSpPr/>
          <p:nvPr/>
        </p:nvGrpSpPr>
        <p:grpSpPr>
          <a:xfrm>
            <a:off x="139" y="105"/>
            <a:ext cx="9159995" cy="6870013"/>
            <a:chOff x="3843650" y="2891150"/>
            <a:chExt cx="3447625" cy="2585725"/>
          </a:xfrm>
        </p:grpSpPr>
        <p:sp>
          <p:nvSpPr>
            <p:cNvPr id="667" name="Google Shape;667;p5"/>
            <p:cNvSpPr/>
            <p:nvPr/>
          </p:nvSpPr>
          <p:spPr>
            <a:xfrm>
              <a:off x="6911650" y="2942500"/>
              <a:ext cx="56425" cy="5075"/>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8" name="Google Shape;668;p5"/>
            <p:cNvSpPr/>
            <p:nvPr/>
          </p:nvSpPr>
          <p:spPr>
            <a:xfrm>
              <a:off x="4378125" y="2979525"/>
              <a:ext cx="20225" cy="17700"/>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69" name="Google Shape;669;p5"/>
            <p:cNvSpPr/>
            <p:nvPr/>
          </p:nvSpPr>
          <p:spPr>
            <a:xfrm>
              <a:off x="4356250" y="2955975"/>
              <a:ext cx="63150" cy="59775"/>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0" name="Google Shape;670;p5"/>
            <p:cNvSpPr/>
            <p:nvPr/>
          </p:nvSpPr>
          <p:spPr>
            <a:xfrm>
              <a:off x="4518700" y="2973650"/>
              <a:ext cx="18550" cy="19375"/>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1" name="Google Shape;671;p5"/>
            <p:cNvSpPr/>
            <p:nvPr/>
          </p:nvSpPr>
          <p:spPr>
            <a:xfrm>
              <a:off x="4386550" y="2891150"/>
              <a:ext cx="8450" cy="57275"/>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2" name="Google Shape;672;p5"/>
            <p:cNvSpPr/>
            <p:nvPr/>
          </p:nvSpPr>
          <p:spPr>
            <a:xfrm>
              <a:off x="4526275" y="2891150"/>
              <a:ext cx="62300" cy="5557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3" name="Google Shape;673;p5"/>
            <p:cNvSpPr/>
            <p:nvPr/>
          </p:nvSpPr>
          <p:spPr>
            <a:xfrm>
              <a:off x="3896675" y="2891150"/>
              <a:ext cx="62325" cy="11825"/>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4" name="Google Shape;674;p5"/>
            <p:cNvSpPr/>
            <p:nvPr/>
          </p:nvSpPr>
          <p:spPr>
            <a:xfrm>
              <a:off x="4501875" y="2950925"/>
              <a:ext cx="58100" cy="59775"/>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5" name="Google Shape;675;p5"/>
            <p:cNvSpPr/>
            <p:nvPr/>
          </p:nvSpPr>
          <p:spPr>
            <a:xfrm>
              <a:off x="4484200" y="2917250"/>
              <a:ext cx="15175" cy="1685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6" name="Google Shape;676;p5"/>
            <p:cNvSpPr/>
            <p:nvPr/>
          </p:nvSpPr>
          <p:spPr>
            <a:xfrm>
              <a:off x="4390750" y="2891150"/>
              <a:ext cx="58125" cy="56425"/>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7" name="Google Shape;677;p5"/>
            <p:cNvSpPr/>
            <p:nvPr/>
          </p:nvSpPr>
          <p:spPr>
            <a:xfrm>
              <a:off x="4455575" y="2891150"/>
              <a:ext cx="8450" cy="52225"/>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8" name="Google Shape;678;p5"/>
            <p:cNvSpPr/>
            <p:nvPr/>
          </p:nvSpPr>
          <p:spPr>
            <a:xfrm>
              <a:off x="4596975" y="2891150"/>
              <a:ext cx="62325" cy="4717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79" name="Google Shape;679;p5"/>
            <p:cNvSpPr/>
            <p:nvPr/>
          </p:nvSpPr>
          <p:spPr>
            <a:xfrm>
              <a:off x="4245150" y="2892850"/>
              <a:ext cx="63150" cy="58925"/>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0" name="Google Shape;680;p5"/>
            <p:cNvSpPr/>
            <p:nvPr/>
          </p:nvSpPr>
          <p:spPr>
            <a:xfrm>
              <a:off x="4341950" y="2923150"/>
              <a:ext cx="10950" cy="17700"/>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1" name="Google Shape;681;p5"/>
            <p:cNvSpPr/>
            <p:nvPr/>
          </p:nvSpPr>
          <p:spPr>
            <a:xfrm>
              <a:off x="4272075" y="2926500"/>
              <a:ext cx="14350" cy="17700"/>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2" name="Google Shape;682;p5"/>
            <p:cNvSpPr/>
            <p:nvPr/>
          </p:nvSpPr>
          <p:spPr>
            <a:xfrm>
              <a:off x="4124775" y="2891150"/>
              <a:ext cx="10125" cy="25"/>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3" name="Google Shape;683;p5"/>
            <p:cNvSpPr/>
            <p:nvPr/>
          </p:nvSpPr>
          <p:spPr>
            <a:xfrm>
              <a:off x="3843650" y="3535050"/>
              <a:ext cx="196150" cy="30135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4" name="Google Shape;684;p5"/>
            <p:cNvSpPr/>
            <p:nvPr/>
          </p:nvSpPr>
          <p:spPr>
            <a:xfrm>
              <a:off x="4035575" y="2903775"/>
              <a:ext cx="7600" cy="58950"/>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5" name="Google Shape;685;p5"/>
            <p:cNvSpPr/>
            <p:nvPr/>
          </p:nvSpPr>
          <p:spPr>
            <a:xfrm>
              <a:off x="4414325" y="2920625"/>
              <a:ext cx="12650" cy="19375"/>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6" name="Google Shape;686;p5"/>
            <p:cNvSpPr/>
            <p:nvPr/>
          </p:nvSpPr>
          <p:spPr>
            <a:xfrm>
              <a:off x="4049025" y="2891150"/>
              <a:ext cx="56425" cy="425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7" name="Google Shape;687;p5"/>
            <p:cNvSpPr/>
            <p:nvPr/>
          </p:nvSpPr>
          <p:spPr>
            <a:xfrm>
              <a:off x="4175275" y="2893675"/>
              <a:ext cx="62325" cy="67375"/>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8" name="Google Shape;688;p5"/>
            <p:cNvSpPr/>
            <p:nvPr/>
          </p:nvSpPr>
          <p:spPr>
            <a:xfrm>
              <a:off x="4060825" y="2929025"/>
              <a:ext cx="17700" cy="2612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89" name="Google Shape;689;p5"/>
            <p:cNvSpPr/>
            <p:nvPr/>
          </p:nvSpPr>
          <p:spPr>
            <a:xfrm>
              <a:off x="4039775" y="2901250"/>
              <a:ext cx="58100" cy="60625"/>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0" name="Google Shape;690;p5"/>
            <p:cNvSpPr/>
            <p:nvPr/>
          </p:nvSpPr>
          <p:spPr>
            <a:xfrm>
              <a:off x="4114675" y="2891150"/>
              <a:ext cx="4250" cy="875"/>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1" name="Google Shape;691;p5"/>
            <p:cNvSpPr/>
            <p:nvPr/>
          </p:nvSpPr>
          <p:spPr>
            <a:xfrm>
              <a:off x="4286400" y="2956800"/>
              <a:ext cx="62300" cy="67375"/>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2" name="Google Shape;692;p5"/>
            <p:cNvSpPr/>
            <p:nvPr/>
          </p:nvSpPr>
          <p:spPr>
            <a:xfrm>
              <a:off x="4288075" y="3030025"/>
              <a:ext cx="6750" cy="58125"/>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3" name="Google Shape;693;p5"/>
            <p:cNvSpPr/>
            <p:nvPr/>
          </p:nvSpPr>
          <p:spPr>
            <a:xfrm>
              <a:off x="4312475" y="2982050"/>
              <a:ext cx="15175" cy="17700"/>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4" name="Google Shape;694;p5"/>
            <p:cNvSpPr/>
            <p:nvPr/>
          </p:nvSpPr>
          <p:spPr>
            <a:xfrm>
              <a:off x="4315850" y="2891150"/>
              <a:ext cx="64000" cy="58950"/>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5" name="Google Shape;695;p5"/>
            <p:cNvSpPr/>
            <p:nvPr/>
          </p:nvSpPr>
          <p:spPr>
            <a:xfrm>
              <a:off x="4552375" y="2915575"/>
              <a:ext cx="15175" cy="17700"/>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6" name="Google Shape;696;p5"/>
            <p:cNvSpPr/>
            <p:nvPr/>
          </p:nvSpPr>
          <p:spPr>
            <a:xfrm>
              <a:off x="4171925" y="2986275"/>
              <a:ext cx="14325" cy="21050"/>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7" name="Google Shape;697;p5"/>
            <p:cNvSpPr/>
            <p:nvPr/>
          </p:nvSpPr>
          <p:spPr>
            <a:xfrm>
              <a:off x="4150025" y="2965225"/>
              <a:ext cx="58950" cy="59775"/>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8" name="Google Shape;698;p5"/>
            <p:cNvSpPr/>
            <p:nvPr/>
          </p:nvSpPr>
          <p:spPr>
            <a:xfrm>
              <a:off x="4238425" y="2984575"/>
              <a:ext cx="21050" cy="18550"/>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699" name="Google Shape;699;p5"/>
            <p:cNvSpPr/>
            <p:nvPr/>
          </p:nvSpPr>
          <p:spPr>
            <a:xfrm>
              <a:off x="4199700" y="2927350"/>
              <a:ext cx="17700" cy="24425"/>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0" name="Google Shape;700;p5"/>
            <p:cNvSpPr/>
            <p:nvPr/>
          </p:nvSpPr>
          <p:spPr>
            <a:xfrm>
              <a:off x="3843650" y="3509800"/>
              <a:ext cx="220550" cy="34550"/>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1" name="Google Shape;701;p5"/>
            <p:cNvSpPr/>
            <p:nvPr/>
          </p:nvSpPr>
          <p:spPr>
            <a:xfrm>
              <a:off x="4215700" y="2961850"/>
              <a:ext cx="63975" cy="60625"/>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2" name="Google Shape;702;p5"/>
            <p:cNvSpPr/>
            <p:nvPr/>
          </p:nvSpPr>
          <p:spPr>
            <a:xfrm>
              <a:off x="4347000" y="5169650"/>
              <a:ext cx="557225" cy="307225"/>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3" name="Google Shape;703;p5"/>
            <p:cNvSpPr/>
            <p:nvPr/>
          </p:nvSpPr>
          <p:spPr>
            <a:xfrm>
              <a:off x="3949700" y="3040125"/>
              <a:ext cx="65675" cy="60650"/>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4" name="Google Shape;704;p5"/>
            <p:cNvSpPr/>
            <p:nvPr/>
          </p:nvSpPr>
          <p:spPr>
            <a:xfrm>
              <a:off x="4713975" y="3144500"/>
              <a:ext cx="61475" cy="74100"/>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5" name="Google Shape;705;p5"/>
            <p:cNvSpPr/>
            <p:nvPr/>
          </p:nvSpPr>
          <p:spPr>
            <a:xfrm>
              <a:off x="4783825" y="3175650"/>
              <a:ext cx="64000" cy="40425"/>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6" name="Google Shape;706;p5"/>
            <p:cNvSpPr/>
            <p:nvPr/>
          </p:nvSpPr>
          <p:spPr>
            <a:xfrm>
              <a:off x="4809075" y="3187425"/>
              <a:ext cx="13500" cy="18550"/>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7" name="Google Shape;707;p5"/>
            <p:cNvSpPr/>
            <p:nvPr/>
          </p:nvSpPr>
          <p:spPr>
            <a:xfrm>
              <a:off x="4735025" y="3156300"/>
              <a:ext cx="21900" cy="14325"/>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8" name="Google Shape;708;p5"/>
            <p:cNvSpPr/>
            <p:nvPr/>
          </p:nvSpPr>
          <p:spPr>
            <a:xfrm>
              <a:off x="4691250" y="3071275"/>
              <a:ext cx="152375" cy="70725"/>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09" name="Google Shape;709;p5"/>
            <p:cNvSpPr/>
            <p:nvPr/>
          </p:nvSpPr>
          <p:spPr>
            <a:xfrm>
              <a:off x="3904250" y="3176500"/>
              <a:ext cx="62325" cy="774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0" name="Google Shape;710;p5"/>
            <p:cNvSpPr/>
            <p:nvPr/>
          </p:nvSpPr>
          <p:spPr>
            <a:xfrm>
              <a:off x="3843650" y="4433150"/>
              <a:ext cx="366175" cy="525250"/>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1" name="Google Shape;711;p5"/>
            <p:cNvSpPr/>
            <p:nvPr/>
          </p:nvSpPr>
          <p:spPr>
            <a:xfrm>
              <a:off x="4483350" y="3152075"/>
              <a:ext cx="79975" cy="72425"/>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2" name="Google Shape;712;p5"/>
            <p:cNvSpPr/>
            <p:nvPr/>
          </p:nvSpPr>
          <p:spPr>
            <a:xfrm>
              <a:off x="4045675" y="3169750"/>
              <a:ext cx="85875" cy="74950"/>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3" name="Google Shape;713;p5"/>
            <p:cNvSpPr/>
            <p:nvPr/>
          </p:nvSpPr>
          <p:spPr>
            <a:xfrm>
              <a:off x="4792250" y="2902100"/>
              <a:ext cx="27800" cy="20225"/>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4" name="Google Shape;714;p5"/>
            <p:cNvSpPr/>
            <p:nvPr/>
          </p:nvSpPr>
          <p:spPr>
            <a:xfrm>
              <a:off x="4374775" y="5194050"/>
              <a:ext cx="236525" cy="188575"/>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5" name="Google Shape;715;p5"/>
            <p:cNvSpPr/>
            <p:nvPr/>
          </p:nvSpPr>
          <p:spPr>
            <a:xfrm>
              <a:off x="6859475" y="5379225"/>
              <a:ext cx="306400" cy="97650"/>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6" name="Google Shape;716;p5"/>
            <p:cNvSpPr/>
            <p:nvPr/>
          </p:nvSpPr>
          <p:spPr>
            <a:xfrm>
              <a:off x="4659275" y="5290000"/>
              <a:ext cx="214650" cy="186875"/>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7" name="Google Shape;717;p5"/>
            <p:cNvSpPr/>
            <p:nvPr/>
          </p:nvSpPr>
          <p:spPr>
            <a:xfrm>
              <a:off x="6519425" y="5245400"/>
              <a:ext cx="57250" cy="53900"/>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8" name="Google Shape;718;p5"/>
            <p:cNvSpPr/>
            <p:nvPr/>
          </p:nvSpPr>
          <p:spPr>
            <a:xfrm>
              <a:off x="6448725" y="5146075"/>
              <a:ext cx="392250" cy="330800"/>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19" name="Google Shape;719;p5"/>
            <p:cNvSpPr/>
            <p:nvPr/>
          </p:nvSpPr>
          <p:spPr>
            <a:xfrm>
              <a:off x="7192775" y="5434775"/>
              <a:ext cx="98500" cy="42100"/>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0" name="Google Shape;720;p5"/>
            <p:cNvSpPr/>
            <p:nvPr/>
          </p:nvSpPr>
          <p:spPr>
            <a:xfrm>
              <a:off x="6474825" y="5198250"/>
              <a:ext cx="22750" cy="21925"/>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1" name="Google Shape;721;p5"/>
            <p:cNvSpPr/>
            <p:nvPr/>
          </p:nvSpPr>
          <p:spPr>
            <a:xfrm>
              <a:off x="4037250" y="5245400"/>
              <a:ext cx="38750" cy="106075"/>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2" name="Google Shape;722;p5"/>
            <p:cNvSpPr/>
            <p:nvPr/>
          </p:nvSpPr>
          <p:spPr>
            <a:xfrm>
              <a:off x="4124775" y="5049275"/>
              <a:ext cx="64850" cy="42125"/>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3" name="Google Shape;723;p5"/>
            <p:cNvSpPr/>
            <p:nvPr/>
          </p:nvSpPr>
          <p:spPr>
            <a:xfrm>
              <a:off x="4039775" y="2891150"/>
              <a:ext cx="5075" cy="5925"/>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4" name="Google Shape;724;p5"/>
            <p:cNvSpPr/>
            <p:nvPr/>
          </p:nvSpPr>
          <p:spPr>
            <a:xfrm>
              <a:off x="4015375" y="4990350"/>
              <a:ext cx="185175" cy="365325"/>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5" name="Google Shape;725;p5"/>
            <p:cNvSpPr/>
            <p:nvPr/>
          </p:nvSpPr>
          <p:spPr>
            <a:xfrm>
              <a:off x="6735750" y="2891150"/>
              <a:ext cx="270200" cy="160800"/>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6" name="Google Shape;726;p5"/>
            <p:cNvSpPr/>
            <p:nvPr/>
          </p:nvSpPr>
          <p:spPr>
            <a:xfrm>
              <a:off x="4272075" y="3094000"/>
              <a:ext cx="62325" cy="67375"/>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7" name="Google Shape;727;p5"/>
            <p:cNvSpPr/>
            <p:nvPr/>
          </p:nvSpPr>
          <p:spPr>
            <a:xfrm>
              <a:off x="4512800" y="3015725"/>
              <a:ext cx="64000" cy="63150"/>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8" name="Google Shape;728;p5"/>
            <p:cNvSpPr/>
            <p:nvPr/>
          </p:nvSpPr>
          <p:spPr>
            <a:xfrm>
              <a:off x="4201375" y="3099050"/>
              <a:ext cx="64000" cy="59800"/>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29" name="Google Shape;729;p5"/>
            <p:cNvSpPr/>
            <p:nvPr/>
          </p:nvSpPr>
          <p:spPr>
            <a:xfrm>
              <a:off x="4426950" y="2952600"/>
              <a:ext cx="64000" cy="60625"/>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0" name="Google Shape;730;p5"/>
            <p:cNvSpPr/>
            <p:nvPr/>
          </p:nvSpPr>
          <p:spPr>
            <a:xfrm>
              <a:off x="4539750" y="3040125"/>
              <a:ext cx="17700" cy="21075"/>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1" name="Google Shape;731;p5"/>
            <p:cNvSpPr/>
            <p:nvPr/>
          </p:nvSpPr>
          <p:spPr>
            <a:xfrm>
              <a:off x="4293125" y="3114200"/>
              <a:ext cx="18550" cy="22750"/>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2" name="Google Shape;732;p5"/>
            <p:cNvSpPr/>
            <p:nvPr/>
          </p:nvSpPr>
          <p:spPr>
            <a:xfrm>
              <a:off x="4136575" y="3101575"/>
              <a:ext cx="58100" cy="59800"/>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3" name="Google Shape;733;p5"/>
            <p:cNvSpPr/>
            <p:nvPr/>
          </p:nvSpPr>
          <p:spPr>
            <a:xfrm>
              <a:off x="4225800" y="3118425"/>
              <a:ext cx="18525" cy="16000"/>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4" name="Google Shape;734;p5"/>
            <p:cNvSpPr/>
            <p:nvPr/>
          </p:nvSpPr>
          <p:spPr>
            <a:xfrm>
              <a:off x="4061650" y="3103275"/>
              <a:ext cx="64000" cy="60625"/>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5" name="Google Shape;735;p5"/>
            <p:cNvSpPr/>
            <p:nvPr/>
          </p:nvSpPr>
          <p:spPr>
            <a:xfrm>
              <a:off x="4156775" y="3122625"/>
              <a:ext cx="15175" cy="15175"/>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6" name="Google Shape;736;p5"/>
            <p:cNvSpPr/>
            <p:nvPr/>
          </p:nvSpPr>
          <p:spPr>
            <a:xfrm>
              <a:off x="4584350" y="3014875"/>
              <a:ext cx="55575" cy="61475"/>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7" name="Google Shape;737;p5"/>
            <p:cNvSpPr/>
            <p:nvPr/>
          </p:nvSpPr>
          <p:spPr>
            <a:xfrm>
              <a:off x="4775425" y="2938300"/>
              <a:ext cx="68200" cy="127125"/>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8" name="Google Shape;738;p5"/>
            <p:cNvSpPr/>
            <p:nvPr/>
          </p:nvSpPr>
          <p:spPr>
            <a:xfrm>
              <a:off x="3843650" y="4529100"/>
              <a:ext cx="340925" cy="344275"/>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39" name="Google Shape;739;p5"/>
            <p:cNvSpPr/>
            <p:nvPr/>
          </p:nvSpPr>
          <p:spPr>
            <a:xfrm>
              <a:off x="4724925" y="3009000"/>
              <a:ext cx="61450" cy="60625"/>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0" name="Google Shape;740;p5"/>
            <p:cNvSpPr/>
            <p:nvPr/>
          </p:nvSpPr>
          <p:spPr>
            <a:xfrm>
              <a:off x="4666850" y="2891150"/>
              <a:ext cx="64825" cy="44650"/>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1" name="Google Shape;741;p5"/>
            <p:cNvSpPr/>
            <p:nvPr/>
          </p:nvSpPr>
          <p:spPr>
            <a:xfrm>
              <a:off x="3843650" y="3535900"/>
              <a:ext cx="228125" cy="383850"/>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2" name="Google Shape;742;p5"/>
            <p:cNvSpPr/>
            <p:nvPr/>
          </p:nvSpPr>
          <p:spPr>
            <a:xfrm>
              <a:off x="4802350" y="2972800"/>
              <a:ext cx="26125" cy="22750"/>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3" name="Google Shape;743;p5"/>
            <p:cNvSpPr/>
            <p:nvPr/>
          </p:nvSpPr>
          <p:spPr>
            <a:xfrm>
              <a:off x="3843650" y="4554350"/>
              <a:ext cx="234025" cy="291250"/>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4" name="Google Shape;744;p5"/>
            <p:cNvSpPr/>
            <p:nvPr/>
          </p:nvSpPr>
          <p:spPr>
            <a:xfrm>
              <a:off x="4707250" y="2941650"/>
              <a:ext cx="63150" cy="59800"/>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5" name="Google Shape;745;p5"/>
            <p:cNvSpPr/>
            <p:nvPr/>
          </p:nvSpPr>
          <p:spPr>
            <a:xfrm>
              <a:off x="4637375" y="2942500"/>
              <a:ext cx="62325" cy="68200"/>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6" name="Google Shape;746;p5"/>
            <p:cNvSpPr/>
            <p:nvPr/>
          </p:nvSpPr>
          <p:spPr>
            <a:xfrm>
              <a:off x="4652525" y="3011525"/>
              <a:ext cx="64850" cy="60625"/>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7" name="Google Shape;747;p5"/>
            <p:cNvSpPr/>
            <p:nvPr/>
          </p:nvSpPr>
          <p:spPr>
            <a:xfrm>
              <a:off x="4737550" y="3191650"/>
              <a:ext cx="21900" cy="1265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8" name="Google Shape;748;p5"/>
            <p:cNvSpPr/>
            <p:nvPr/>
          </p:nvSpPr>
          <p:spPr>
            <a:xfrm>
              <a:off x="4467350" y="3043500"/>
              <a:ext cx="20225" cy="21075"/>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49" name="Google Shape;749;p5"/>
            <p:cNvSpPr/>
            <p:nvPr/>
          </p:nvSpPr>
          <p:spPr>
            <a:xfrm>
              <a:off x="4443800" y="3019100"/>
              <a:ext cx="62300" cy="65675"/>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0" name="Google Shape;750;p5"/>
            <p:cNvSpPr/>
            <p:nvPr/>
          </p:nvSpPr>
          <p:spPr>
            <a:xfrm>
              <a:off x="4431175" y="3110000"/>
              <a:ext cx="22750" cy="19375"/>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1" name="Google Shape;751;p5"/>
            <p:cNvSpPr/>
            <p:nvPr/>
          </p:nvSpPr>
          <p:spPr>
            <a:xfrm>
              <a:off x="4552375" y="3084750"/>
              <a:ext cx="63975" cy="59775"/>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2" name="Google Shape;752;p5"/>
            <p:cNvSpPr/>
            <p:nvPr/>
          </p:nvSpPr>
          <p:spPr>
            <a:xfrm>
              <a:off x="4586025" y="2969425"/>
              <a:ext cx="22750" cy="17700"/>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3" name="Google Shape;753;p5"/>
            <p:cNvSpPr/>
            <p:nvPr/>
          </p:nvSpPr>
          <p:spPr>
            <a:xfrm>
              <a:off x="4567525" y="3158825"/>
              <a:ext cx="5900" cy="65675"/>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4" name="Google Shape;754;p5"/>
            <p:cNvSpPr/>
            <p:nvPr/>
          </p:nvSpPr>
          <p:spPr>
            <a:xfrm>
              <a:off x="4670200" y="3192475"/>
              <a:ext cx="10975" cy="16875"/>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5" name="Google Shape;755;p5"/>
            <p:cNvSpPr/>
            <p:nvPr/>
          </p:nvSpPr>
          <p:spPr>
            <a:xfrm>
              <a:off x="4623075" y="3079700"/>
              <a:ext cx="62300" cy="67350"/>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6" name="Google Shape;756;p5"/>
            <p:cNvSpPr/>
            <p:nvPr/>
          </p:nvSpPr>
          <p:spPr>
            <a:xfrm>
              <a:off x="6826650" y="4567825"/>
              <a:ext cx="297975" cy="292925"/>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7" name="Google Shape;757;p5"/>
            <p:cNvSpPr/>
            <p:nvPr/>
          </p:nvSpPr>
          <p:spPr>
            <a:xfrm>
              <a:off x="4570050" y="3149550"/>
              <a:ext cx="64825" cy="75775"/>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8" name="Google Shape;758;p5"/>
            <p:cNvSpPr/>
            <p:nvPr/>
          </p:nvSpPr>
          <p:spPr>
            <a:xfrm>
              <a:off x="4134050" y="3160500"/>
              <a:ext cx="342600" cy="82500"/>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59" name="Google Shape;759;p5"/>
            <p:cNvSpPr/>
            <p:nvPr/>
          </p:nvSpPr>
          <p:spPr>
            <a:xfrm>
              <a:off x="4573400" y="3096525"/>
              <a:ext cx="17700" cy="16025"/>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0" name="Google Shape;760;p5"/>
            <p:cNvSpPr/>
            <p:nvPr/>
          </p:nvSpPr>
          <p:spPr>
            <a:xfrm>
              <a:off x="3843650" y="3111675"/>
              <a:ext cx="69900" cy="65675"/>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1" name="Google Shape;761;p5"/>
            <p:cNvSpPr/>
            <p:nvPr/>
          </p:nvSpPr>
          <p:spPr>
            <a:xfrm>
              <a:off x="3974950" y="2891150"/>
              <a:ext cx="60650" cy="10125"/>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2" name="Google Shape;762;p5"/>
            <p:cNvSpPr/>
            <p:nvPr/>
          </p:nvSpPr>
          <p:spPr>
            <a:xfrm>
              <a:off x="3843650" y="3181550"/>
              <a:ext cx="53900" cy="69875"/>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3" name="Google Shape;763;p5"/>
            <p:cNvSpPr/>
            <p:nvPr/>
          </p:nvSpPr>
          <p:spPr>
            <a:xfrm>
              <a:off x="3921100" y="3108325"/>
              <a:ext cx="62300" cy="67350"/>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4" name="Google Shape;764;p5"/>
            <p:cNvSpPr/>
            <p:nvPr/>
          </p:nvSpPr>
          <p:spPr>
            <a:xfrm>
              <a:off x="4639075" y="3015725"/>
              <a:ext cx="6750" cy="58100"/>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5" name="Google Shape;765;p5"/>
            <p:cNvSpPr/>
            <p:nvPr/>
          </p:nvSpPr>
          <p:spPr>
            <a:xfrm>
              <a:off x="4113850" y="3054450"/>
              <a:ext cx="18525" cy="2612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6" name="Google Shape;766;p5"/>
            <p:cNvSpPr/>
            <p:nvPr/>
          </p:nvSpPr>
          <p:spPr>
            <a:xfrm>
              <a:off x="3974125" y="3175650"/>
              <a:ext cx="63150" cy="6905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7" name="Google Shape;767;p5"/>
            <p:cNvSpPr/>
            <p:nvPr/>
          </p:nvSpPr>
          <p:spPr>
            <a:xfrm>
              <a:off x="4091950" y="3033400"/>
              <a:ext cx="62325" cy="65675"/>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8" name="Google Shape;768;p5"/>
            <p:cNvSpPr/>
            <p:nvPr/>
          </p:nvSpPr>
          <p:spPr>
            <a:xfrm>
              <a:off x="4132350" y="3104100"/>
              <a:ext cx="8450" cy="58100"/>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69" name="Google Shape;769;p5"/>
            <p:cNvSpPr/>
            <p:nvPr/>
          </p:nvSpPr>
          <p:spPr>
            <a:xfrm>
              <a:off x="4015375" y="3126825"/>
              <a:ext cx="18525" cy="21925"/>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0" name="Google Shape;770;p5"/>
            <p:cNvSpPr/>
            <p:nvPr/>
          </p:nvSpPr>
          <p:spPr>
            <a:xfrm>
              <a:off x="3990950" y="3106625"/>
              <a:ext cx="63150" cy="59800"/>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1" name="Google Shape;771;p5"/>
            <p:cNvSpPr/>
            <p:nvPr/>
          </p:nvSpPr>
          <p:spPr>
            <a:xfrm>
              <a:off x="4412650" y="3088950"/>
              <a:ext cx="64825" cy="60625"/>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2" name="Google Shape;772;p5"/>
            <p:cNvSpPr/>
            <p:nvPr/>
          </p:nvSpPr>
          <p:spPr>
            <a:xfrm>
              <a:off x="6994975" y="3960950"/>
              <a:ext cx="296300" cy="452025"/>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3" name="Google Shape;773;p5"/>
            <p:cNvSpPr/>
            <p:nvPr/>
          </p:nvSpPr>
          <p:spPr>
            <a:xfrm>
              <a:off x="5857000" y="2891150"/>
              <a:ext cx="1266800" cy="381325"/>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4" name="Google Shape;774;p5"/>
            <p:cNvSpPr/>
            <p:nvPr/>
          </p:nvSpPr>
          <p:spPr>
            <a:xfrm>
              <a:off x="7126300" y="4418850"/>
              <a:ext cx="32850" cy="23575"/>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5" name="Google Shape;775;p5"/>
            <p:cNvSpPr/>
            <p:nvPr/>
          </p:nvSpPr>
          <p:spPr>
            <a:xfrm>
              <a:off x="7000875" y="3964325"/>
              <a:ext cx="17700" cy="17700"/>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6" name="Google Shape;776;p5"/>
            <p:cNvSpPr/>
            <p:nvPr/>
          </p:nvSpPr>
          <p:spPr>
            <a:xfrm>
              <a:off x="7124600" y="4429775"/>
              <a:ext cx="8450" cy="15175"/>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7" name="Google Shape;777;p5"/>
            <p:cNvSpPr/>
            <p:nvPr/>
          </p:nvSpPr>
          <p:spPr>
            <a:xfrm>
              <a:off x="6900725" y="2972800"/>
              <a:ext cx="58925" cy="9275"/>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8" name="Google Shape;778;p5"/>
            <p:cNvSpPr/>
            <p:nvPr/>
          </p:nvSpPr>
          <p:spPr>
            <a:xfrm>
              <a:off x="6748375" y="3072975"/>
              <a:ext cx="106900" cy="36200"/>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79" name="Google Shape;779;p5"/>
            <p:cNvSpPr/>
            <p:nvPr/>
          </p:nvSpPr>
          <p:spPr>
            <a:xfrm>
              <a:off x="7065675" y="3940750"/>
              <a:ext cx="53075" cy="20225"/>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0" name="Google Shape;780;p5"/>
            <p:cNvSpPr/>
            <p:nvPr/>
          </p:nvSpPr>
          <p:spPr>
            <a:xfrm>
              <a:off x="4645800" y="3178175"/>
              <a:ext cx="64825" cy="42100"/>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1" name="Google Shape;781;p5"/>
            <p:cNvSpPr/>
            <p:nvPr/>
          </p:nvSpPr>
          <p:spPr>
            <a:xfrm>
              <a:off x="6748375" y="3108325"/>
              <a:ext cx="73250" cy="25275"/>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2" name="Google Shape;782;p5"/>
            <p:cNvSpPr/>
            <p:nvPr/>
          </p:nvSpPr>
          <p:spPr>
            <a:xfrm>
              <a:off x="6743325" y="3060350"/>
              <a:ext cx="93450" cy="21900"/>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3" name="Google Shape;783;p5"/>
            <p:cNvSpPr/>
            <p:nvPr/>
          </p:nvSpPr>
          <p:spPr>
            <a:xfrm>
              <a:off x="7182675" y="4392750"/>
              <a:ext cx="76625" cy="40425"/>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4" name="Google Shape;784;p5"/>
            <p:cNvSpPr/>
            <p:nvPr/>
          </p:nvSpPr>
          <p:spPr>
            <a:xfrm>
              <a:off x="6135600" y="2891150"/>
              <a:ext cx="26975" cy="145650"/>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5" name="Google Shape;785;p5"/>
            <p:cNvSpPr/>
            <p:nvPr/>
          </p:nvSpPr>
          <p:spPr>
            <a:xfrm>
              <a:off x="3843650" y="2891150"/>
              <a:ext cx="1028600" cy="388050"/>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6" name="Google Shape;786;p5"/>
            <p:cNvSpPr/>
            <p:nvPr/>
          </p:nvSpPr>
          <p:spPr>
            <a:xfrm>
              <a:off x="6583400" y="4932275"/>
              <a:ext cx="707875" cy="436025"/>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7" name="Google Shape;787;p5"/>
            <p:cNvSpPr/>
            <p:nvPr/>
          </p:nvSpPr>
          <p:spPr>
            <a:xfrm>
              <a:off x="4783000" y="3183225"/>
              <a:ext cx="5075" cy="33700"/>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8" name="Google Shape;788;p5"/>
            <p:cNvSpPr/>
            <p:nvPr/>
          </p:nvSpPr>
          <p:spPr>
            <a:xfrm>
              <a:off x="4735025" y="2891150"/>
              <a:ext cx="100175" cy="42125"/>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89" name="Google Shape;789;p5"/>
            <p:cNvSpPr/>
            <p:nvPr/>
          </p:nvSpPr>
          <p:spPr>
            <a:xfrm>
              <a:off x="6612850" y="4974375"/>
              <a:ext cx="14325" cy="15175"/>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0" name="Google Shape;790;p5"/>
            <p:cNvSpPr/>
            <p:nvPr/>
          </p:nvSpPr>
          <p:spPr>
            <a:xfrm>
              <a:off x="6971425" y="3905400"/>
              <a:ext cx="319850" cy="567325"/>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1" name="Google Shape;791;p5"/>
            <p:cNvSpPr/>
            <p:nvPr/>
          </p:nvSpPr>
          <p:spPr>
            <a:xfrm>
              <a:off x="7159950" y="3928975"/>
              <a:ext cx="10975" cy="10125"/>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2" name="Google Shape;792;p5"/>
            <p:cNvSpPr/>
            <p:nvPr/>
          </p:nvSpPr>
          <p:spPr>
            <a:xfrm>
              <a:off x="7158275" y="5139350"/>
              <a:ext cx="67350" cy="65675"/>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3" name="Google Shape;793;p5"/>
            <p:cNvSpPr/>
            <p:nvPr/>
          </p:nvSpPr>
          <p:spPr>
            <a:xfrm>
              <a:off x="6637250" y="5024025"/>
              <a:ext cx="49700" cy="49675"/>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4" name="Google Shape;794;p5"/>
            <p:cNvSpPr/>
            <p:nvPr/>
          </p:nvSpPr>
          <p:spPr>
            <a:xfrm>
              <a:off x="7121250" y="4706700"/>
              <a:ext cx="170025" cy="420875"/>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5" name="Google Shape;795;p5"/>
            <p:cNvSpPr/>
            <p:nvPr/>
          </p:nvSpPr>
          <p:spPr>
            <a:xfrm>
              <a:off x="4027150" y="2993850"/>
              <a:ext cx="23600" cy="1685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6" name="Google Shape;796;p5"/>
            <p:cNvSpPr/>
            <p:nvPr/>
          </p:nvSpPr>
          <p:spPr>
            <a:xfrm>
              <a:off x="4005250" y="2970275"/>
              <a:ext cx="63175" cy="59775"/>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7" name="Google Shape;797;p5"/>
            <p:cNvSpPr/>
            <p:nvPr/>
          </p:nvSpPr>
          <p:spPr>
            <a:xfrm>
              <a:off x="4969000" y="2997200"/>
              <a:ext cx="16875" cy="10125"/>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8" name="Google Shape;798;p5"/>
            <p:cNvSpPr/>
            <p:nvPr/>
          </p:nvSpPr>
          <p:spPr>
            <a:xfrm>
              <a:off x="3979175" y="3059500"/>
              <a:ext cx="15175" cy="21900"/>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799" name="Google Shape;799;p5"/>
            <p:cNvSpPr/>
            <p:nvPr/>
          </p:nvSpPr>
          <p:spPr>
            <a:xfrm>
              <a:off x="3935400" y="2971125"/>
              <a:ext cx="61475" cy="67350"/>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0" name="Google Shape;800;p5"/>
            <p:cNvSpPr/>
            <p:nvPr/>
          </p:nvSpPr>
          <p:spPr>
            <a:xfrm>
              <a:off x="4085225" y="3125150"/>
              <a:ext cx="19375" cy="19375"/>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1" name="Google Shape;801;p5"/>
            <p:cNvSpPr/>
            <p:nvPr/>
          </p:nvSpPr>
          <p:spPr>
            <a:xfrm>
              <a:off x="4075975" y="2966900"/>
              <a:ext cx="63975" cy="60625"/>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2" name="Google Shape;802;p5"/>
            <p:cNvSpPr/>
            <p:nvPr/>
          </p:nvSpPr>
          <p:spPr>
            <a:xfrm>
              <a:off x="4101225" y="2991325"/>
              <a:ext cx="16000" cy="19375"/>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3" name="Google Shape;803;p5"/>
            <p:cNvSpPr/>
            <p:nvPr/>
          </p:nvSpPr>
          <p:spPr>
            <a:xfrm>
              <a:off x="4046500" y="3060350"/>
              <a:ext cx="15175" cy="21900"/>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4" name="Google Shape;804;p5"/>
            <p:cNvSpPr/>
            <p:nvPr/>
          </p:nvSpPr>
          <p:spPr>
            <a:xfrm>
              <a:off x="4022100" y="3037600"/>
              <a:ext cx="61475" cy="60650"/>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5" name="Google Shape;805;p5"/>
            <p:cNvSpPr/>
            <p:nvPr/>
          </p:nvSpPr>
          <p:spPr>
            <a:xfrm>
              <a:off x="4972375" y="2979525"/>
              <a:ext cx="17700" cy="9300"/>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6" name="Google Shape;806;p5"/>
            <p:cNvSpPr/>
            <p:nvPr/>
          </p:nvSpPr>
          <p:spPr>
            <a:xfrm>
              <a:off x="4949650" y="2944175"/>
              <a:ext cx="274425" cy="118725"/>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7" name="Google Shape;807;p5"/>
            <p:cNvSpPr/>
            <p:nvPr/>
          </p:nvSpPr>
          <p:spPr>
            <a:xfrm>
              <a:off x="3969075" y="2891150"/>
              <a:ext cx="5075" cy="845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8" name="Google Shape;808;p5"/>
            <p:cNvSpPr/>
            <p:nvPr/>
          </p:nvSpPr>
          <p:spPr>
            <a:xfrm>
              <a:off x="3843650" y="2908000"/>
              <a:ext cx="42125" cy="65675"/>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09" name="Google Shape;809;p5"/>
            <p:cNvSpPr/>
            <p:nvPr/>
          </p:nvSpPr>
          <p:spPr>
            <a:xfrm>
              <a:off x="3843650" y="3008150"/>
              <a:ext cx="26975" cy="21900"/>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0" name="Google Shape;810;p5"/>
            <p:cNvSpPr/>
            <p:nvPr/>
          </p:nvSpPr>
          <p:spPr>
            <a:xfrm>
              <a:off x="3990950" y="2931550"/>
              <a:ext cx="19375" cy="22750"/>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1" name="Google Shape;811;p5"/>
            <p:cNvSpPr/>
            <p:nvPr/>
          </p:nvSpPr>
          <p:spPr>
            <a:xfrm>
              <a:off x="3964850" y="2903775"/>
              <a:ext cx="64000" cy="60625"/>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2" name="Google Shape;812;p5"/>
            <p:cNvSpPr/>
            <p:nvPr/>
          </p:nvSpPr>
          <p:spPr>
            <a:xfrm>
              <a:off x="4104575" y="2989625"/>
              <a:ext cx="13500" cy="5075"/>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3" name="Google Shape;813;p5"/>
            <p:cNvSpPr/>
            <p:nvPr/>
          </p:nvSpPr>
          <p:spPr>
            <a:xfrm>
              <a:off x="3843650" y="2891150"/>
              <a:ext cx="46325" cy="13500"/>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4" name="Google Shape;814;p5"/>
            <p:cNvSpPr/>
            <p:nvPr/>
          </p:nvSpPr>
          <p:spPr>
            <a:xfrm>
              <a:off x="3843650" y="3044350"/>
              <a:ext cx="101875" cy="60625"/>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5" name="Google Shape;815;p5"/>
            <p:cNvSpPr/>
            <p:nvPr/>
          </p:nvSpPr>
          <p:spPr>
            <a:xfrm>
              <a:off x="3894150" y="2907150"/>
              <a:ext cx="63150" cy="58950"/>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6" name="Google Shape;816;p5"/>
            <p:cNvSpPr/>
            <p:nvPr/>
          </p:nvSpPr>
          <p:spPr>
            <a:xfrm>
              <a:off x="3957275" y="2992150"/>
              <a:ext cx="20225" cy="25275"/>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7" name="Google Shape;817;p5"/>
            <p:cNvSpPr/>
            <p:nvPr/>
          </p:nvSpPr>
          <p:spPr>
            <a:xfrm>
              <a:off x="3843650" y="2973650"/>
              <a:ext cx="82525" cy="63975"/>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8" name="Google Shape;818;p5"/>
            <p:cNvSpPr/>
            <p:nvPr/>
          </p:nvSpPr>
          <p:spPr>
            <a:xfrm>
              <a:off x="4394975" y="3045175"/>
              <a:ext cx="14325" cy="19400"/>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19" name="Google Shape;819;p5"/>
            <p:cNvSpPr/>
            <p:nvPr/>
          </p:nvSpPr>
          <p:spPr>
            <a:xfrm>
              <a:off x="4464000" y="2891150"/>
              <a:ext cx="55575" cy="53050"/>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0" name="Google Shape;820;p5"/>
            <p:cNvSpPr/>
            <p:nvPr/>
          </p:nvSpPr>
          <p:spPr>
            <a:xfrm>
              <a:off x="4452200" y="2976175"/>
              <a:ext cx="5925" cy="17700"/>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1" name="Google Shape;821;p5"/>
            <p:cNvSpPr/>
            <p:nvPr/>
          </p:nvSpPr>
          <p:spPr>
            <a:xfrm>
              <a:off x="4373075" y="3023300"/>
              <a:ext cx="61475" cy="60625"/>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2" name="Google Shape;822;p5"/>
            <p:cNvSpPr/>
            <p:nvPr/>
          </p:nvSpPr>
          <p:spPr>
            <a:xfrm>
              <a:off x="7067375" y="4626750"/>
              <a:ext cx="59775" cy="239900"/>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3" name="Google Shape;823;p5"/>
            <p:cNvSpPr/>
            <p:nvPr/>
          </p:nvSpPr>
          <p:spPr>
            <a:xfrm>
              <a:off x="4497650" y="2953450"/>
              <a:ext cx="8450" cy="58100"/>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4" name="Google Shape;824;p5"/>
            <p:cNvSpPr/>
            <p:nvPr/>
          </p:nvSpPr>
          <p:spPr>
            <a:xfrm>
              <a:off x="4487550" y="3155450"/>
              <a:ext cx="68200" cy="7600"/>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5" name="Google Shape;825;p5"/>
            <p:cNvSpPr/>
            <p:nvPr/>
          </p:nvSpPr>
          <p:spPr>
            <a:xfrm>
              <a:off x="4487550" y="3087275"/>
              <a:ext cx="58100" cy="60625"/>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6" name="Google Shape;826;p5"/>
            <p:cNvSpPr/>
            <p:nvPr/>
          </p:nvSpPr>
          <p:spPr>
            <a:xfrm>
              <a:off x="4341950" y="3092325"/>
              <a:ext cx="63150" cy="59775"/>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7" name="Google Shape;827;p5"/>
            <p:cNvSpPr/>
            <p:nvPr/>
          </p:nvSpPr>
          <p:spPr>
            <a:xfrm>
              <a:off x="4566675" y="2947550"/>
              <a:ext cx="64000" cy="60625"/>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8" name="Google Shape;828;p5"/>
            <p:cNvSpPr/>
            <p:nvPr/>
          </p:nvSpPr>
          <p:spPr>
            <a:xfrm>
              <a:off x="4483350" y="3089800"/>
              <a:ext cx="8450" cy="58950"/>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29" name="Google Shape;829;p5"/>
            <p:cNvSpPr/>
            <p:nvPr/>
          </p:nvSpPr>
          <p:spPr>
            <a:xfrm>
              <a:off x="4104575" y="2898725"/>
              <a:ext cx="64000" cy="59800"/>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0" name="Google Shape;830;p5"/>
            <p:cNvSpPr/>
            <p:nvPr/>
          </p:nvSpPr>
          <p:spPr>
            <a:xfrm>
              <a:off x="4501875" y="3099900"/>
              <a:ext cx="22750" cy="1265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1" name="Google Shape;831;p5"/>
            <p:cNvSpPr/>
            <p:nvPr/>
          </p:nvSpPr>
          <p:spPr>
            <a:xfrm>
              <a:off x="5144925" y="2978700"/>
              <a:ext cx="56425" cy="56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2" name="Google Shape;832;p5"/>
            <p:cNvSpPr/>
            <p:nvPr/>
          </p:nvSpPr>
          <p:spPr>
            <a:xfrm>
              <a:off x="4186225" y="3053600"/>
              <a:ext cx="17700" cy="2612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3" name="Google Shape;833;p5"/>
            <p:cNvSpPr/>
            <p:nvPr/>
          </p:nvSpPr>
          <p:spPr>
            <a:xfrm>
              <a:off x="4127300" y="2927350"/>
              <a:ext cx="19400" cy="21900"/>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4" name="Google Shape;834;p5"/>
            <p:cNvSpPr/>
            <p:nvPr/>
          </p:nvSpPr>
          <p:spPr>
            <a:xfrm>
              <a:off x="4232525" y="3029200"/>
              <a:ext cx="55575" cy="61475"/>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5" name="Google Shape;835;p5"/>
            <p:cNvSpPr/>
            <p:nvPr/>
          </p:nvSpPr>
          <p:spPr>
            <a:xfrm>
              <a:off x="4146675" y="2967750"/>
              <a:ext cx="7600" cy="58100"/>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6" name="Google Shape;836;p5"/>
            <p:cNvSpPr/>
            <p:nvPr/>
          </p:nvSpPr>
          <p:spPr>
            <a:xfrm>
              <a:off x="4160975" y="3030025"/>
              <a:ext cx="64850" cy="63175"/>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7" name="Google Shape;837;p5"/>
            <p:cNvSpPr/>
            <p:nvPr/>
          </p:nvSpPr>
          <p:spPr>
            <a:xfrm>
              <a:off x="4328475" y="3051075"/>
              <a:ext cx="19375" cy="17700"/>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8" name="Google Shape;838;p5"/>
            <p:cNvSpPr/>
            <p:nvPr/>
          </p:nvSpPr>
          <p:spPr>
            <a:xfrm>
              <a:off x="4254400" y="3051075"/>
              <a:ext cx="25275" cy="22750"/>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39" name="Google Shape;839;p5"/>
            <p:cNvSpPr/>
            <p:nvPr/>
          </p:nvSpPr>
          <p:spPr>
            <a:xfrm>
              <a:off x="4365500" y="3115050"/>
              <a:ext cx="19400" cy="1685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0" name="Google Shape;840;p5"/>
            <p:cNvSpPr/>
            <p:nvPr/>
          </p:nvSpPr>
          <p:spPr>
            <a:xfrm>
              <a:off x="4301550" y="3025825"/>
              <a:ext cx="64825" cy="60625"/>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841" name="Google Shape;841;p5"/>
          <p:cNvSpPr txBox="1"/>
          <p:nvPr>
            <p:ph type="title"/>
          </p:nvPr>
        </p:nvSpPr>
        <p:spPr>
          <a:xfrm>
            <a:off x="1131750" y="830700"/>
            <a:ext cx="6880500" cy="777000"/>
          </a:xfrm>
          <a:prstGeom prst="rect">
            <a:avLst/>
          </a:prstGeom>
        </p:spPr>
        <p:txBody>
          <a:bodyPr anchorCtr="0" anchor="b"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42" name="Google Shape;842;p5"/>
          <p:cNvSpPr txBox="1"/>
          <p:nvPr>
            <p:ph idx="1" type="body"/>
          </p:nvPr>
        </p:nvSpPr>
        <p:spPr>
          <a:xfrm>
            <a:off x="1131750" y="1750400"/>
            <a:ext cx="6880500" cy="4665000"/>
          </a:xfrm>
          <a:prstGeom prst="rect">
            <a:avLst/>
          </a:prstGeom>
        </p:spPr>
        <p:txBody>
          <a:bodyPr anchorCtr="0" anchor="t" bIns="91425" lIns="91425" spcFirstLastPara="1" rIns="91425" wrap="square" tIns="91425"/>
          <a:lstStyle>
            <a:lvl1pPr indent="-393700" lvl="0" marL="457200">
              <a:spcBef>
                <a:spcPts val="600"/>
              </a:spcBef>
              <a:spcAft>
                <a:spcPts val="0"/>
              </a:spcAft>
              <a:buSzPts val="2600"/>
              <a:buChar char="✖"/>
              <a:defRPr/>
            </a:lvl1pPr>
            <a:lvl2pPr indent="-368300" lvl="1" marL="914400">
              <a:spcBef>
                <a:spcPts val="0"/>
              </a:spcBef>
              <a:spcAft>
                <a:spcPts val="0"/>
              </a:spcAft>
              <a:buSzPts val="22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843" name="Shape 843"/>
        <p:cNvGrpSpPr/>
        <p:nvPr/>
      </p:nvGrpSpPr>
      <p:grpSpPr>
        <a:xfrm>
          <a:off x="0" y="0"/>
          <a:ext cx="0" cy="0"/>
          <a:chOff x="0" y="0"/>
          <a:chExt cx="0" cy="0"/>
        </a:xfrm>
      </p:grpSpPr>
      <p:grpSp>
        <p:nvGrpSpPr>
          <p:cNvPr id="844" name="Google Shape;844;p6"/>
          <p:cNvGrpSpPr/>
          <p:nvPr/>
        </p:nvGrpSpPr>
        <p:grpSpPr>
          <a:xfrm>
            <a:off x="139" y="105"/>
            <a:ext cx="9159995" cy="6870013"/>
            <a:chOff x="3843650" y="2891150"/>
            <a:chExt cx="3447625" cy="2585725"/>
          </a:xfrm>
        </p:grpSpPr>
        <p:sp>
          <p:nvSpPr>
            <p:cNvPr id="845" name="Google Shape;845;p6"/>
            <p:cNvSpPr/>
            <p:nvPr/>
          </p:nvSpPr>
          <p:spPr>
            <a:xfrm>
              <a:off x="6911650" y="2942500"/>
              <a:ext cx="56425" cy="5075"/>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6" name="Google Shape;846;p6"/>
            <p:cNvSpPr/>
            <p:nvPr/>
          </p:nvSpPr>
          <p:spPr>
            <a:xfrm>
              <a:off x="4378125" y="2979525"/>
              <a:ext cx="20225" cy="17700"/>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7" name="Google Shape;847;p6"/>
            <p:cNvSpPr/>
            <p:nvPr/>
          </p:nvSpPr>
          <p:spPr>
            <a:xfrm>
              <a:off x="4356250" y="2955975"/>
              <a:ext cx="63150" cy="59775"/>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8" name="Google Shape;848;p6"/>
            <p:cNvSpPr/>
            <p:nvPr/>
          </p:nvSpPr>
          <p:spPr>
            <a:xfrm>
              <a:off x="4518700" y="2973650"/>
              <a:ext cx="18550" cy="19375"/>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49" name="Google Shape;849;p6"/>
            <p:cNvSpPr/>
            <p:nvPr/>
          </p:nvSpPr>
          <p:spPr>
            <a:xfrm>
              <a:off x="4386550" y="2891150"/>
              <a:ext cx="8450" cy="57275"/>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0" name="Google Shape;850;p6"/>
            <p:cNvSpPr/>
            <p:nvPr/>
          </p:nvSpPr>
          <p:spPr>
            <a:xfrm>
              <a:off x="4526275" y="2891150"/>
              <a:ext cx="62300" cy="5557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1" name="Google Shape;851;p6"/>
            <p:cNvSpPr/>
            <p:nvPr/>
          </p:nvSpPr>
          <p:spPr>
            <a:xfrm>
              <a:off x="3896675" y="2891150"/>
              <a:ext cx="62325" cy="11825"/>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2" name="Google Shape;852;p6"/>
            <p:cNvSpPr/>
            <p:nvPr/>
          </p:nvSpPr>
          <p:spPr>
            <a:xfrm>
              <a:off x="4501875" y="2950925"/>
              <a:ext cx="58100" cy="59775"/>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3" name="Google Shape;853;p6"/>
            <p:cNvSpPr/>
            <p:nvPr/>
          </p:nvSpPr>
          <p:spPr>
            <a:xfrm>
              <a:off x="4484200" y="2917250"/>
              <a:ext cx="15175" cy="1685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4" name="Google Shape;854;p6"/>
            <p:cNvSpPr/>
            <p:nvPr/>
          </p:nvSpPr>
          <p:spPr>
            <a:xfrm>
              <a:off x="4390750" y="2891150"/>
              <a:ext cx="58125" cy="56425"/>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5" name="Google Shape;855;p6"/>
            <p:cNvSpPr/>
            <p:nvPr/>
          </p:nvSpPr>
          <p:spPr>
            <a:xfrm>
              <a:off x="4455575" y="2891150"/>
              <a:ext cx="8450" cy="52225"/>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6" name="Google Shape;856;p6"/>
            <p:cNvSpPr/>
            <p:nvPr/>
          </p:nvSpPr>
          <p:spPr>
            <a:xfrm>
              <a:off x="4596975" y="2891150"/>
              <a:ext cx="62325" cy="4717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7" name="Google Shape;857;p6"/>
            <p:cNvSpPr/>
            <p:nvPr/>
          </p:nvSpPr>
          <p:spPr>
            <a:xfrm>
              <a:off x="4245150" y="2892850"/>
              <a:ext cx="63150" cy="58925"/>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8" name="Google Shape;858;p6"/>
            <p:cNvSpPr/>
            <p:nvPr/>
          </p:nvSpPr>
          <p:spPr>
            <a:xfrm>
              <a:off x="4341950" y="2923150"/>
              <a:ext cx="10950" cy="17700"/>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59" name="Google Shape;859;p6"/>
            <p:cNvSpPr/>
            <p:nvPr/>
          </p:nvSpPr>
          <p:spPr>
            <a:xfrm>
              <a:off x="4272075" y="2926500"/>
              <a:ext cx="14350" cy="17700"/>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0" name="Google Shape;860;p6"/>
            <p:cNvSpPr/>
            <p:nvPr/>
          </p:nvSpPr>
          <p:spPr>
            <a:xfrm>
              <a:off x="4124775" y="2891150"/>
              <a:ext cx="10125" cy="25"/>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1" name="Google Shape;861;p6"/>
            <p:cNvSpPr/>
            <p:nvPr/>
          </p:nvSpPr>
          <p:spPr>
            <a:xfrm>
              <a:off x="3843650" y="3535050"/>
              <a:ext cx="196150" cy="30135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2" name="Google Shape;862;p6"/>
            <p:cNvSpPr/>
            <p:nvPr/>
          </p:nvSpPr>
          <p:spPr>
            <a:xfrm>
              <a:off x="4035575" y="2903775"/>
              <a:ext cx="7600" cy="58950"/>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3" name="Google Shape;863;p6"/>
            <p:cNvSpPr/>
            <p:nvPr/>
          </p:nvSpPr>
          <p:spPr>
            <a:xfrm>
              <a:off x="4414325" y="2920625"/>
              <a:ext cx="12650" cy="19375"/>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4" name="Google Shape;864;p6"/>
            <p:cNvSpPr/>
            <p:nvPr/>
          </p:nvSpPr>
          <p:spPr>
            <a:xfrm>
              <a:off x="4049025" y="2891150"/>
              <a:ext cx="56425" cy="425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5" name="Google Shape;865;p6"/>
            <p:cNvSpPr/>
            <p:nvPr/>
          </p:nvSpPr>
          <p:spPr>
            <a:xfrm>
              <a:off x="4175275" y="2893675"/>
              <a:ext cx="62325" cy="67375"/>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6" name="Google Shape;866;p6"/>
            <p:cNvSpPr/>
            <p:nvPr/>
          </p:nvSpPr>
          <p:spPr>
            <a:xfrm>
              <a:off x="4060825" y="2929025"/>
              <a:ext cx="17700" cy="2612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7" name="Google Shape;867;p6"/>
            <p:cNvSpPr/>
            <p:nvPr/>
          </p:nvSpPr>
          <p:spPr>
            <a:xfrm>
              <a:off x="4039775" y="2901250"/>
              <a:ext cx="58100" cy="60625"/>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8" name="Google Shape;868;p6"/>
            <p:cNvSpPr/>
            <p:nvPr/>
          </p:nvSpPr>
          <p:spPr>
            <a:xfrm>
              <a:off x="4114675" y="2891150"/>
              <a:ext cx="4250" cy="875"/>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69" name="Google Shape;869;p6"/>
            <p:cNvSpPr/>
            <p:nvPr/>
          </p:nvSpPr>
          <p:spPr>
            <a:xfrm>
              <a:off x="4286400" y="2956800"/>
              <a:ext cx="62300" cy="67375"/>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0" name="Google Shape;870;p6"/>
            <p:cNvSpPr/>
            <p:nvPr/>
          </p:nvSpPr>
          <p:spPr>
            <a:xfrm>
              <a:off x="4288075" y="3030025"/>
              <a:ext cx="6750" cy="58125"/>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1" name="Google Shape;871;p6"/>
            <p:cNvSpPr/>
            <p:nvPr/>
          </p:nvSpPr>
          <p:spPr>
            <a:xfrm>
              <a:off x="4312475" y="2982050"/>
              <a:ext cx="15175" cy="17700"/>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2" name="Google Shape;872;p6"/>
            <p:cNvSpPr/>
            <p:nvPr/>
          </p:nvSpPr>
          <p:spPr>
            <a:xfrm>
              <a:off x="4315850" y="2891150"/>
              <a:ext cx="64000" cy="58950"/>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3" name="Google Shape;873;p6"/>
            <p:cNvSpPr/>
            <p:nvPr/>
          </p:nvSpPr>
          <p:spPr>
            <a:xfrm>
              <a:off x="4552375" y="2915575"/>
              <a:ext cx="15175" cy="17700"/>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4" name="Google Shape;874;p6"/>
            <p:cNvSpPr/>
            <p:nvPr/>
          </p:nvSpPr>
          <p:spPr>
            <a:xfrm>
              <a:off x="4171925" y="2986275"/>
              <a:ext cx="14325" cy="21050"/>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5" name="Google Shape;875;p6"/>
            <p:cNvSpPr/>
            <p:nvPr/>
          </p:nvSpPr>
          <p:spPr>
            <a:xfrm>
              <a:off x="4150025" y="2965225"/>
              <a:ext cx="58950" cy="59775"/>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6" name="Google Shape;876;p6"/>
            <p:cNvSpPr/>
            <p:nvPr/>
          </p:nvSpPr>
          <p:spPr>
            <a:xfrm>
              <a:off x="4238425" y="2984575"/>
              <a:ext cx="21050" cy="18550"/>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7" name="Google Shape;877;p6"/>
            <p:cNvSpPr/>
            <p:nvPr/>
          </p:nvSpPr>
          <p:spPr>
            <a:xfrm>
              <a:off x="4199700" y="2927350"/>
              <a:ext cx="17700" cy="24425"/>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8" name="Google Shape;878;p6"/>
            <p:cNvSpPr/>
            <p:nvPr/>
          </p:nvSpPr>
          <p:spPr>
            <a:xfrm>
              <a:off x="3843650" y="3509800"/>
              <a:ext cx="220550" cy="34550"/>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79" name="Google Shape;879;p6"/>
            <p:cNvSpPr/>
            <p:nvPr/>
          </p:nvSpPr>
          <p:spPr>
            <a:xfrm>
              <a:off x="4215700" y="2961850"/>
              <a:ext cx="63975" cy="60625"/>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0" name="Google Shape;880;p6"/>
            <p:cNvSpPr/>
            <p:nvPr/>
          </p:nvSpPr>
          <p:spPr>
            <a:xfrm>
              <a:off x="4347000" y="5169650"/>
              <a:ext cx="557225" cy="307225"/>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1" name="Google Shape;881;p6"/>
            <p:cNvSpPr/>
            <p:nvPr/>
          </p:nvSpPr>
          <p:spPr>
            <a:xfrm>
              <a:off x="3949700" y="3040125"/>
              <a:ext cx="65675" cy="60650"/>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2" name="Google Shape;882;p6"/>
            <p:cNvSpPr/>
            <p:nvPr/>
          </p:nvSpPr>
          <p:spPr>
            <a:xfrm>
              <a:off x="4713975" y="3144500"/>
              <a:ext cx="61475" cy="74100"/>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3" name="Google Shape;883;p6"/>
            <p:cNvSpPr/>
            <p:nvPr/>
          </p:nvSpPr>
          <p:spPr>
            <a:xfrm>
              <a:off x="4783825" y="3175650"/>
              <a:ext cx="64000" cy="40425"/>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4" name="Google Shape;884;p6"/>
            <p:cNvSpPr/>
            <p:nvPr/>
          </p:nvSpPr>
          <p:spPr>
            <a:xfrm>
              <a:off x="4809075" y="3187425"/>
              <a:ext cx="13500" cy="18550"/>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5" name="Google Shape;885;p6"/>
            <p:cNvSpPr/>
            <p:nvPr/>
          </p:nvSpPr>
          <p:spPr>
            <a:xfrm>
              <a:off x="4735025" y="3156300"/>
              <a:ext cx="21900" cy="14325"/>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6" name="Google Shape;886;p6"/>
            <p:cNvSpPr/>
            <p:nvPr/>
          </p:nvSpPr>
          <p:spPr>
            <a:xfrm>
              <a:off x="4691250" y="3071275"/>
              <a:ext cx="152375" cy="70725"/>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7" name="Google Shape;887;p6"/>
            <p:cNvSpPr/>
            <p:nvPr/>
          </p:nvSpPr>
          <p:spPr>
            <a:xfrm>
              <a:off x="3904250" y="3176500"/>
              <a:ext cx="62325" cy="774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8" name="Google Shape;888;p6"/>
            <p:cNvSpPr/>
            <p:nvPr/>
          </p:nvSpPr>
          <p:spPr>
            <a:xfrm>
              <a:off x="3843650" y="4433150"/>
              <a:ext cx="366175" cy="525250"/>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89" name="Google Shape;889;p6"/>
            <p:cNvSpPr/>
            <p:nvPr/>
          </p:nvSpPr>
          <p:spPr>
            <a:xfrm>
              <a:off x="4483350" y="3152075"/>
              <a:ext cx="79975" cy="72425"/>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0" name="Google Shape;890;p6"/>
            <p:cNvSpPr/>
            <p:nvPr/>
          </p:nvSpPr>
          <p:spPr>
            <a:xfrm>
              <a:off x="4045675" y="3169750"/>
              <a:ext cx="85875" cy="74950"/>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1" name="Google Shape;891;p6"/>
            <p:cNvSpPr/>
            <p:nvPr/>
          </p:nvSpPr>
          <p:spPr>
            <a:xfrm>
              <a:off x="4792250" y="2902100"/>
              <a:ext cx="27800" cy="20225"/>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2" name="Google Shape;892;p6"/>
            <p:cNvSpPr/>
            <p:nvPr/>
          </p:nvSpPr>
          <p:spPr>
            <a:xfrm>
              <a:off x="4374775" y="5194050"/>
              <a:ext cx="236525" cy="188575"/>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3" name="Google Shape;893;p6"/>
            <p:cNvSpPr/>
            <p:nvPr/>
          </p:nvSpPr>
          <p:spPr>
            <a:xfrm>
              <a:off x="6859475" y="5379225"/>
              <a:ext cx="306400" cy="97650"/>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4" name="Google Shape;894;p6"/>
            <p:cNvSpPr/>
            <p:nvPr/>
          </p:nvSpPr>
          <p:spPr>
            <a:xfrm>
              <a:off x="4659275" y="5290000"/>
              <a:ext cx="214650" cy="186875"/>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5" name="Google Shape;895;p6"/>
            <p:cNvSpPr/>
            <p:nvPr/>
          </p:nvSpPr>
          <p:spPr>
            <a:xfrm>
              <a:off x="6519425" y="5245400"/>
              <a:ext cx="57250" cy="53900"/>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6" name="Google Shape;896;p6"/>
            <p:cNvSpPr/>
            <p:nvPr/>
          </p:nvSpPr>
          <p:spPr>
            <a:xfrm>
              <a:off x="6448725" y="5146075"/>
              <a:ext cx="392250" cy="330800"/>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7" name="Google Shape;897;p6"/>
            <p:cNvSpPr/>
            <p:nvPr/>
          </p:nvSpPr>
          <p:spPr>
            <a:xfrm>
              <a:off x="7192775" y="5434775"/>
              <a:ext cx="98500" cy="42100"/>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8" name="Google Shape;898;p6"/>
            <p:cNvSpPr/>
            <p:nvPr/>
          </p:nvSpPr>
          <p:spPr>
            <a:xfrm>
              <a:off x="6474825" y="5198250"/>
              <a:ext cx="22750" cy="21925"/>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899" name="Google Shape;899;p6"/>
            <p:cNvSpPr/>
            <p:nvPr/>
          </p:nvSpPr>
          <p:spPr>
            <a:xfrm>
              <a:off x="4037250" y="5245400"/>
              <a:ext cx="38750" cy="106075"/>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0" name="Google Shape;900;p6"/>
            <p:cNvSpPr/>
            <p:nvPr/>
          </p:nvSpPr>
          <p:spPr>
            <a:xfrm>
              <a:off x="4124775" y="5049275"/>
              <a:ext cx="64850" cy="42125"/>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1" name="Google Shape;901;p6"/>
            <p:cNvSpPr/>
            <p:nvPr/>
          </p:nvSpPr>
          <p:spPr>
            <a:xfrm>
              <a:off x="4039775" y="2891150"/>
              <a:ext cx="5075" cy="5925"/>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2" name="Google Shape;902;p6"/>
            <p:cNvSpPr/>
            <p:nvPr/>
          </p:nvSpPr>
          <p:spPr>
            <a:xfrm>
              <a:off x="4015375" y="4990350"/>
              <a:ext cx="185175" cy="365325"/>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3" name="Google Shape;903;p6"/>
            <p:cNvSpPr/>
            <p:nvPr/>
          </p:nvSpPr>
          <p:spPr>
            <a:xfrm>
              <a:off x="6735750" y="2891150"/>
              <a:ext cx="270200" cy="160800"/>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4" name="Google Shape;904;p6"/>
            <p:cNvSpPr/>
            <p:nvPr/>
          </p:nvSpPr>
          <p:spPr>
            <a:xfrm>
              <a:off x="4272075" y="3094000"/>
              <a:ext cx="62325" cy="67375"/>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5" name="Google Shape;905;p6"/>
            <p:cNvSpPr/>
            <p:nvPr/>
          </p:nvSpPr>
          <p:spPr>
            <a:xfrm>
              <a:off x="4512800" y="3015725"/>
              <a:ext cx="64000" cy="63150"/>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6" name="Google Shape;906;p6"/>
            <p:cNvSpPr/>
            <p:nvPr/>
          </p:nvSpPr>
          <p:spPr>
            <a:xfrm>
              <a:off x="4201375" y="3099050"/>
              <a:ext cx="64000" cy="59800"/>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7" name="Google Shape;907;p6"/>
            <p:cNvSpPr/>
            <p:nvPr/>
          </p:nvSpPr>
          <p:spPr>
            <a:xfrm>
              <a:off x="4426950" y="2952600"/>
              <a:ext cx="64000" cy="60625"/>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8" name="Google Shape;908;p6"/>
            <p:cNvSpPr/>
            <p:nvPr/>
          </p:nvSpPr>
          <p:spPr>
            <a:xfrm>
              <a:off x="4539750" y="3040125"/>
              <a:ext cx="17700" cy="21075"/>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09" name="Google Shape;909;p6"/>
            <p:cNvSpPr/>
            <p:nvPr/>
          </p:nvSpPr>
          <p:spPr>
            <a:xfrm>
              <a:off x="4293125" y="3114200"/>
              <a:ext cx="18550" cy="22750"/>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0" name="Google Shape;910;p6"/>
            <p:cNvSpPr/>
            <p:nvPr/>
          </p:nvSpPr>
          <p:spPr>
            <a:xfrm>
              <a:off x="4136575" y="3101575"/>
              <a:ext cx="58100" cy="59800"/>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1" name="Google Shape;911;p6"/>
            <p:cNvSpPr/>
            <p:nvPr/>
          </p:nvSpPr>
          <p:spPr>
            <a:xfrm>
              <a:off x="4225800" y="3118425"/>
              <a:ext cx="18525" cy="16000"/>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2" name="Google Shape;912;p6"/>
            <p:cNvSpPr/>
            <p:nvPr/>
          </p:nvSpPr>
          <p:spPr>
            <a:xfrm>
              <a:off x="4061650" y="3103275"/>
              <a:ext cx="64000" cy="60625"/>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3" name="Google Shape;913;p6"/>
            <p:cNvSpPr/>
            <p:nvPr/>
          </p:nvSpPr>
          <p:spPr>
            <a:xfrm>
              <a:off x="4156775" y="3122625"/>
              <a:ext cx="15175" cy="15175"/>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4" name="Google Shape;914;p6"/>
            <p:cNvSpPr/>
            <p:nvPr/>
          </p:nvSpPr>
          <p:spPr>
            <a:xfrm>
              <a:off x="4584350" y="3014875"/>
              <a:ext cx="55575" cy="61475"/>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5" name="Google Shape;915;p6"/>
            <p:cNvSpPr/>
            <p:nvPr/>
          </p:nvSpPr>
          <p:spPr>
            <a:xfrm>
              <a:off x="4775425" y="2938300"/>
              <a:ext cx="68200" cy="127125"/>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6" name="Google Shape;916;p6"/>
            <p:cNvSpPr/>
            <p:nvPr/>
          </p:nvSpPr>
          <p:spPr>
            <a:xfrm>
              <a:off x="3843650" y="4529100"/>
              <a:ext cx="340925" cy="344275"/>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7" name="Google Shape;917;p6"/>
            <p:cNvSpPr/>
            <p:nvPr/>
          </p:nvSpPr>
          <p:spPr>
            <a:xfrm>
              <a:off x="4724925" y="3009000"/>
              <a:ext cx="61450" cy="60625"/>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8" name="Google Shape;918;p6"/>
            <p:cNvSpPr/>
            <p:nvPr/>
          </p:nvSpPr>
          <p:spPr>
            <a:xfrm>
              <a:off x="4666850" y="2891150"/>
              <a:ext cx="64825" cy="44650"/>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19" name="Google Shape;919;p6"/>
            <p:cNvSpPr/>
            <p:nvPr/>
          </p:nvSpPr>
          <p:spPr>
            <a:xfrm>
              <a:off x="3843650" y="3535900"/>
              <a:ext cx="228125" cy="383850"/>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0" name="Google Shape;920;p6"/>
            <p:cNvSpPr/>
            <p:nvPr/>
          </p:nvSpPr>
          <p:spPr>
            <a:xfrm>
              <a:off x="4802350" y="2972800"/>
              <a:ext cx="26125" cy="22750"/>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1" name="Google Shape;921;p6"/>
            <p:cNvSpPr/>
            <p:nvPr/>
          </p:nvSpPr>
          <p:spPr>
            <a:xfrm>
              <a:off x="3843650" y="4554350"/>
              <a:ext cx="234025" cy="291250"/>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2" name="Google Shape;922;p6"/>
            <p:cNvSpPr/>
            <p:nvPr/>
          </p:nvSpPr>
          <p:spPr>
            <a:xfrm>
              <a:off x="4707250" y="2941650"/>
              <a:ext cx="63150" cy="59800"/>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3" name="Google Shape;923;p6"/>
            <p:cNvSpPr/>
            <p:nvPr/>
          </p:nvSpPr>
          <p:spPr>
            <a:xfrm>
              <a:off x="4637375" y="2942500"/>
              <a:ext cx="62325" cy="68200"/>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4" name="Google Shape;924;p6"/>
            <p:cNvSpPr/>
            <p:nvPr/>
          </p:nvSpPr>
          <p:spPr>
            <a:xfrm>
              <a:off x="4652525" y="3011525"/>
              <a:ext cx="64850" cy="60625"/>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5" name="Google Shape;925;p6"/>
            <p:cNvSpPr/>
            <p:nvPr/>
          </p:nvSpPr>
          <p:spPr>
            <a:xfrm>
              <a:off x="4737550" y="3191650"/>
              <a:ext cx="21900" cy="1265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6" name="Google Shape;926;p6"/>
            <p:cNvSpPr/>
            <p:nvPr/>
          </p:nvSpPr>
          <p:spPr>
            <a:xfrm>
              <a:off x="4467350" y="3043500"/>
              <a:ext cx="20225" cy="21075"/>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7" name="Google Shape;927;p6"/>
            <p:cNvSpPr/>
            <p:nvPr/>
          </p:nvSpPr>
          <p:spPr>
            <a:xfrm>
              <a:off x="4443800" y="3019100"/>
              <a:ext cx="62300" cy="65675"/>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8" name="Google Shape;928;p6"/>
            <p:cNvSpPr/>
            <p:nvPr/>
          </p:nvSpPr>
          <p:spPr>
            <a:xfrm>
              <a:off x="4431175" y="3110000"/>
              <a:ext cx="22750" cy="19375"/>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29" name="Google Shape;929;p6"/>
            <p:cNvSpPr/>
            <p:nvPr/>
          </p:nvSpPr>
          <p:spPr>
            <a:xfrm>
              <a:off x="4552375" y="3084750"/>
              <a:ext cx="63975" cy="59775"/>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0" name="Google Shape;930;p6"/>
            <p:cNvSpPr/>
            <p:nvPr/>
          </p:nvSpPr>
          <p:spPr>
            <a:xfrm>
              <a:off x="4586025" y="2969425"/>
              <a:ext cx="22750" cy="17700"/>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1" name="Google Shape;931;p6"/>
            <p:cNvSpPr/>
            <p:nvPr/>
          </p:nvSpPr>
          <p:spPr>
            <a:xfrm>
              <a:off x="4567525" y="3158825"/>
              <a:ext cx="5900" cy="65675"/>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2" name="Google Shape;932;p6"/>
            <p:cNvSpPr/>
            <p:nvPr/>
          </p:nvSpPr>
          <p:spPr>
            <a:xfrm>
              <a:off x="4670200" y="3192475"/>
              <a:ext cx="10975" cy="16875"/>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3" name="Google Shape;933;p6"/>
            <p:cNvSpPr/>
            <p:nvPr/>
          </p:nvSpPr>
          <p:spPr>
            <a:xfrm>
              <a:off x="4623075" y="3079700"/>
              <a:ext cx="62300" cy="67350"/>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4" name="Google Shape;934;p6"/>
            <p:cNvSpPr/>
            <p:nvPr/>
          </p:nvSpPr>
          <p:spPr>
            <a:xfrm>
              <a:off x="6826650" y="4567825"/>
              <a:ext cx="297975" cy="292925"/>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5" name="Google Shape;935;p6"/>
            <p:cNvSpPr/>
            <p:nvPr/>
          </p:nvSpPr>
          <p:spPr>
            <a:xfrm>
              <a:off x="4570050" y="3149550"/>
              <a:ext cx="64825" cy="75775"/>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6" name="Google Shape;936;p6"/>
            <p:cNvSpPr/>
            <p:nvPr/>
          </p:nvSpPr>
          <p:spPr>
            <a:xfrm>
              <a:off x="4134050" y="3160500"/>
              <a:ext cx="342600" cy="82500"/>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7" name="Google Shape;937;p6"/>
            <p:cNvSpPr/>
            <p:nvPr/>
          </p:nvSpPr>
          <p:spPr>
            <a:xfrm>
              <a:off x="4573400" y="3096525"/>
              <a:ext cx="17700" cy="16025"/>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8" name="Google Shape;938;p6"/>
            <p:cNvSpPr/>
            <p:nvPr/>
          </p:nvSpPr>
          <p:spPr>
            <a:xfrm>
              <a:off x="3843650" y="3111675"/>
              <a:ext cx="69900" cy="65675"/>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39" name="Google Shape;939;p6"/>
            <p:cNvSpPr/>
            <p:nvPr/>
          </p:nvSpPr>
          <p:spPr>
            <a:xfrm>
              <a:off x="3974950" y="2891150"/>
              <a:ext cx="60650" cy="10125"/>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0" name="Google Shape;940;p6"/>
            <p:cNvSpPr/>
            <p:nvPr/>
          </p:nvSpPr>
          <p:spPr>
            <a:xfrm>
              <a:off x="3843650" y="3181550"/>
              <a:ext cx="53900" cy="69875"/>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1" name="Google Shape;941;p6"/>
            <p:cNvSpPr/>
            <p:nvPr/>
          </p:nvSpPr>
          <p:spPr>
            <a:xfrm>
              <a:off x="3921100" y="3108325"/>
              <a:ext cx="62300" cy="67350"/>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2" name="Google Shape;942;p6"/>
            <p:cNvSpPr/>
            <p:nvPr/>
          </p:nvSpPr>
          <p:spPr>
            <a:xfrm>
              <a:off x="4639075" y="3015725"/>
              <a:ext cx="6750" cy="58100"/>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3" name="Google Shape;943;p6"/>
            <p:cNvSpPr/>
            <p:nvPr/>
          </p:nvSpPr>
          <p:spPr>
            <a:xfrm>
              <a:off x="4113850" y="3054450"/>
              <a:ext cx="18525" cy="2612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4" name="Google Shape;944;p6"/>
            <p:cNvSpPr/>
            <p:nvPr/>
          </p:nvSpPr>
          <p:spPr>
            <a:xfrm>
              <a:off x="3974125" y="3175650"/>
              <a:ext cx="63150" cy="6905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5" name="Google Shape;945;p6"/>
            <p:cNvSpPr/>
            <p:nvPr/>
          </p:nvSpPr>
          <p:spPr>
            <a:xfrm>
              <a:off x="4091950" y="3033400"/>
              <a:ext cx="62325" cy="65675"/>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6" name="Google Shape;946;p6"/>
            <p:cNvSpPr/>
            <p:nvPr/>
          </p:nvSpPr>
          <p:spPr>
            <a:xfrm>
              <a:off x="4132350" y="3104100"/>
              <a:ext cx="8450" cy="58100"/>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7" name="Google Shape;947;p6"/>
            <p:cNvSpPr/>
            <p:nvPr/>
          </p:nvSpPr>
          <p:spPr>
            <a:xfrm>
              <a:off x="4015375" y="3126825"/>
              <a:ext cx="18525" cy="21925"/>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8" name="Google Shape;948;p6"/>
            <p:cNvSpPr/>
            <p:nvPr/>
          </p:nvSpPr>
          <p:spPr>
            <a:xfrm>
              <a:off x="3990950" y="3106625"/>
              <a:ext cx="63150" cy="59800"/>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49" name="Google Shape;949;p6"/>
            <p:cNvSpPr/>
            <p:nvPr/>
          </p:nvSpPr>
          <p:spPr>
            <a:xfrm>
              <a:off x="4412650" y="3088950"/>
              <a:ext cx="64825" cy="60625"/>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0" name="Google Shape;950;p6"/>
            <p:cNvSpPr/>
            <p:nvPr/>
          </p:nvSpPr>
          <p:spPr>
            <a:xfrm>
              <a:off x="6994975" y="3960950"/>
              <a:ext cx="296300" cy="452025"/>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1" name="Google Shape;951;p6"/>
            <p:cNvSpPr/>
            <p:nvPr/>
          </p:nvSpPr>
          <p:spPr>
            <a:xfrm>
              <a:off x="5857000" y="2891150"/>
              <a:ext cx="1266800" cy="381325"/>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2" name="Google Shape;952;p6"/>
            <p:cNvSpPr/>
            <p:nvPr/>
          </p:nvSpPr>
          <p:spPr>
            <a:xfrm>
              <a:off x="7126300" y="4418850"/>
              <a:ext cx="32850" cy="23575"/>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3" name="Google Shape;953;p6"/>
            <p:cNvSpPr/>
            <p:nvPr/>
          </p:nvSpPr>
          <p:spPr>
            <a:xfrm>
              <a:off x="7000875" y="3964325"/>
              <a:ext cx="17700" cy="17700"/>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4" name="Google Shape;954;p6"/>
            <p:cNvSpPr/>
            <p:nvPr/>
          </p:nvSpPr>
          <p:spPr>
            <a:xfrm>
              <a:off x="7124600" y="4429775"/>
              <a:ext cx="8450" cy="15175"/>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5" name="Google Shape;955;p6"/>
            <p:cNvSpPr/>
            <p:nvPr/>
          </p:nvSpPr>
          <p:spPr>
            <a:xfrm>
              <a:off x="6900725" y="2972800"/>
              <a:ext cx="58925" cy="9275"/>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6" name="Google Shape;956;p6"/>
            <p:cNvSpPr/>
            <p:nvPr/>
          </p:nvSpPr>
          <p:spPr>
            <a:xfrm>
              <a:off x="6748375" y="3072975"/>
              <a:ext cx="106900" cy="36200"/>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7" name="Google Shape;957;p6"/>
            <p:cNvSpPr/>
            <p:nvPr/>
          </p:nvSpPr>
          <p:spPr>
            <a:xfrm>
              <a:off x="7065675" y="3940750"/>
              <a:ext cx="53075" cy="20225"/>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8" name="Google Shape;958;p6"/>
            <p:cNvSpPr/>
            <p:nvPr/>
          </p:nvSpPr>
          <p:spPr>
            <a:xfrm>
              <a:off x="4645800" y="3178175"/>
              <a:ext cx="64825" cy="42100"/>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59" name="Google Shape;959;p6"/>
            <p:cNvSpPr/>
            <p:nvPr/>
          </p:nvSpPr>
          <p:spPr>
            <a:xfrm>
              <a:off x="6748375" y="3108325"/>
              <a:ext cx="73250" cy="25275"/>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0" name="Google Shape;960;p6"/>
            <p:cNvSpPr/>
            <p:nvPr/>
          </p:nvSpPr>
          <p:spPr>
            <a:xfrm>
              <a:off x="6743325" y="3060350"/>
              <a:ext cx="93450" cy="21900"/>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1" name="Google Shape;961;p6"/>
            <p:cNvSpPr/>
            <p:nvPr/>
          </p:nvSpPr>
          <p:spPr>
            <a:xfrm>
              <a:off x="7182675" y="4392750"/>
              <a:ext cx="76625" cy="40425"/>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2" name="Google Shape;962;p6"/>
            <p:cNvSpPr/>
            <p:nvPr/>
          </p:nvSpPr>
          <p:spPr>
            <a:xfrm>
              <a:off x="6135600" y="2891150"/>
              <a:ext cx="26975" cy="145650"/>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3" name="Google Shape;963;p6"/>
            <p:cNvSpPr/>
            <p:nvPr/>
          </p:nvSpPr>
          <p:spPr>
            <a:xfrm>
              <a:off x="3843650" y="2891150"/>
              <a:ext cx="1028600" cy="388050"/>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4" name="Google Shape;964;p6"/>
            <p:cNvSpPr/>
            <p:nvPr/>
          </p:nvSpPr>
          <p:spPr>
            <a:xfrm>
              <a:off x="6583400" y="4932275"/>
              <a:ext cx="707875" cy="436025"/>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5" name="Google Shape;965;p6"/>
            <p:cNvSpPr/>
            <p:nvPr/>
          </p:nvSpPr>
          <p:spPr>
            <a:xfrm>
              <a:off x="4783000" y="3183225"/>
              <a:ext cx="5075" cy="33700"/>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6" name="Google Shape;966;p6"/>
            <p:cNvSpPr/>
            <p:nvPr/>
          </p:nvSpPr>
          <p:spPr>
            <a:xfrm>
              <a:off x="4735025" y="2891150"/>
              <a:ext cx="100175" cy="42125"/>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7" name="Google Shape;967;p6"/>
            <p:cNvSpPr/>
            <p:nvPr/>
          </p:nvSpPr>
          <p:spPr>
            <a:xfrm>
              <a:off x="6612850" y="4974375"/>
              <a:ext cx="14325" cy="15175"/>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8" name="Google Shape;968;p6"/>
            <p:cNvSpPr/>
            <p:nvPr/>
          </p:nvSpPr>
          <p:spPr>
            <a:xfrm>
              <a:off x="6971425" y="3905400"/>
              <a:ext cx="319850" cy="567325"/>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69" name="Google Shape;969;p6"/>
            <p:cNvSpPr/>
            <p:nvPr/>
          </p:nvSpPr>
          <p:spPr>
            <a:xfrm>
              <a:off x="7159950" y="3928975"/>
              <a:ext cx="10975" cy="10125"/>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0" name="Google Shape;970;p6"/>
            <p:cNvSpPr/>
            <p:nvPr/>
          </p:nvSpPr>
          <p:spPr>
            <a:xfrm>
              <a:off x="7158275" y="5139350"/>
              <a:ext cx="67350" cy="65675"/>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1" name="Google Shape;971;p6"/>
            <p:cNvSpPr/>
            <p:nvPr/>
          </p:nvSpPr>
          <p:spPr>
            <a:xfrm>
              <a:off x="6637250" y="5024025"/>
              <a:ext cx="49700" cy="49675"/>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2" name="Google Shape;972;p6"/>
            <p:cNvSpPr/>
            <p:nvPr/>
          </p:nvSpPr>
          <p:spPr>
            <a:xfrm>
              <a:off x="7121250" y="4706700"/>
              <a:ext cx="170025" cy="420875"/>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3" name="Google Shape;973;p6"/>
            <p:cNvSpPr/>
            <p:nvPr/>
          </p:nvSpPr>
          <p:spPr>
            <a:xfrm>
              <a:off x="4027150" y="2993850"/>
              <a:ext cx="23600" cy="1685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4" name="Google Shape;974;p6"/>
            <p:cNvSpPr/>
            <p:nvPr/>
          </p:nvSpPr>
          <p:spPr>
            <a:xfrm>
              <a:off x="4005250" y="2970275"/>
              <a:ext cx="63175" cy="59775"/>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5" name="Google Shape;975;p6"/>
            <p:cNvSpPr/>
            <p:nvPr/>
          </p:nvSpPr>
          <p:spPr>
            <a:xfrm>
              <a:off x="4969000" y="2997200"/>
              <a:ext cx="16875" cy="10125"/>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6" name="Google Shape;976;p6"/>
            <p:cNvSpPr/>
            <p:nvPr/>
          </p:nvSpPr>
          <p:spPr>
            <a:xfrm>
              <a:off x="3979175" y="3059500"/>
              <a:ext cx="15175" cy="21900"/>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7" name="Google Shape;977;p6"/>
            <p:cNvSpPr/>
            <p:nvPr/>
          </p:nvSpPr>
          <p:spPr>
            <a:xfrm>
              <a:off x="3935400" y="2971125"/>
              <a:ext cx="61475" cy="67350"/>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8" name="Google Shape;978;p6"/>
            <p:cNvSpPr/>
            <p:nvPr/>
          </p:nvSpPr>
          <p:spPr>
            <a:xfrm>
              <a:off x="4085225" y="3125150"/>
              <a:ext cx="19375" cy="19375"/>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79" name="Google Shape;979;p6"/>
            <p:cNvSpPr/>
            <p:nvPr/>
          </p:nvSpPr>
          <p:spPr>
            <a:xfrm>
              <a:off x="4075975" y="2966900"/>
              <a:ext cx="63975" cy="60625"/>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0" name="Google Shape;980;p6"/>
            <p:cNvSpPr/>
            <p:nvPr/>
          </p:nvSpPr>
          <p:spPr>
            <a:xfrm>
              <a:off x="4101225" y="2991325"/>
              <a:ext cx="16000" cy="19375"/>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1" name="Google Shape;981;p6"/>
            <p:cNvSpPr/>
            <p:nvPr/>
          </p:nvSpPr>
          <p:spPr>
            <a:xfrm>
              <a:off x="4046500" y="3060350"/>
              <a:ext cx="15175" cy="21900"/>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2" name="Google Shape;982;p6"/>
            <p:cNvSpPr/>
            <p:nvPr/>
          </p:nvSpPr>
          <p:spPr>
            <a:xfrm>
              <a:off x="4022100" y="3037600"/>
              <a:ext cx="61475" cy="60650"/>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3" name="Google Shape;983;p6"/>
            <p:cNvSpPr/>
            <p:nvPr/>
          </p:nvSpPr>
          <p:spPr>
            <a:xfrm>
              <a:off x="4972375" y="2979525"/>
              <a:ext cx="17700" cy="9300"/>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4" name="Google Shape;984;p6"/>
            <p:cNvSpPr/>
            <p:nvPr/>
          </p:nvSpPr>
          <p:spPr>
            <a:xfrm>
              <a:off x="4949650" y="2944175"/>
              <a:ext cx="274425" cy="118725"/>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5" name="Google Shape;985;p6"/>
            <p:cNvSpPr/>
            <p:nvPr/>
          </p:nvSpPr>
          <p:spPr>
            <a:xfrm>
              <a:off x="3969075" y="2891150"/>
              <a:ext cx="5075" cy="845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6" name="Google Shape;986;p6"/>
            <p:cNvSpPr/>
            <p:nvPr/>
          </p:nvSpPr>
          <p:spPr>
            <a:xfrm>
              <a:off x="3843650" y="2908000"/>
              <a:ext cx="42125" cy="65675"/>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7" name="Google Shape;987;p6"/>
            <p:cNvSpPr/>
            <p:nvPr/>
          </p:nvSpPr>
          <p:spPr>
            <a:xfrm>
              <a:off x="3843650" y="3008150"/>
              <a:ext cx="26975" cy="21900"/>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8" name="Google Shape;988;p6"/>
            <p:cNvSpPr/>
            <p:nvPr/>
          </p:nvSpPr>
          <p:spPr>
            <a:xfrm>
              <a:off x="3990950" y="2931550"/>
              <a:ext cx="19375" cy="22750"/>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89" name="Google Shape;989;p6"/>
            <p:cNvSpPr/>
            <p:nvPr/>
          </p:nvSpPr>
          <p:spPr>
            <a:xfrm>
              <a:off x="3964850" y="2903775"/>
              <a:ext cx="64000" cy="60625"/>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0" name="Google Shape;990;p6"/>
            <p:cNvSpPr/>
            <p:nvPr/>
          </p:nvSpPr>
          <p:spPr>
            <a:xfrm>
              <a:off x="4104575" y="2989625"/>
              <a:ext cx="13500" cy="5075"/>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1" name="Google Shape;991;p6"/>
            <p:cNvSpPr/>
            <p:nvPr/>
          </p:nvSpPr>
          <p:spPr>
            <a:xfrm>
              <a:off x="3843650" y="2891150"/>
              <a:ext cx="46325" cy="13500"/>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2" name="Google Shape;992;p6"/>
            <p:cNvSpPr/>
            <p:nvPr/>
          </p:nvSpPr>
          <p:spPr>
            <a:xfrm>
              <a:off x="3843650" y="3044350"/>
              <a:ext cx="101875" cy="60625"/>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3" name="Google Shape;993;p6"/>
            <p:cNvSpPr/>
            <p:nvPr/>
          </p:nvSpPr>
          <p:spPr>
            <a:xfrm>
              <a:off x="3894150" y="2907150"/>
              <a:ext cx="63150" cy="58950"/>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4" name="Google Shape;994;p6"/>
            <p:cNvSpPr/>
            <p:nvPr/>
          </p:nvSpPr>
          <p:spPr>
            <a:xfrm>
              <a:off x="3957275" y="2992150"/>
              <a:ext cx="20225" cy="25275"/>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5" name="Google Shape;995;p6"/>
            <p:cNvSpPr/>
            <p:nvPr/>
          </p:nvSpPr>
          <p:spPr>
            <a:xfrm>
              <a:off x="3843650" y="2973650"/>
              <a:ext cx="82525" cy="63975"/>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6" name="Google Shape;996;p6"/>
            <p:cNvSpPr/>
            <p:nvPr/>
          </p:nvSpPr>
          <p:spPr>
            <a:xfrm>
              <a:off x="4394975" y="3045175"/>
              <a:ext cx="14325" cy="19400"/>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7" name="Google Shape;997;p6"/>
            <p:cNvSpPr/>
            <p:nvPr/>
          </p:nvSpPr>
          <p:spPr>
            <a:xfrm>
              <a:off x="4464000" y="2891150"/>
              <a:ext cx="55575" cy="53050"/>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8" name="Google Shape;998;p6"/>
            <p:cNvSpPr/>
            <p:nvPr/>
          </p:nvSpPr>
          <p:spPr>
            <a:xfrm>
              <a:off x="4452200" y="2976175"/>
              <a:ext cx="5925" cy="17700"/>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999" name="Google Shape;999;p6"/>
            <p:cNvSpPr/>
            <p:nvPr/>
          </p:nvSpPr>
          <p:spPr>
            <a:xfrm>
              <a:off x="4373075" y="3023300"/>
              <a:ext cx="61475" cy="60625"/>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0" name="Google Shape;1000;p6"/>
            <p:cNvSpPr/>
            <p:nvPr/>
          </p:nvSpPr>
          <p:spPr>
            <a:xfrm>
              <a:off x="7067375" y="4626750"/>
              <a:ext cx="59775" cy="239900"/>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1" name="Google Shape;1001;p6"/>
            <p:cNvSpPr/>
            <p:nvPr/>
          </p:nvSpPr>
          <p:spPr>
            <a:xfrm>
              <a:off x="4497650" y="2953450"/>
              <a:ext cx="8450" cy="58100"/>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2" name="Google Shape;1002;p6"/>
            <p:cNvSpPr/>
            <p:nvPr/>
          </p:nvSpPr>
          <p:spPr>
            <a:xfrm>
              <a:off x="4487550" y="3155450"/>
              <a:ext cx="68200" cy="7600"/>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3" name="Google Shape;1003;p6"/>
            <p:cNvSpPr/>
            <p:nvPr/>
          </p:nvSpPr>
          <p:spPr>
            <a:xfrm>
              <a:off x="4487550" y="3087275"/>
              <a:ext cx="58100" cy="60625"/>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4" name="Google Shape;1004;p6"/>
            <p:cNvSpPr/>
            <p:nvPr/>
          </p:nvSpPr>
          <p:spPr>
            <a:xfrm>
              <a:off x="4341950" y="3092325"/>
              <a:ext cx="63150" cy="59775"/>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5" name="Google Shape;1005;p6"/>
            <p:cNvSpPr/>
            <p:nvPr/>
          </p:nvSpPr>
          <p:spPr>
            <a:xfrm>
              <a:off x="4566675" y="2947550"/>
              <a:ext cx="64000" cy="60625"/>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6" name="Google Shape;1006;p6"/>
            <p:cNvSpPr/>
            <p:nvPr/>
          </p:nvSpPr>
          <p:spPr>
            <a:xfrm>
              <a:off x="4483350" y="3089800"/>
              <a:ext cx="8450" cy="58950"/>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7" name="Google Shape;1007;p6"/>
            <p:cNvSpPr/>
            <p:nvPr/>
          </p:nvSpPr>
          <p:spPr>
            <a:xfrm>
              <a:off x="4104575" y="2898725"/>
              <a:ext cx="64000" cy="59800"/>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8" name="Google Shape;1008;p6"/>
            <p:cNvSpPr/>
            <p:nvPr/>
          </p:nvSpPr>
          <p:spPr>
            <a:xfrm>
              <a:off x="4501875" y="3099900"/>
              <a:ext cx="22750" cy="1265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09" name="Google Shape;1009;p6"/>
            <p:cNvSpPr/>
            <p:nvPr/>
          </p:nvSpPr>
          <p:spPr>
            <a:xfrm>
              <a:off x="5144925" y="2978700"/>
              <a:ext cx="56425" cy="56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0" name="Google Shape;1010;p6"/>
            <p:cNvSpPr/>
            <p:nvPr/>
          </p:nvSpPr>
          <p:spPr>
            <a:xfrm>
              <a:off x="4186225" y="3053600"/>
              <a:ext cx="17700" cy="2612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1" name="Google Shape;1011;p6"/>
            <p:cNvSpPr/>
            <p:nvPr/>
          </p:nvSpPr>
          <p:spPr>
            <a:xfrm>
              <a:off x="4127300" y="2927350"/>
              <a:ext cx="19400" cy="21900"/>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2" name="Google Shape;1012;p6"/>
            <p:cNvSpPr/>
            <p:nvPr/>
          </p:nvSpPr>
          <p:spPr>
            <a:xfrm>
              <a:off x="4232525" y="3029200"/>
              <a:ext cx="55575" cy="61475"/>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3" name="Google Shape;1013;p6"/>
            <p:cNvSpPr/>
            <p:nvPr/>
          </p:nvSpPr>
          <p:spPr>
            <a:xfrm>
              <a:off x="4146675" y="2967750"/>
              <a:ext cx="7600" cy="58100"/>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4" name="Google Shape;1014;p6"/>
            <p:cNvSpPr/>
            <p:nvPr/>
          </p:nvSpPr>
          <p:spPr>
            <a:xfrm>
              <a:off x="4160975" y="3030025"/>
              <a:ext cx="64850" cy="63175"/>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5" name="Google Shape;1015;p6"/>
            <p:cNvSpPr/>
            <p:nvPr/>
          </p:nvSpPr>
          <p:spPr>
            <a:xfrm>
              <a:off x="4328475" y="3051075"/>
              <a:ext cx="19375" cy="17700"/>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6" name="Google Shape;1016;p6"/>
            <p:cNvSpPr/>
            <p:nvPr/>
          </p:nvSpPr>
          <p:spPr>
            <a:xfrm>
              <a:off x="4254400" y="3051075"/>
              <a:ext cx="25275" cy="22750"/>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7" name="Google Shape;1017;p6"/>
            <p:cNvSpPr/>
            <p:nvPr/>
          </p:nvSpPr>
          <p:spPr>
            <a:xfrm>
              <a:off x="4365500" y="3115050"/>
              <a:ext cx="19400" cy="1685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18" name="Google Shape;1018;p6"/>
            <p:cNvSpPr/>
            <p:nvPr/>
          </p:nvSpPr>
          <p:spPr>
            <a:xfrm>
              <a:off x="4301550" y="3025825"/>
              <a:ext cx="64825" cy="60625"/>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019" name="Google Shape;1019;p6"/>
          <p:cNvSpPr txBox="1"/>
          <p:nvPr>
            <p:ph type="title"/>
          </p:nvPr>
        </p:nvSpPr>
        <p:spPr>
          <a:xfrm>
            <a:off x="1131750" y="830700"/>
            <a:ext cx="6880500" cy="777000"/>
          </a:xfrm>
          <a:prstGeom prst="rect">
            <a:avLst/>
          </a:prstGeom>
        </p:spPr>
        <p:txBody>
          <a:bodyPr anchorCtr="0" anchor="b"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20" name="Google Shape;1020;p6"/>
          <p:cNvSpPr txBox="1"/>
          <p:nvPr>
            <p:ph idx="1" type="body"/>
          </p:nvPr>
        </p:nvSpPr>
        <p:spPr>
          <a:xfrm>
            <a:off x="1131725" y="1773150"/>
            <a:ext cx="3339600" cy="4642200"/>
          </a:xfrm>
          <a:prstGeom prst="rect">
            <a:avLst/>
          </a:prstGeom>
        </p:spPr>
        <p:txBody>
          <a:bodyPr anchorCtr="0" anchor="t" bIns="91425" lIns="91425" spcFirstLastPara="1" rIns="91425" wrap="square" tIns="91425"/>
          <a:lstStyle>
            <a:lvl1pPr indent="-368300" lvl="0" marL="457200">
              <a:spcBef>
                <a:spcPts val="600"/>
              </a:spcBef>
              <a:spcAft>
                <a:spcPts val="0"/>
              </a:spcAft>
              <a:buSzPts val="2200"/>
              <a:buChar char="✖"/>
              <a:defRPr sz="2200"/>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1021" name="Google Shape;1021;p6"/>
          <p:cNvSpPr txBox="1"/>
          <p:nvPr>
            <p:ph idx="2" type="body"/>
          </p:nvPr>
        </p:nvSpPr>
        <p:spPr>
          <a:xfrm>
            <a:off x="4672553" y="1773150"/>
            <a:ext cx="3339600" cy="4642200"/>
          </a:xfrm>
          <a:prstGeom prst="rect">
            <a:avLst/>
          </a:prstGeom>
        </p:spPr>
        <p:txBody>
          <a:bodyPr anchorCtr="0" anchor="t" bIns="91425" lIns="91425" spcFirstLastPara="1" rIns="91425" wrap="square" tIns="91425"/>
          <a:lstStyle>
            <a:lvl1pPr indent="-368300" lvl="0" marL="457200">
              <a:spcBef>
                <a:spcPts val="600"/>
              </a:spcBef>
              <a:spcAft>
                <a:spcPts val="0"/>
              </a:spcAft>
              <a:buSzPts val="2200"/>
              <a:buChar char="✖"/>
              <a:defRPr sz="2200"/>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1022" name="Shape 1022"/>
        <p:cNvGrpSpPr/>
        <p:nvPr/>
      </p:nvGrpSpPr>
      <p:grpSpPr>
        <a:xfrm>
          <a:off x="0" y="0"/>
          <a:ext cx="0" cy="0"/>
          <a:chOff x="0" y="0"/>
          <a:chExt cx="0" cy="0"/>
        </a:xfrm>
      </p:grpSpPr>
      <p:grpSp>
        <p:nvGrpSpPr>
          <p:cNvPr id="1023" name="Google Shape;1023;p7"/>
          <p:cNvGrpSpPr/>
          <p:nvPr/>
        </p:nvGrpSpPr>
        <p:grpSpPr>
          <a:xfrm>
            <a:off x="139" y="105"/>
            <a:ext cx="9159995" cy="6870013"/>
            <a:chOff x="3843650" y="2891150"/>
            <a:chExt cx="3447625" cy="2585725"/>
          </a:xfrm>
        </p:grpSpPr>
        <p:sp>
          <p:nvSpPr>
            <p:cNvPr id="1024" name="Google Shape;1024;p7"/>
            <p:cNvSpPr/>
            <p:nvPr/>
          </p:nvSpPr>
          <p:spPr>
            <a:xfrm>
              <a:off x="6911650" y="2942500"/>
              <a:ext cx="56425" cy="5075"/>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5" name="Google Shape;1025;p7"/>
            <p:cNvSpPr/>
            <p:nvPr/>
          </p:nvSpPr>
          <p:spPr>
            <a:xfrm>
              <a:off x="4378125" y="2979525"/>
              <a:ext cx="20225" cy="17700"/>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6" name="Google Shape;1026;p7"/>
            <p:cNvSpPr/>
            <p:nvPr/>
          </p:nvSpPr>
          <p:spPr>
            <a:xfrm>
              <a:off x="4356250" y="2955975"/>
              <a:ext cx="63150" cy="59775"/>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7" name="Google Shape;1027;p7"/>
            <p:cNvSpPr/>
            <p:nvPr/>
          </p:nvSpPr>
          <p:spPr>
            <a:xfrm>
              <a:off x="4518700" y="2973650"/>
              <a:ext cx="18550" cy="19375"/>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8" name="Google Shape;1028;p7"/>
            <p:cNvSpPr/>
            <p:nvPr/>
          </p:nvSpPr>
          <p:spPr>
            <a:xfrm>
              <a:off x="4386550" y="2891150"/>
              <a:ext cx="8450" cy="57275"/>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29" name="Google Shape;1029;p7"/>
            <p:cNvSpPr/>
            <p:nvPr/>
          </p:nvSpPr>
          <p:spPr>
            <a:xfrm>
              <a:off x="4526275" y="2891150"/>
              <a:ext cx="62300" cy="5557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0" name="Google Shape;1030;p7"/>
            <p:cNvSpPr/>
            <p:nvPr/>
          </p:nvSpPr>
          <p:spPr>
            <a:xfrm>
              <a:off x="3896675" y="2891150"/>
              <a:ext cx="62325" cy="11825"/>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1" name="Google Shape;1031;p7"/>
            <p:cNvSpPr/>
            <p:nvPr/>
          </p:nvSpPr>
          <p:spPr>
            <a:xfrm>
              <a:off x="4501875" y="2950925"/>
              <a:ext cx="58100" cy="59775"/>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2" name="Google Shape;1032;p7"/>
            <p:cNvSpPr/>
            <p:nvPr/>
          </p:nvSpPr>
          <p:spPr>
            <a:xfrm>
              <a:off x="4484200" y="2917250"/>
              <a:ext cx="15175" cy="1685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3" name="Google Shape;1033;p7"/>
            <p:cNvSpPr/>
            <p:nvPr/>
          </p:nvSpPr>
          <p:spPr>
            <a:xfrm>
              <a:off x="4390750" y="2891150"/>
              <a:ext cx="58125" cy="56425"/>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4" name="Google Shape;1034;p7"/>
            <p:cNvSpPr/>
            <p:nvPr/>
          </p:nvSpPr>
          <p:spPr>
            <a:xfrm>
              <a:off x="4455575" y="2891150"/>
              <a:ext cx="8450" cy="52225"/>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5" name="Google Shape;1035;p7"/>
            <p:cNvSpPr/>
            <p:nvPr/>
          </p:nvSpPr>
          <p:spPr>
            <a:xfrm>
              <a:off x="4596975" y="2891150"/>
              <a:ext cx="62325" cy="4717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6" name="Google Shape;1036;p7"/>
            <p:cNvSpPr/>
            <p:nvPr/>
          </p:nvSpPr>
          <p:spPr>
            <a:xfrm>
              <a:off x="4245150" y="2892850"/>
              <a:ext cx="63150" cy="58925"/>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7" name="Google Shape;1037;p7"/>
            <p:cNvSpPr/>
            <p:nvPr/>
          </p:nvSpPr>
          <p:spPr>
            <a:xfrm>
              <a:off x="4341950" y="2923150"/>
              <a:ext cx="10950" cy="17700"/>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8" name="Google Shape;1038;p7"/>
            <p:cNvSpPr/>
            <p:nvPr/>
          </p:nvSpPr>
          <p:spPr>
            <a:xfrm>
              <a:off x="4272075" y="2926500"/>
              <a:ext cx="14350" cy="17700"/>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39" name="Google Shape;1039;p7"/>
            <p:cNvSpPr/>
            <p:nvPr/>
          </p:nvSpPr>
          <p:spPr>
            <a:xfrm>
              <a:off x="4124775" y="2891150"/>
              <a:ext cx="10125" cy="25"/>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0" name="Google Shape;1040;p7"/>
            <p:cNvSpPr/>
            <p:nvPr/>
          </p:nvSpPr>
          <p:spPr>
            <a:xfrm>
              <a:off x="3843650" y="3535050"/>
              <a:ext cx="196150" cy="30135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1" name="Google Shape;1041;p7"/>
            <p:cNvSpPr/>
            <p:nvPr/>
          </p:nvSpPr>
          <p:spPr>
            <a:xfrm>
              <a:off x="4035575" y="2903775"/>
              <a:ext cx="7600" cy="58950"/>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2" name="Google Shape;1042;p7"/>
            <p:cNvSpPr/>
            <p:nvPr/>
          </p:nvSpPr>
          <p:spPr>
            <a:xfrm>
              <a:off x="4414325" y="2920625"/>
              <a:ext cx="12650" cy="19375"/>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3" name="Google Shape;1043;p7"/>
            <p:cNvSpPr/>
            <p:nvPr/>
          </p:nvSpPr>
          <p:spPr>
            <a:xfrm>
              <a:off x="4049025" y="2891150"/>
              <a:ext cx="56425" cy="425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4" name="Google Shape;1044;p7"/>
            <p:cNvSpPr/>
            <p:nvPr/>
          </p:nvSpPr>
          <p:spPr>
            <a:xfrm>
              <a:off x="4175275" y="2893675"/>
              <a:ext cx="62325" cy="67375"/>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5" name="Google Shape;1045;p7"/>
            <p:cNvSpPr/>
            <p:nvPr/>
          </p:nvSpPr>
          <p:spPr>
            <a:xfrm>
              <a:off x="4060825" y="2929025"/>
              <a:ext cx="17700" cy="2612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6" name="Google Shape;1046;p7"/>
            <p:cNvSpPr/>
            <p:nvPr/>
          </p:nvSpPr>
          <p:spPr>
            <a:xfrm>
              <a:off x="4039775" y="2901250"/>
              <a:ext cx="58100" cy="60625"/>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7" name="Google Shape;1047;p7"/>
            <p:cNvSpPr/>
            <p:nvPr/>
          </p:nvSpPr>
          <p:spPr>
            <a:xfrm>
              <a:off x="4114675" y="2891150"/>
              <a:ext cx="4250" cy="875"/>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8" name="Google Shape;1048;p7"/>
            <p:cNvSpPr/>
            <p:nvPr/>
          </p:nvSpPr>
          <p:spPr>
            <a:xfrm>
              <a:off x="4286400" y="2956800"/>
              <a:ext cx="62300" cy="67375"/>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49" name="Google Shape;1049;p7"/>
            <p:cNvSpPr/>
            <p:nvPr/>
          </p:nvSpPr>
          <p:spPr>
            <a:xfrm>
              <a:off x="4288075" y="3030025"/>
              <a:ext cx="6750" cy="58125"/>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0" name="Google Shape;1050;p7"/>
            <p:cNvSpPr/>
            <p:nvPr/>
          </p:nvSpPr>
          <p:spPr>
            <a:xfrm>
              <a:off x="4312475" y="2982050"/>
              <a:ext cx="15175" cy="17700"/>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1" name="Google Shape;1051;p7"/>
            <p:cNvSpPr/>
            <p:nvPr/>
          </p:nvSpPr>
          <p:spPr>
            <a:xfrm>
              <a:off x="4315850" y="2891150"/>
              <a:ext cx="64000" cy="58950"/>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2" name="Google Shape;1052;p7"/>
            <p:cNvSpPr/>
            <p:nvPr/>
          </p:nvSpPr>
          <p:spPr>
            <a:xfrm>
              <a:off x="4552375" y="2915575"/>
              <a:ext cx="15175" cy="17700"/>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3" name="Google Shape;1053;p7"/>
            <p:cNvSpPr/>
            <p:nvPr/>
          </p:nvSpPr>
          <p:spPr>
            <a:xfrm>
              <a:off x="4171925" y="2986275"/>
              <a:ext cx="14325" cy="21050"/>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4" name="Google Shape;1054;p7"/>
            <p:cNvSpPr/>
            <p:nvPr/>
          </p:nvSpPr>
          <p:spPr>
            <a:xfrm>
              <a:off x="4150025" y="2965225"/>
              <a:ext cx="58950" cy="59775"/>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5" name="Google Shape;1055;p7"/>
            <p:cNvSpPr/>
            <p:nvPr/>
          </p:nvSpPr>
          <p:spPr>
            <a:xfrm>
              <a:off x="4238425" y="2984575"/>
              <a:ext cx="21050" cy="18550"/>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6" name="Google Shape;1056;p7"/>
            <p:cNvSpPr/>
            <p:nvPr/>
          </p:nvSpPr>
          <p:spPr>
            <a:xfrm>
              <a:off x="4199700" y="2927350"/>
              <a:ext cx="17700" cy="24425"/>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7" name="Google Shape;1057;p7"/>
            <p:cNvSpPr/>
            <p:nvPr/>
          </p:nvSpPr>
          <p:spPr>
            <a:xfrm>
              <a:off x="3843650" y="3509800"/>
              <a:ext cx="220550" cy="34550"/>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8" name="Google Shape;1058;p7"/>
            <p:cNvSpPr/>
            <p:nvPr/>
          </p:nvSpPr>
          <p:spPr>
            <a:xfrm>
              <a:off x="4215700" y="2961850"/>
              <a:ext cx="63975" cy="60625"/>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59" name="Google Shape;1059;p7"/>
            <p:cNvSpPr/>
            <p:nvPr/>
          </p:nvSpPr>
          <p:spPr>
            <a:xfrm>
              <a:off x="4347000" y="5169650"/>
              <a:ext cx="557225" cy="307225"/>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0" name="Google Shape;1060;p7"/>
            <p:cNvSpPr/>
            <p:nvPr/>
          </p:nvSpPr>
          <p:spPr>
            <a:xfrm>
              <a:off x="3949700" y="3040125"/>
              <a:ext cx="65675" cy="60650"/>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1" name="Google Shape;1061;p7"/>
            <p:cNvSpPr/>
            <p:nvPr/>
          </p:nvSpPr>
          <p:spPr>
            <a:xfrm>
              <a:off x="4713975" y="3144500"/>
              <a:ext cx="61475" cy="74100"/>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2" name="Google Shape;1062;p7"/>
            <p:cNvSpPr/>
            <p:nvPr/>
          </p:nvSpPr>
          <p:spPr>
            <a:xfrm>
              <a:off x="4783825" y="3175650"/>
              <a:ext cx="64000" cy="40425"/>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3" name="Google Shape;1063;p7"/>
            <p:cNvSpPr/>
            <p:nvPr/>
          </p:nvSpPr>
          <p:spPr>
            <a:xfrm>
              <a:off x="4809075" y="3187425"/>
              <a:ext cx="13500" cy="18550"/>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4" name="Google Shape;1064;p7"/>
            <p:cNvSpPr/>
            <p:nvPr/>
          </p:nvSpPr>
          <p:spPr>
            <a:xfrm>
              <a:off x="4735025" y="3156300"/>
              <a:ext cx="21900" cy="14325"/>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5" name="Google Shape;1065;p7"/>
            <p:cNvSpPr/>
            <p:nvPr/>
          </p:nvSpPr>
          <p:spPr>
            <a:xfrm>
              <a:off x="4691250" y="3071275"/>
              <a:ext cx="152375" cy="70725"/>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6" name="Google Shape;1066;p7"/>
            <p:cNvSpPr/>
            <p:nvPr/>
          </p:nvSpPr>
          <p:spPr>
            <a:xfrm>
              <a:off x="3904250" y="3176500"/>
              <a:ext cx="62325" cy="774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7" name="Google Shape;1067;p7"/>
            <p:cNvSpPr/>
            <p:nvPr/>
          </p:nvSpPr>
          <p:spPr>
            <a:xfrm>
              <a:off x="3843650" y="4433150"/>
              <a:ext cx="366175" cy="525250"/>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8" name="Google Shape;1068;p7"/>
            <p:cNvSpPr/>
            <p:nvPr/>
          </p:nvSpPr>
          <p:spPr>
            <a:xfrm>
              <a:off x="4483350" y="3152075"/>
              <a:ext cx="79975" cy="72425"/>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69" name="Google Shape;1069;p7"/>
            <p:cNvSpPr/>
            <p:nvPr/>
          </p:nvSpPr>
          <p:spPr>
            <a:xfrm>
              <a:off x="4045675" y="3169750"/>
              <a:ext cx="85875" cy="74950"/>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0" name="Google Shape;1070;p7"/>
            <p:cNvSpPr/>
            <p:nvPr/>
          </p:nvSpPr>
          <p:spPr>
            <a:xfrm>
              <a:off x="4792250" y="2902100"/>
              <a:ext cx="27800" cy="20225"/>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1" name="Google Shape;1071;p7"/>
            <p:cNvSpPr/>
            <p:nvPr/>
          </p:nvSpPr>
          <p:spPr>
            <a:xfrm>
              <a:off x="4374775" y="5194050"/>
              <a:ext cx="236525" cy="188575"/>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2" name="Google Shape;1072;p7"/>
            <p:cNvSpPr/>
            <p:nvPr/>
          </p:nvSpPr>
          <p:spPr>
            <a:xfrm>
              <a:off x="6859475" y="5379225"/>
              <a:ext cx="306400" cy="97650"/>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3" name="Google Shape;1073;p7"/>
            <p:cNvSpPr/>
            <p:nvPr/>
          </p:nvSpPr>
          <p:spPr>
            <a:xfrm>
              <a:off x="4659275" y="5290000"/>
              <a:ext cx="214650" cy="186875"/>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4" name="Google Shape;1074;p7"/>
            <p:cNvSpPr/>
            <p:nvPr/>
          </p:nvSpPr>
          <p:spPr>
            <a:xfrm>
              <a:off x="6519425" y="5245400"/>
              <a:ext cx="57250" cy="53900"/>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5" name="Google Shape;1075;p7"/>
            <p:cNvSpPr/>
            <p:nvPr/>
          </p:nvSpPr>
          <p:spPr>
            <a:xfrm>
              <a:off x="6448725" y="5146075"/>
              <a:ext cx="392250" cy="330800"/>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6" name="Google Shape;1076;p7"/>
            <p:cNvSpPr/>
            <p:nvPr/>
          </p:nvSpPr>
          <p:spPr>
            <a:xfrm>
              <a:off x="7192775" y="5434775"/>
              <a:ext cx="98500" cy="42100"/>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7" name="Google Shape;1077;p7"/>
            <p:cNvSpPr/>
            <p:nvPr/>
          </p:nvSpPr>
          <p:spPr>
            <a:xfrm>
              <a:off x="6474825" y="5198250"/>
              <a:ext cx="22750" cy="21925"/>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8" name="Google Shape;1078;p7"/>
            <p:cNvSpPr/>
            <p:nvPr/>
          </p:nvSpPr>
          <p:spPr>
            <a:xfrm>
              <a:off x="4037250" y="5245400"/>
              <a:ext cx="38750" cy="106075"/>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79" name="Google Shape;1079;p7"/>
            <p:cNvSpPr/>
            <p:nvPr/>
          </p:nvSpPr>
          <p:spPr>
            <a:xfrm>
              <a:off x="4124775" y="5049275"/>
              <a:ext cx="64850" cy="42125"/>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0" name="Google Shape;1080;p7"/>
            <p:cNvSpPr/>
            <p:nvPr/>
          </p:nvSpPr>
          <p:spPr>
            <a:xfrm>
              <a:off x="4039775" y="2891150"/>
              <a:ext cx="5075" cy="5925"/>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1" name="Google Shape;1081;p7"/>
            <p:cNvSpPr/>
            <p:nvPr/>
          </p:nvSpPr>
          <p:spPr>
            <a:xfrm>
              <a:off x="4015375" y="4990350"/>
              <a:ext cx="185175" cy="365325"/>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2" name="Google Shape;1082;p7"/>
            <p:cNvSpPr/>
            <p:nvPr/>
          </p:nvSpPr>
          <p:spPr>
            <a:xfrm>
              <a:off x="6735750" y="2891150"/>
              <a:ext cx="270200" cy="160800"/>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3" name="Google Shape;1083;p7"/>
            <p:cNvSpPr/>
            <p:nvPr/>
          </p:nvSpPr>
          <p:spPr>
            <a:xfrm>
              <a:off x="4272075" y="3094000"/>
              <a:ext cx="62325" cy="67375"/>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4" name="Google Shape;1084;p7"/>
            <p:cNvSpPr/>
            <p:nvPr/>
          </p:nvSpPr>
          <p:spPr>
            <a:xfrm>
              <a:off x="4512800" y="3015725"/>
              <a:ext cx="64000" cy="63150"/>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5" name="Google Shape;1085;p7"/>
            <p:cNvSpPr/>
            <p:nvPr/>
          </p:nvSpPr>
          <p:spPr>
            <a:xfrm>
              <a:off x="4201375" y="3099050"/>
              <a:ext cx="64000" cy="59800"/>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6" name="Google Shape;1086;p7"/>
            <p:cNvSpPr/>
            <p:nvPr/>
          </p:nvSpPr>
          <p:spPr>
            <a:xfrm>
              <a:off x="4426950" y="2952600"/>
              <a:ext cx="64000" cy="60625"/>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7" name="Google Shape;1087;p7"/>
            <p:cNvSpPr/>
            <p:nvPr/>
          </p:nvSpPr>
          <p:spPr>
            <a:xfrm>
              <a:off x="4539750" y="3040125"/>
              <a:ext cx="17700" cy="21075"/>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8" name="Google Shape;1088;p7"/>
            <p:cNvSpPr/>
            <p:nvPr/>
          </p:nvSpPr>
          <p:spPr>
            <a:xfrm>
              <a:off x="4293125" y="3114200"/>
              <a:ext cx="18550" cy="22750"/>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89" name="Google Shape;1089;p7"/>
            <p:cNvSpPr/>
            <p:nvPr/>
          </p:nvSpPr>
          <p:spPr>
            <a:xfrm>
              <a:off x="4136575" y="3101575"/>
              <a:ext cx="58100" cy="59800"/>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0" name="Google Shape;1090;p7"/>
            <p:cNvSpPr/>
            <p:nvPr/>
          </p:nvSpPr>
          <p:spPr>
            <a:xfrm>
              <a:off x="4225800" y="3118425"/>
              <a:ext cx="18525" cy="16000"/>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1" name="Google Shape;1091;p7"/>
            <p:cNvSpPr/>
            <p:nvPr/>
          </p:nvSpPr>
          <p:spPr>
            <a:xfrm>
              <a:off x="4061650" y="3103275"/>
              <a:ext cx="64000" cy="60625"/>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2" name="Google Shape;1092;p7"/>
            <p:cNvSpPr/>
            <p:nvPr/>
          </p:nvSpPr>
          <p:spPr>
            <a:xfrm>
              <a:off x="4156775" y="3122625"/>
              <a:ext cx="15175" cy="15175"/>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3" name="Google Shape;1093;p7"/>
            <p:cNvSpPr/>
            <p:nvPr/>
          </p:nvSpPr>
          <p:spPr>
            <a:xfrm>
              <a:off x="4584350" y="3014875"/>
              <a:ext cx="55575" cy="61475"/>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4" name="Google Shape;1094;p7"/>
            <p:cNvSpPr/>
            <p:nvPr/>
          </p:nvSpPr>
          <p:spPr>
            <a:xfrm>
              <a:off x="4775425" y="2938300"/>
              <a:ext cx="68200" cy="127125"/>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5" name="Google Shape;1095;p7"/>
            <p:cNvSpPr/>
            <p:nvPr/>
          </p:nvSpPr>
          <p:spPr>
            <a:xfrm>
              <a:off x="3843650" y="4529100"/>
              <a:ext cx="340925" cy="344275"/>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6" name="Google Shape;1096;p7"/>
            <p:cNvSpPr/>
            <p:nvPr/>
          </p:nvSpPr>
          <p:spPr>
            <a:xfrm>
              <a:off x="4724925" y="3009000"/>
              <a:ext cx="61450" cy="60625"/>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7" name="Google Shape;1097;p7"/>
            <p:cNvSpPr/>
            <p:nvPr/>
          </p:nvSpPr>
          <p:spPr>
            <a:xfrm>
              <a:off x="4666850" y="2891150"/>
              <a:ext cx="64825" cy="44650"/>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8" name="Google Shape;1098;p7"/>
            <p:cNvSpPr/>
            <p:nvPr/>
          </p:nvSpPr>
          <p:spPr>
            <a:xfrm>
              <a:off x="3843650" y="3535900"/>
              <a:ext cx="228125" cy="383850"/>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099" name="Google Shape;1099;p7"/>
            <p:cNvSpPr/>
            <p:nvPr/>
          </p:nvSpPr>
          <p:spPr>
            <a:xfrm>
              <a:off x="4802350" y="2972800"/>
              <a:ext cx="26125" cy="22750"/>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0" name="Google Shape;1100;p7"/>
            <p:cNvSpPr/>
            <p:nvPr/>
          </p:nvSpPr>
          <p:spPr>
            <a:xfrm>
              <a:off x="3843650" y="4554350"/>
              <a:ext cx="234025" cy="291250"/>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1" name="Google Shape;1101;p7"/>
            <p:cNvSpPr/>
            <p:nvPr/>
          </p:nvSpPr>
          <p:spPr>
            <a:xfrm>
              <a:off x="4707250" y="2941650"/>
              <a:ext cx="63150" cy="59800"/>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2" name="Google Shape;1102;p7"/>
            <p:cNvSpPr/>
            <p:nvPr/>
          </p:nvSpPr>
          <p:spPr>
            <a:xfrm>
              <a:off x="4637375" y="2942500"/>
              <a:ext cx="62325" cy="68200"/>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3" name="Google Shape;1103;p7"/>
            <p:cNvSpPr/>
            <p:nvPr/>
          </p:nvSpPr>
          <p:spPr>
            <a:xfrm>
              <a:off x="4652525" y="3011525"/>
              <a:ext cx="64850" cy="60625"/>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4" name="Google Shape;1104;p7"/>
            <p:cNvSpPr/>
            <p:nvPr/>
          </p:nvSpPr>
          <p:spPr>
            <a:xfrm>
              <a:off x="4737550" y="3191650"/>
              <a:ext cx="21900" cy="1265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5" name="Google Shape;1105;p7"/>
            <p:cNvSpPr/>
            <p:nvPr/>
          </p:nvSpPr>
          <p:spPr>
            <a:xfrm>
              <a:off x="4467350" y="3043500"/>
              <a:ext cx="20225" cy="21075"/>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6" name="Google Shape;1106;p7"/>
            <p:cNvSpPr/>
            <p:nvPr/>
          </p:nvSpPr>
          <p:spPr>
            <a:xfrm>
              <a:off x="4443800" y="3019100"/>
              <a:ext cx="62300" cy="65675"/>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7" name="Google Shape;1107;p7"/>
            <p:cNvSpPr/>
            <p:nvPr/>
          </p:nvSpPr>
          <p:spPr>
            <a:xfrm>
              <a:off x="4431175" y="3110000"/>
              <a:ext cx="22750" cy="19375"/>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8" name="Google Shape;1108;p7"/>
            <p:cNvSpPr/>
            <p:nvPr/>
          </p:nvSpPr>
          <p:spPr>
            <a:xfrm>
              <a:off x="4552375" y="3084750"/>
              <a:ext cx="63975" cy="59775"/>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09" name="Google Shape;1109;p7"/>
            <p:cNvSpPr/>
            <p:nvPr/>
          </p:nvSpPr>
          <p:spPr>
            <a:xfrm>
              <a:off x="4586025" y="2969425"/>
              <a:ext cx="22750" cy="17700"/>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0" name="Google Shape;1110;p7"/>
            <p:cNvSpPr/>
            <p:nvPr/>
          </p:nvSpPr>
          <p:spPr>
            <a:xfrm>
              <a:off x="4567525" y="3158825"/>
              <a:ext cx="5900" cy="65675"/>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1" name="Google Shape;1111;p7"/>
            <p:cNvSpPr/>
            <p:nvPr/>
          </p:nvSpPr>
          <p:spPr>
            <a:xfrm>
              <a:off x="4670200" y="3192475"/>
              <a:ext cx="10975" cy="16875"/>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2" name="Google Shape;1112;p7"/>
            <p:cNvSpPr/>
            <p:nvPr/>
          </p:nvSpPr>
          <p:spPr>
            <a:xfrm>
              <a:off x="4623075" y="3079700"/>
              <a:ext cx="62300" cy="67350"/>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3" name="Google Shape;1113;p7"/>
            <p:cNvSpPr/>
            <p:nvPr/>
          </p:nvSpPr>
          <p:spPr>
            <a:xfrm>
              <a:off x="6826650" y="4567825"/>
              <a:ext cx="297975" cy="292925"/>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4" name="Google Shape;1114;p7"/>
            <p:cNvSpPr/>
            <p:nvPr/>
          </p:nvSpPr>
          <p:spPr>
            <a:xfrm>
              <a:off x="4570050" y="3149550"/>
              <a:ext cx="64825" cy="75775"/>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5" name="Google Shape;1115;p7"/>
            <p:cNvSpPr/>
            <p:nvPr/>
          </p:nvSpPr>
          <p:spPr>
            <a:xfrm>
              <a:off x="4134050" y="3160500"/>
              <a:ext cx="342600" cy="82500"/>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6" name="Google Shape;1116;p7"/>
            <p:cNvSpPr/>
            <p:nvPr/>
          </p:nvSpPr>
          <p:spPr>
            <a:xfrm>
              <a:off x="4573400" y="3096525"/>
              <a:ext cx="17700" cy="16025"/>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7" name="Google Shape;1117;p7"/>
            <p:cNvSpPr/>
            <p:nvPr/>
          </p:nvSpPr>
          <p:spPr>
            <a:xfrm>
              <a:off x="3843650" y="3111675"/>
              <a:ext cx="69900" cy="65675"/>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8" name="Google Shape;1118;p7"/>
            <p:cNvSpPr/>
            <p:nvPr/>
          </p:nvSpPr>
          <p:spPr>
            <a:xfrm>
              <a:off x="3974950" y="2891150"/>
              <a:ext cx="60650" cy="10125"/>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19" name="Google Shape;1119;p7"/>
            <p:cNvSpPr/>
            <p:nvPr/>
          </p:nvSpPr>
          <p:spPr>
            <a:xfrm>
              <a:off x="3843650" y="3181550"/>
              <a:ext cx="53900" cy="69875"/>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0" name="Google Shape;1120;p7"/>
            <p:cNvSpPr/>
            <p:nvPr/>
          </p:nvSpPr>
          <p:spPr>
            <a:xfrm>
              <a:off x="3921100" y="3108325"/>
              <a:ext cx="62300" cy="67350"/>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1" name="Google Shape;1121;p7"/>
            <p:cNvSpPr/>
            <p:nvPr/>
          </p:nvSpPr>
          <p:spPr>
            <a:xfrm>
              <a:off x="4639075" y="3015725"/>
              <a:ext cx="6750" cy="58100"/>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2" name="Google Shape;1122;p7"/>
            <p:cNvSpPr/>
            <p:nvPr/>
          </p:nvSpPr>
          <p:spPr>
            <a:xfrm>
              <a:off x="4113850" y="3054450"/>
              <a:ext cx="18525" cy="2612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3" name="Google Shape;1123;p7"/>
            <p:cNvSpPr/>
            <p:nvPr/>
          </p:nvSpPr>
          <p:spPr>
            <a:xfrm>
              <a:off x="3974125" y="3175650"/>
              <a:ext cx="63150" cy="6905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4" name="Google Shape;1124;p7"/>
            <p:cNvSpPr/>
            <p:nvPr/>
          </p:nvSpPr>
          <p:spPr>
            <a:xfrm>
              <a:off x="4091950" y="3033400"/>
              <a:ext cx="62325" cy="65675"/>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5" name="Google Shape;1125;p7"/>
            <p:cNvSpPr/>
            <p:nvPr/>
          </p:nvSpPr>
          <p:spPr>
            <a:xfrm>
              <a:off x="4132350" y="3104100"/>
              <a:ext cx="8450" cy="58100"/>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6" name="Google Shape;1126;p7"/>
            <p:cNvSpPr/>
            <p:nvPr/>
          </p:nvSpPr>
          <p:spPr>
            <a:xfrm>
              <a:off x="4015375" y="3126825"/>
              <a:ext cx="18525" cy="21925"/>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7" name="Google Shape;1127;p7"/>
            <p:cNvSpPr/>
            <p:nvPr/>
          </p:nvSpPr>
          <p:spPr>
            <a:xfrm>
              <a:off x="3990950" y="3106625"/>
              <a:ext cx="63150" cy="59800"/>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8" name="Google Shape;1128;p7"/>
            <p:cNvSpPr/>
            <p:nvPr/>
          </p:nvSpPr>
          <p:spPr>
            <a:xfrm>
              <a:off x="4412650" y="3088950"/>
              <a:ext cx="64825" cy="60625"/>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29" name="Google Shape;1129;p7"/>
            <p:cNvSpPr/>
            <p:nvPr/>
          </p:nvSpPr>
          <p:spPr>
            <a:xfrm>
              <a:off x="6994975" y="3960950"/>
              <a:ext cx="296300" cy="452025"/>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0" name="Google Shape;1130;p7"/>
            <p:cNvSpPr/>
            <p:nvPr/>
          </p:nvSpPr>
          <p:spPr>
            <a:xfrm>
              <a:off x="5857000" y="2891150"/>
              <a:ext cx="1266800" cy="381325"/>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1" name="Google Shape;1131;p7"/>
            <p:cNvSpPr/>
            <p:nvPr/>
          </p:nvSpPr>
          <p:spPr>
            <a:xfrm>
              <a:off x="7126300" y="4418850"/>
              <a:ext cx="32850" cy="23575"/>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2" name="Google Shape;1132;p7"/>
            <p:cNvSpPr/>
            <p:nvPr/>
          </p:nvSpPr>
          <p:spPr>
            <a:xfrm>
              <a:off x="7000875" y="3964325"/>
              <a:ext cx="17700" cy="17700"/>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3" name="Google Shape;1133;p7"/>
            <p:cNvSpPr/>
            <p:nvPr/>
          </p:nvSpPr>
          <p:spPr>
            <a:xfrm>
              <a:off x="7124600" y="4429775"/>
              <a:ext cx="8450" cy="15175"/>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4" name="Google Shape;1134;p7"/>
            <p:cNvSpPr/>
            <p:nvPr/>
          </p:nvSpPr>
          <p:spPr>
            <a:xfrm>
              <a:off x="6900725" y="2972800"/>
              <a:ext cx="58925" cy="9275"/>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5" name="Google Shape;1135;p7"/>
            <p:cNvSpPr/>
            <p:nvPr/>
          </p:nvSpPr>
          <p:spPr>
            <a:xfrm>
              <a:off x="6748375" y="3072975"/>
              <a:ext cx="106900" cy="36200"/>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6" name="Google Shape;1136;p7"/>
            <p:cNvSpPr/>
            <p:nvPr/>
          </p:nvSpPr>
          <p:spPr>
            <a:xfrm>
              <a:off x="7065675" y="3940750"/>
              <a:ext cx="53075" cy="20225"/>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7" name="Google Shape;1137;p7"/>
            <p:cNvSpPr/>
            <p:nvPr/>
          </p:nvSpPr>
          <p:spPr>
            <a:xfrm>
              <a:off x="4645800" y="3178175"/>
              <a:ext cx="64825" cy="42100"/>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8" name="Google Shape;1138;p7"/>
            <p:cNvSpPr/>
            <p:nvPr/>
          </p:nvSpPr>
          <p:spPr>
            <a:xfrm>
              <a:off x="6748375" y="3108325"/>
              <a:ext cx="73250" cy="25275"/>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39" name="Google Shape;1139;p7"/>
            <p:cNvSpPr/>
            <p:nvPr/>
          </p:nvSpPr>
          <p:spPr>
            <a:xfrm>
              <a:off x="6743325" y="3060350"/>
              <a:ext cx="93450" cy="21900"/>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0" name="Google Shape;1140;p7"/>
            <p:cNvSpPr/>
            <p:nvPr/>
          </p:nvSpPr>
          <p:spPr>
            <a:xfrm>
              <a:off x="7182675" y="4392750"/>
              <a:ext cx="76625" cy="40425"/>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1" name="Google Shape;1141;p7"/>
            <p:cNvSpPr/>
            <p:nvPr/>
          </p:nvSpPr>
          <p:spPr>
            <a:xfrm>
              <a:off x="6135600" y="2891150"/>
              <a:ext cx="26975" cy="145650"/>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2" name="Google Shape;1142;p7"/>
            <p:cNvSpPr/>
            <p:nvPr/>
          </p:nvSpPr>
          <p:spPr>
            <a:xfrm>
              <a:off x="3843650" y="2891150"/>
              <a:ext cx="1028600" cy="388050"/>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3" name="Google Shape;1143;p7"/>
            <p:cNvSpPr/>
            <p:nvPr/>
          </p:nvSpPr>
          <p:spPr>
            <a:xfrm>
              <a:off x="6583400" y="4932275"/>
              <a:ext cx="707875" cy="436025"/>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4" name="Google Shape;1144;p7"/>
            <p:cNvSpPr/>
            <p:nvPr/>
          </p:nvSpPr>
          <p:spPr>
            <a:xfrm>
              <a:off x="4783000" y="3183225"/>
              <a:ext cx="5075" cy="33700"/>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5" name="Google Shape;1145;p7"/>
            <p:cNvSpPr/>
            <p:nvPr/>
          </p:nvSpPr>
          <p:spPr>
            <a:xfrm>
              <a:off x="4735025" y="2891150"/>
              <a:ext cx="100175" cy="42125"/>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6" name="Google Shape;1146;p7"/>
            <p:cNvSpPr/>
            <p:nvPr/>
          </p:nvSpPr>
          <p:spPr>
            <a:xfrm>
              <a:off x="6612850" y="4974375"/>
              <a:ext cx="14325" cy="15175"/>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7" name="Google Shape;1147;p7"/>
            <p:cNvSpPr/>
            <p:nvPr/>
          </p:nvSpPr>
          <p:spPr>
            <a:xfrm>
              <a:off x="6971425" y="3905400"/>
              <a:ext cx="319850" cy="567325"/>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8" name="Google Shape;1148;p7"/>
            <p:cNvSpPr/>
            <p:nvPr/>
          </p:nvSpPr>
          <p:spPr>
            <a:xfrm>
              <a:off x="7159950" y="3928975"/>
              <a:ext cx="10975" cy="10125"/>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49" name="Google Shape;1149;p7"/>
            <p:cNvSpPr/>
            <p:nvPr/>
          </p:nvSpPr>
          <p:spPr>
            <a:xfrm>
              <a:off x="7158275" y="5139350"/>
              <a:ext cx="67350" cy="65675"/>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0" name="Google Shape;1150;p7"/>
            <p:cNvSpPr/>
            <p:nvPr/>
          </p:nvSpPr>
          <p:spPr>
            <a:xfrm>
              <a:off x="6637250" y="5024025"/>
              <a:ext cx="49700" cy="49675"/>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1" name="Google Shape;1151;p7"/>
            <p:cNvSpPr/>
            <p:nvPr/>
          </p:nvSpPr>
          <p:spPr>
            <a:xfrm>
              <a:off x="7121250" y="4706700"/>
              <a:ext cx="170025" cy="420875"/>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2" name="Google Shape;1152;p7"/>
            <p:cNvSpPr/>
            <p:nvPr/>
          </p:nvSpPr>
          <p:spPr>
            <a:xfrm>
              <a:off x="4027150" y="2993850"/>
              <a:ext cx="23600" cy="1685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3" name="Google Shape;1153;p7"/>
            <p:cNvSpPr/>
            <p:nvPr/>
          </p:nvSpPr>
          <p:spPr>
            <a:xfrm>
              <a:off x="4005250" y="2970275"/>
              <a:ext cx="63175" cy="59775"/>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4" name="Google Shape;1154;p7"/>
            <p:cNvSpPr/>
            <p:nvPr/>
          </p:nvSpPr>
          <p:spPr>
            <a:xfrm>
              <a:off x="4969000" y="2997200"/>
              <a:ext cx="16875" cy="10125"/>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5" name="Google Shape;1155;p7"/>
            <p:cNvSpPr/>
            <p:nvPr/>
          </p:nvSpPr>
          <p:spPr>
            <a:xfrm>
              <a:off x="3979175" y="3059500"/>
              <a:ext cx="15175" cy="21900"/>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6" name="Google Shape;1156;p7"/>
            <p:cNvSpPr/>
            <p:nvPr/>
          </p:nvSpPr>
          <p:spPr>
            <a:xfrm>
              <a:off x="3935400" y="2971125"/>
              <a:ext cx="61475" cy="67350"/>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7" name="Google Shape;1157;p7"/>
            <p:cNvSpPr/>
            <p:nvPr/>
          </p:nvSpPr>
          <p:spPr>
            <a:xfrm>
              <a:off x="4085225" y="3125150"/>
              <a:ext cx="19375" cy="19375"/>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8" name="Google Shape;1158;p7"/>
            <p:cNvSpPr/>
            <p:nvPr/>
          </p:nvSpPr>
          <p:spPr>
            <a:xfrm>
              <a:off x="4075975" y="2966900"/>
              <a:ext cx="63975" cy="60625"/>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59" name="Google Shape;1159;p7"/>
            <p:cNvSpPr/>
            <p:nvPr/>
          </p:nvSpPr>
          <p:spPr>
            <a:xfrm>
              <a:off x="4101225" y="2991325"/>
              <a:ext cx="16000" cy="19375"/>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0" name="Google Shape;1160;p7"/>
            <p:cNvSpPr/>
            <p:nvPr/>
          </p:nvSpPr>
          <p:spPr>
            <a:xfrm>
              <a:off x="4046500" y="3060350"/>
              <a:ext cx="15175" cy="21900"/>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1" name="Google Shape;1161;p7"/>
            <p:cNvSpPr/>
            <p:nvPr/>
          </p:nvSpPr>
          <p:spPr>
            <a:xfrm>
              <a:off x="4022100" y="3037600"/>
              <a:ext cx="61475" cy="60650"/>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2" name="Google Shape;1162;p7"/>
            <p:cNvSpPr/>
            <p:nvPr/>
          </p:nvSpPr>
          <p:spPr>
            <a:xfrm>
              <a:off x="4972375" y="2979525"/>
              <a:ext cx="17700" cy="9300"/>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3" name="Google Shape;1163;p7"/>
            <p:cNvSpPr/>
            <p:nvPr/>
          </p:nvSpPr>
          <p:spPr>
            <a:xfrm>
              <a:off x="4949650" y="2944175"/>
              <a:ext cx="274425" cy="118725"/>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4" name="Google Shape;1164;p7"/>
            <p:cNvSpPr/>
            <p:nvPr/>
          </p:nvSpPr>
          <p:spPr>
            <a:xfrm>
              <a:off x="3969075" y="2891150"/>
              <a:ext cx="5075" cy="845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5" name="Google Shape;1165;p7"/>
            <p:cNvSpPr/>
            <p:nvPr/>
          </p:nvSpPr>
          <p:spPr>
            <a:xfrm>
              <a:off x="3843650" y="2908000"/>
              <a:ext cx="42125" cy="65675"/>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6" name="Google Shape;1166;p7"/>
            <p:cNvSpPr/>
            <p:nvPr/>
          </p:nvSpPr>
          <p:spPr>
            <a:xfrm>
              <a:off x="3843650" y="3008150"/>
              <a:ext cx="26975" cy="21900"/>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7" name="Google Shape;1167;p7"/>
            <p:cNvSpPr/>
            <p:nvPr/>
          </p:nvSpPr>
          <p:spPr>
            <a:xfrm>
              <a:off x="3990950" y="2931550"/>
              <a:ext cx="19375" cy="22750"/>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8" name="Google Shape;1168;p7"/>
            <p:cNvSpPr/>
            <p:nvPr/>
          </p:nvSpPr>
          <p:spPr>
            <a:xfrm>
              <a:off x="3964850" y="2903775"/>
              <a:ext cx="64000" cy="60625"/>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69" name="Google Shape;1169;p7"/>
            <p:cNvSpPr/>
            <p:nvPr/>
          </p:nvSpPr>
          <p:spPr>
            <a:xfrm>
              <a:off x="4104575" y="2989625"/>
              <a:ext cx="13500" cy="5075"/>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0" name="Google Shape;1170;p7"/>
            <p:cNvSpPr/>
            <p:nvPr/>
          </p:nvSpPr>
          <p:spPr>
            <a:xfrm>
              <a:off x="3843650" y="2891150"/>
              <a:ext cx="46325" cy="13500"/>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1" name="Google Shape;1171;p7"/>
            <p:cNvSpPr/>
            <p:nvPr/>
          </p:nvSpPr>
          <p:spPr>
            <a:xfrm>
              <a:off x="3843650" y="3044350"/>
              <a:ext cx="101875" cy="60625"/>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2" name="Google Shape;1172;p7"/>
            <p:cNvSpPr/>
            <p:nvPr/>
          </p:nvSpPr>
          <p:spPr>
            <a:xfrm>
              <a:off x="3894150" y="2907150"/>
              <a:ext cx="63150" cy="58950"/>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3" name="Google Shape;1173;p7"/>
            <p:cNvSpPr/>
            <p:nvPr/>
          </p:nvSpPr>
          <p:spPr>
            <a:xfrm>
              <a:off x="3957275" y="2992150"/>
              <a:ext cx="20225" cy="25275"/>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4" name="Google Shape;1174;p7"/>
            <p:cNvSpPr/>
            <p:nvPr/>
          </p:nvSpPr>
          <p:spPr>
            <a:xfrm>
              <a:off x="3843650" y="2973650"/>
              <a:ext cx="82525" cy="63975"/>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5" name="Google Shape;1175;p7"/>
            <p:cNvSpPr/>
            <p:nvPr/>
          </p:nvSpPr>
          <p:spPr>
            <a:xfrm>
              <a:off x="4394975" y="3045175"/>
              <a:ext cx="14325" cy="19400"/>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6" name="Google Shape;1176;p7"/>
            <p:cNvSpPr/>
            <p:nvPr/>
          </p:nvSpPr>
          <p:spPr>
            <a:xfrm>
              <a:off x="4464000" y="2891150"/>
              <a:ext cx="55575" cy="53050"/>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7" name="Google Shape;1177;p7"/>
            <p:cNvSpPr/>
            <p:nvPr/>
          </p:nvSpPr>
          <p:spPr>
            <a:xfrm>
              <a:off x="4452200" y="2976175"/>
              <a:ext cx="5925" cy="17700"/>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8" name="Google Shape;1178;p7"/>
            <p:cNvSpPr/>
            <p:nvPr/>
          </p:nvSpPr>
          <p:spPr>
            <a:xfrm>
              <a:off x="4373075" y="3023300"/>
              <a:ext cx="61475" cy="60625"/>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79" name="Google Shape;1179;p7"/>
            <p:cNvSpPr/>
            <p:nvPr/>
          </p:nvSpPr>
          <p:spPr>
            <a:xfrm>
              <a:off x="7067375" y="4626750"/>
              <a:ext cx="59775" cy="239900"/>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0" name="Google Shape;1180;p7"/>
            <p:cNvSpPr/>
            <p:nvPr/>
          </p:nvSpPr>
          <p:spPr>
            <a:xfrm>
              <a:off x="4497650" y="2953450"/>
              <a:ext cx="8450" cy="58100"/>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1" name="Google Shape;1181;p7"/>
            <p:cNvSpPr/>
            <p:nvPr/>
          </p:nvSpPr>
          <p:spPr>
            <a:xfrm>
              <a:off x="4487550" y="3155450"/>
              <a:ext cx="68200" cy="7600"/>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2" name="Google Shape;1182;p7"/>
            <p:cNvSpPr/>
            <p:nvPr/>
          </p:nvSpPr>
          <p:spPr>
            <a:xfrm>
              <a:off x="4487550" y="3087275"/>
              <a:ext cx="58100" cy="60625"/>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3" name="Google Shape;1183;p7"/>
            <p:cNvSpPr/>
            <p:nvPr/>
          </p:nvSpPr>
          <p:spPr>
            <a:xfrm>
              <a:off x="4341950" y="3092325"/>
              <a:ext cx="63150" cy="59775"/>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4" name="Google Shape;1184;p7"/>
            <p:cNvSpPr/>
            <p:nvPr/>
          </p:nvSpPr>
          <p:spPr>
            <a:xfrm>
              <a:off x="4566675" y="2947550"/>
              <a:ext cx="64000" cy="60625"/>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5" name="Google Shape;1185;p7"/>
            <p:cNvSpPr/>
            <p:nvPr/>
          </p:nvSpPr>
          <p:spPr>
            <a:xfrm>
              <a:off x="4483350" y="3089800"/>
              <a:ext cx="8450" cy="58950"/>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6" name="Google Shape;1186;p7"/>
            <p:cNvSpPr/>
            <p:nvPr/>
          </p:nvSpPr>
          <p:spPr>
            <a:xfrm>
              <a:off x="4104575" y="2898725"/>
              <a:ext cx="64000" cy="59800"/>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7" name="Google Shape;1187;p7"/>
            <p:cNvSpPr/>
            <p:nvPr/>
          </p:nvSpPr>
          <p:spPr>
            <a:xfrm>
              <a:off x="4501875" y="3099900"/>
              <a:ext cx="22750" cy="1265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8" name="Google Shape;1188;p7"/>
            <p:cNvSpPr/>
            <p:nvPr/>
          </p:nvSpPr>
          <p:spPr>
            <a:xfrm>
              <a:off x="5144925" y="2978700"/>
              <a:ext cx="56425" cy="56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89" name="Google Shape;1189;p7"/>
            <p:cNvSpPr/>
            <p:nvPr/>
          </p:nvSpPr>
          <p:spPr>
            <a:xfrm>
              <a:off x="4186225" y="3053600"/>
              <a:ext cx="17700" cy="2612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0" name="Google Shape;1190;p7"/>
            <p:cNvSpPr/>
            <p:nvPr/>
          </p:nvSpPr>
          <p:spPr>
            <a:xfrm>
              <a:off x="4127300" y="2927350"/>
              <a:ext cx="19400" cy="21900"/>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1" name="Google Shape;1191;p7"/>
            <p:cNvSpPr/>
            <p:nvPr/>
          </p:nvSpPr>
          <p:spPr>
            <a:xfrm>
              <a:off x="4232525" y="3029200"/>
              <a:ext cx="55575" cy="61475"/>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2" name="Google Shape;1192;p7"/>
            <p:cNvSpPr/>
            <p:nvPr/>
          </p:nvSpPr>
          <p:spPr>
            <a:xfrm>
              <a:off x="4146675" y="2967750"/>
              <a:ext cx="7600" cy="58100"/>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3" name="Google Shape;1193;p7"/>
            <p:cNvSpPr/>
            <p:nvPr/>
          </p:nvSpPr>
          <p:spPr>
            <a:xfrm>
              <a:off x="4160975" y="3030025"/>
              <a:ext cx="64850" cy="63175"/>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4" name="Google Shape;1194;p7"/>
            <p:cNvSpPr/>
            <p:nvPr/>
          </p:nvSpPr>
          <p:spPr>
            <a:xfrm>
              <a:off x="4328475" y="3051075"/>
              <a:ext cx="19375" cy="17700"/>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5" name="Google Shape;1195;p7"/>
            <p:cNvSpPr/>
            <p:nvPr/>
          </p:nvSpPr>
          <p:spPr>
            <a:xfrm>
              <a:off x="4254400" y="3051075"/>
              <a:ext cx="25275" cy="22750"/>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6" name="Google Shape;1196;p7"/>
            <p:cNvSpPr/>
            <p:nvPr/>
          </p:nvSpPr>
          <p:spPr>
            <a:xfrm>
              <a:off x="4365500" y="3115050"/>
              <a:ext cx="19400" cy="1685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197" name="Google Shape;1197;p7"/>
            <p:cNvSpPr/>
            <p:nvPr/>
          </p:nvSpPr>
          <p:spPr>
            <a:xfrm>
              <a:off x="4301550" y="3025825"/>
              <a:ext cx="64825" cy="60625"/>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198" name="Google Shape;1198;p7"/>
          <p:cNvSpPr txBox="1"/>
          <p:nvPr>
            <p:ph type="title"/>
          </p:nvPr>
        </p:nvSpPr>
        <p:spPr>
          <a:xfrm>
            <a:off x="1131750" y="830700"/>
            <a:ext cx="6880500" cy="777000"/>
          </a:xfrm>
          <a:prstGeom prst="rect">
            <a:avLst/>
          </a:prstGeom>
        </p:spPr>
        <p:txBody>
          <a:bodyPr anchorCtr="0" anchor="b"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99" name="Google Shape;1199;p7"/>
          <p:cNvSpPr txBox="1"/>
          <p:nvPr>
            <p:ph idx="1" type="body"/>
          </p:nvPr>
        </p:nvSpPr>
        <p:spPr>
          <a:xfrm>
            <a:off x="977300" y="1705425"/>
            <a:ext cx="2296500" cy="47100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200" name="Google Shape;1200;p7"/>
          <p:cNvSpPr txBox="1"/>
          <p:nvPr>
            <p:ph idx="2" type="body"/>
          </p:nvPr>
        </p:nvSpPr>
        <p:spPr>
          <a:xfrm>
            <a:off x="3391603" y="1705425"/>
            <a:ext cx="2296500" cy="47100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201" name="Google Shape;1201;p7"/>
          <p:cNvSpPr txBox="1"/>
          <p:nvPr>
            <p:ph idx="3" type="body"/>
          </p:nvPr>
        </p:nvSpPr>
        <p:spPr>
          <a:xfrm>
            <a:off x="5805905" y="1705425"/>
            <a:ext cx="2296500" cy="4710000"/>
          </a:xfrm>
          <a:prstGeom prst="rect">
            <a:avLst/>
          </a:prstGeom>
        </p:spPr>
        <p:txBody>
          <a:bodyPr anchorCtr="0" anchor="t" bIns="91425" lIns="91425" spcFirstLastPara="1" rIns="91425" wrap="square" tIns="91425"/>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02" name="Shape 1202"/>
        <p:cNvGrpSpPr/>
        <p:nvPr/>
      </p:nvGrpSpPr>
      <p:grpSpPr>
        <a:xfrm>
          <a:off x="0" y="0"/>
          <a:ext cx="0" cy="0"/>
          <a:chOff x="0" y="0"/>
          <a:chExt cx="0" cy="0"/>
        </a:xfrm>
      </p:grpSpPr>
      <p:grpSp>
        <p:nvGrpSpPr>
          <p:cNvPr id="1203" name="Google Shape;1203;p8"/>
          <p:cNvGrpSpPr/>
          <p:nvPr/>
        </p:nvGrpSpPr>
        <p:grpSpPr>
          <a:xfrm>
            <a:off x="139" y="105"/>
            <a:ext cx="9159995" cy="6870013"/>
            <a:chOff x="3843650" y="2891150"/>
            <a:chExt cx="3447625" cy="2585725"/>
          </a:xfrm>
        </p:grpSpPr>
        <p:sp>
          <p:nvSpPr>
            <p:cNvPr id="1204" name="Google Shape;1204;p8"/>
            <p:cNvSpPr/>
            <p:nvPr/>
          </p:nvSpPr>
          <p:spPr>
            <a:xfrm>
              <a:off x="6911650" y="2942500"/>
              <a:ext cx="56425" cy="5075"/>
            </a:xfrm>
            <a:custGeom>
              <a:rect b="b" l="l" r="r" t="t"/>
              <a:pathLst>
                <a:path extrusionOk="0" h="203" w="2257">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5" name="Google Shape;1205;p8"/>
            <p:cNvSpPr/>
            <p:nvPr/>
          </p:nvSpPr>
          <p:spPr>
            <a:xfrm>
              <a:off x="4378125" y="2979525"/>
              <a:ext cx="20225" cy="17700"/>
            </a:xfrm>
            <a:custGeom>
              <a:rect b="b" l="l" r="r" t="t"/>
              <a:pathLst>
                <a:path extrusionOk="0" h="708" w="809">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6" name="Google Shape;1206;p8"/>
            <p:cNvSpPr/>
            <p:nvPr/>
          </p:nvSpPr>
          <p:spPr>
            <a:xfrm>
              <a:off x="4356250" y="2955975"/>
              <a:ext cx="63150" cy="59775"/>
            </a:xfrm>
            <a:custGeom>
              <a:rect b="b" l="l" r="r" t="t"/>
              <a:pathLst>
                <a:path extrusionOk="0" h="2391" w="2526">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7" name="Google Shape;1207;p8"/>
            <p:cNvSpPr/>
            <p:nvPr/>
          </p:nvSpPr>
          <p:spPr>
            <a:xfrm>
              <a:off x="4518700" y="2973650"/>
              <a:ext cx="18550" cy="19375"/>
            </a:xfrm>
            <a:custGeom>
              <a:rect b="b" l="l" r="r" t="t"/>
              <a:pathLst>
                <a:path extrusionOk="0" h="775" w="742">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8" name="Google Shape;1208;p8"/>
            <p:cNvSpPr/>
            <p:nvPr/>
          </p:nvSpPr>
          <p:spPr>
            <a:xfrm>
              <a:off x="4386550" y="2891150"/>
              <a:ext cx="8450" cy="57275"/>
            </a:xfrm>
            <a:custGeom>
              <a:rect b="b" l="l" r="r" t="t"/>
              <a:pathLst>
                <a:path extrusionOk="0" h="2291" w="338">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09" name="Google Shape;1209;p8"/>
            <p:cNvSpPr/>
            <p:nvPr/>
          </p:nvSpPr>
          <p:spPr>
            <a:xfrm>
              <a:off x="4526275" y="2891150"/>
              <a:ext cx="62300" cy="55575"/>
            </a:xfrm>
            <a:custGeom>
              <a:rect b="b" l="l" r="r" t="t"/>
              <a:pathLst>
                <a:path extrusionOk="0" h="2223" w="2492">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0" name="Google Shape;1210;p8"/>
            <p:cNvSpPr/>
            <p:nvPr/>
          </p:nvSpPr>
          <p:spPr>
            <a:xfrm>
              <a:off x="3896675" y="2891150"/>
              <a:ext cx="62325" cy="11825"/>
            </a:xfrm>
            <a:custGeom>
              <a:rect b="b" l="l" r="r" t="t"/>
              <a:pathLst>
                <a:path extrusionOk="0" h="473" w="249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1" name="Google Shape;1211;p8"/>
            <p:cNvSpPr/>
            <p:nvPr/>
          </p:nvSpPr>
          <p:spPr>
            <a:xfrm>
              <a:off x="4501875" y="2950925"/>
              <a:ext cx="58100" cy="59775"/>
            </a:xfrm>
            <a:custGeom>
              <a:rect b="b" l="l" r="r" t="t"/>
              <a:pathLst>
                <a:path extrusionOk="0" h="2391" w="2324">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2" name="Google Shape;1212;p8"/>
            <p:cNvSpPr/>
            <p:nvPr/>
          </p:nvSpPr>
          <p:spPr>
            <a:xfrm>
              <a:off x="4484200" y="2917250"/>
              <a:ext cx="15175" cy="16850"/>
            </a:xfrm>
            <a:custGeom>
              <a:rect b="b" l="l" r="r" t="t"/>
              <a:pathLst>
                <a:path extrusionOk="0" h="674" w="607">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3" name="Google Shape;1213;p8"/>
            <p:cNvSpPr/>
            <p:nvPr/>
          </p:nvSpPr>
          <p:spPr>
            <a:xfrm>
              <a:off x="4390750" y="2891150"/>
              <a:ext cx="58125" cy="56425"/>
            </a:xfrm>
            <a:custGeom>
              <a:rect b="b" l="l" r="r" t="t"/>
              <a:pathLst>
                <a:path extrusionOk="0" h="2257" w="2325">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4" name="Google Shape;1214;p8"/>
            <p:cNvSpPr/>
            <p:nvPr/>
          </p:nvSpPr>
          <p:spPr>
            <a:xfrm>
              <a:off x="4455575" y="2891150"/>
              <a:ext cx="8450" cy="52225"/>
            </a:xfrm>
            <a:custGeom>
              <a:rect b="b" l="l" r="r" t="t"/>
              <a:pathLst>
                <a:path extrusionOk="0" h="2089" w="338">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5" name="Google Shape;1215;p8"/>
            <p:cNvSpPr/>
            <p:nvPr/>
          </p:nvSpPr>
          <p:spPr>
            <a:xfrm>
              <a:off x="4596975" y="2891150"/>
              <a:ext cx="62325" cy="47175"/>
            </a:xfrm>
            <a:custGeom>
              <a:rect b="b" l="l" r="r" t="t"/>
              <a:pathLst>
                <a:path extrusionOk="0" h="1887" w="2493">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6" name="Google Shape;1216;p8"/>
            <p:cNvSpPr/>
            <p:nvPr/>
          </p:nvSpPr>
          <p:spPr>
            <a:xfrm>
              <a:off x="4245150" y="2892850"/>
              <a:ext cx="63150" cy="58925"/>
            </a:xfrm>
            <a:custGeom>
              <a:rect b="b" l="l" r="r" t="t"/>
              <a:pathLst>
                <a:path extrusionOk="0" h="2357" w="2526">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7" name="Google Shape;1217;p8"/>
            <p:cNvSpPr/>
            <p:nvPr/>
          </p:nvSpPr>
          <p:spPr>
            <a:xfrm>
              <a:off x="4341950" y="2923150"/>
              <a:ext cx="10950" cy="17700"/>
            </a:xfrm>
            <a:custGeom>
              <a:rect b="b" l="l" r="r" t="t"/>
              <a:pathLst>
                <a:path extrusionOk="0" h="708" w="43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8" name="Google Shape;1218;p8"/>
            <p:cNvSpPr/>
            <p:nvPr/>
          </p:nvSpPr>
          <p:spPr>
            <a:xfrm>
              <a:off x="4272075" y="2926500"/>
              <a:ext cx="14350" cy="17700"/>
            </a:xfrm>
            <a:custGeom>
              <a:rect b="b" l="l" r="r" t="t"/>
              <a:pathLst>
                <a:path extrusionOk="0" h="708" w="574">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19" name="Google Shape;1219;p8"/>
            <p:cNvSpPr/>
            <p:nvPr/>
          </p:nvSpPr>
          <p:spPr>
            <a:xfrm>
              <a:off x="4124775" y="2891150"/>
              <a:ext cx="10125" cy="25"/>
            </a:xfrm>
            <a:custGeom>
              <a:rect b="b" l="l" r="r" t="t"/>
              <a:pathLst>
                <a:path extrusionOk="0" h="1" w="405">
                  <a:moveTo>
                    <a:pt x="405" y="1"/>
                  </a:moveTo>
                  <a:lnTo>
                    <a:pt x="1" y="1"/>
                  </a:lnTo>
                  <a:lnTo>
                    <a:pt x="1" y="1"/>
                  </a:lnTo>
                  <a:lnTo>
                    <a:pt x="405" y="1"/>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0" name="Google Shape;1220;p8"/>
            <p:cNvSpPr/>
            <p:nvPr/>
          </p:nvSpPr>
          <p:spPr>
            <a:xfrm>
              <a:off x="3843650" y="3535050"/>
              <a:ext cx="196150" cy="301350"/>
            </a:xfrm>
            <a:custGeom>
              <a:rect b="b" l="l" r="r" t="t"/>
              <a:pathLst>
                <a:path extrusionOk="0" h="12054" w="7846">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1" name="Google Shape;1221;p8"/>
            <p:cNvSpPr/>
            <p:nvPr/>
          </p:nvSpPr>
          <p:spPr>
            <a:xfrm>
              <a:off x="4035575" y="2903775"/>
              <a:ext cx="7600" cy="58950"/>
            </a:xfrm>
            <a:custGeom>
              <a:rect b="b" l="l" r="r" t="t"/>
              <a:pathLst>
                <a:path extrusionOk="0" h="2358" w="304">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2" name="Google Shape;1222;p8"/>
            <p:cNvSpPr/>
            <p:nvPr/>
          </p:nvSpPr>
          <p:spPr>
            <a:xfrm>
              <a:off x="4414325" y="2920625"/>
              <a:ext cx="12650" cy="19375"/>
            </a:xfrm>
            <a:custGeom>
              <a:rect b="b" l="l" r="r" t="t"/>
              <a:pathLst>
                <a:path extrusionOk="0" h="775" w="506">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3" name="Google Shape;1223;p8"/>
            <p:cNvSpPr/>
            <p:nvPr/>
          </p:nvSpPr>
          <p:spPr>
            <a:xfrm>
              <a:off x="4049025" y="2891150"/>
              <a:ext cx="56425" cy="4250"/>
            </a:xfrm>
            <a:custGeom>
              <a:rect b="b" l="l" r="r" t="t"/>
              <a:pathLst>
                <a:path extrusionOk="0" h="170" w="2257">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4" name="Google Shape;1224;p8"/>
            <p:cNvSpPr/>
            <p:nvPr/>
          </p:nvSpPr>
          <p:spPr>
            <a:xfrm>
              <a:off x="4175275" y="2893675"/>
              <a:ext cx="62325" cy="67375"/>
            </a:xfrm>
            <a:custGeom>
              <a:rect b="b" l="l" r="r" t="t"/>
              <a:pathLst>
                <a:path extrusionOk="0" h="2695" w="2493">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5" name="Google Shape;1225;p8"/>
            <p:cNvSpPr/>
            <p:nvPr/>
          </p:nvSpPr>
          <p:spPr>
            <a:xfrm>
              <a:off x="4060825" y="2929025"/>
              <a:ext cx="17700" cy="26125"/>
            </a:xfrm>
            <a:custGeom>
              <a:rect b="b" l="l" r="r" t="t"/>
              <a:pathLst>
                <a:path extrusionOk="0" h="1045" w="708">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6" name="Google Shape;1226;p8"/>
            <p:cNvSpPr/>
            <p:nvPr/>
          </p:nvSpPr>
          <p:spPr>
            <a:xfrm>
              <a:off x="4039775" y="2901250"/>
              <a:ext cx="58100" cy="60625"/>
            </a:xfrm>
            <a:custGeom>
              <a:rect b="b" l="l" r="r" t="t"/>
              <a:pathLst>
                <a:path extrusionOk="0" h="2425" w="2324">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7" name="Google Shape;1227;p8"/>
            <p:cNvSpPr/>
            <p:nvPr/>
          </p:nvSpPr>
          <p:spPr>
            <a:xfrm>
              <a:off x="4114675" y="2891150"/>
              <a:ext cx="4250" cy="875"/>
            </a:xfrm>
            <a:custGeom>
              <a:rect b="b" l="l" r="r" t="t"/>
              <a:pathLst>
                <a:path extrusionOk="0" h="35" w="170">
                  <a:moveTo>
                    <a:pt x="1" y="1"/>
                  </a:moveTo>
                  <a:lnTo>
                    <a:pt x="35" y="34"/>
                  </a:lnTo>
                  <a:lnTo>
                    <a:pt x="136"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8" name="Google Shape;1228;p8"/>
            <p:cNvSpPr/>
            <p:nvPr/>
          </p:nvSpPr>
          <p:spPr>
            <a:xfrm>
              <a:off x="4286400" y="2956800"/>
              <a:ext cx="62300" cy="67375"/>
            </a:xfrm>
            <a:custGeom>
              <a:rect b="b" l="l" r="r" t="t"/>
              <a:pathLst>
                <a:path extrusionOk="0" h="2695" w="2492">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29" name="Google Shape;1229;p8"/>
            <p:cNvSpPr/>
            <p:nvPr/>
          </p:nvSpPr>
          <p:spPr>
            <a:xfrm>
              <a:off x="4288075" y="3030025"/>
              <a:ext cx="6750" cy="58125"/>
            </a:xfrm>
            <a:custGeom>
              <a:rect b="b" l="l" r="r" t="t"/>
              <a:pathLst>
                <a:path extrusionOk="0" h="2325" w="27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0" name="Google Shape;1230;p8"/>
            <p:cNvSpPr/>
            <p:nvPr/>
          </p:nvSpPr>
          <p:spPr>
            <a:xfrm>
              <a:off x="4312475" y="2982050"/>
              <a:ext cx="15175" cy="17700"/>
            </a:xfrm>
            <a:custGeom>
              <a:rect b="b" l="l" r="r" t="t"/>
              <a:pathLst>
                <a:path extrusionOk="0" h="708" w="607">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1" name="Google Shape;1231;p8"/>
            <p:cNvSpPr/>
            <p:nvPr/>
          </p:nvSpPr>
          <p:spPr>
            <a:xfrm>
              <a:off x="4315850" y="2891150"/>
              <a:ext cx="64000" cy="58950"/>
            </a:xfrm>
            <a:custGeom>
              <a:rect b="b" l="l" r="r" t="t"/>
              <a:pathLst>
                <a:path extrusionOk="0" h="2358" w="256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2" name="Google Shape;1232;p8"/>
            <p:cNvSpPr/>
            <p:nvPr/>
          </p:nvSpPr>
          <p:spPr>
            <a:xfrm>
              <a:off x="4552375" y="2915575"/>
              <a:ext cx="15175" cy="17700"/>
            </a:xfrm>
            <a:custGeom>
              <a:rect b="b" l="l" r="r" t="t"/>
              <a:pathLst>
                <a:path extrusionOk="0" h="708" w="607">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3" name="Google Shape;1233;p8"/>
            <p:cNvSpPr/>
            <p:nvPr/>
          </p:nvSpPr>
          <p:spPr>
            <a:xfrm>
              <a:off x="4171925" y="2986275"/>
              <a:ext cx="14325" cy="21050"/>
            </a:xfrm>
            <a:custGeom>
              <a:rect b="b" l="l" r="r" t="t"/>
              <a:pathLst>
                <a:path extrusionOk="0" h="842" w="573">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4" name="Google Shape;1234;p8"/>
            <p:cNvSpPr/>
            <p:nvPr/>
          </p:nvSpPr>
          <p:spPr>
            <a:xfrm>
              <a:off x="4150025" y="2965225"/>
              <a:ext cx="58950" cy="59775"/>
            </a:xfrm>
            <a:custGeom>
              <a:rect b="b" l="l" r="r" t="t"/>
              <a:pathLst>
                <a:path extrusionOk="0" h="2391" w="2358">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5" name="Google Shape;1235;p8"/>
            <p:cNvSpPr/>
            <p:nvPr/>
          </p:nvSpPr>
          <p:spPr>
            <a:xfrm>
              <a:off x="4238425" y="2984575"/>
              <a:ext cx="21050" cy="18550"/>
            </a:xfrm>
            <a:custGeom>
              <a:rect b="b" l="l" r="r" t="t"/>
              <a:pathLst>
                <a:path extrusionOk="0" h="742" w="8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6" name="Google Shape;1236;p8"/>
            <p:cNvSpPr/>
            <p:nvPr/>
          </p:nvSpPr>
          <p:spPr>
            <a:xfrm>
              <a:off x="4199700" y="2927350"/>
              <a:ext cx="17700" cy="24425"/>
            </a:xfrm>
            <a:custGeom>
              <a:rect b="b" l="l" r="r" t="t"/>
              <a:pathLst>
                <a:path extrusionOk="0" h="977" w="708">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7" name="Google Shape;1237;p8"/>
            <p:cNvSpPr/>
            <p:nvPr/>
          </p:nvSpPr>
          <p:spPr>
            <a:xfrm>
              <a:off x="3843650" y="3509800"/>
              <a:ext cx="220550" cy="34550"/>
            </a:xfrm>
            <a:custGeom>
              <a:rect b="b" l="l" r="r" t="t"/>
              <a:pathLst>
                <a:path extrusionOk="0" h="1382" w="882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8" name="Google Shape;1238;p8"/>
            <p:cNvSpPr/>
            <p:nvPr/>
          </p:nvSpPr>
          <p:spPr>
            <a:xfrm>
              <a:off x="4215700" y="2961850"/>
              <a:ext cx="63975" cy="60625"/>
            </a:xfrm>
            <a:custGeom>
              <a:rect b="b" l="l" r="r" t="t"/>
              <a:pathLst>
                <a:path extrusionOk="0" h="2425" w="2559">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39" name="Google Shape;1239;p8"/>
            <p:cNvSpPr/>
            <p:nvPr/>
          </p:nvSpPr>
          <p:spPr>
            <a:xfrm>
              <a:off x="4347000" y="5169650"/>
              <a:ext cx="557225" cy="307225"/>
            </a:xfrm>
            <a:custGeom>
              <a:rect b="b" l="l" r="r" t="t"/>
              <a:pathLst>
                <a:path extrusionOk="0" h="12289" w="2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0" name="Google Shape;1240;p8"/>
            <p:cNvSpPr/>
            <p:nvPr/>
          </p:nvSpPr>
          <p:spPr>
            <a:xfrm>
              <a:off x="3949700" y="3040125"/>
              <a:ext cx="65675" cy="60650"/>
            </a:xfrm>
            <a:custGeom>
              <a:rect b="b" l="l" r="r" t="t"/>
              <a:pathLst>
                <a:path extrusionOk="0" h="2426" w="2627">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1" name="Google Shape;1241;p8"/>
            <p:cNvSpPr/>
            <p:nvPr/>
          </p:nvSpPr>
          <p:spPr>
            <a:xfrm>
              <a:off x="4713975" y="3144500"/>
              <a:ext cx="61475" cy="74100"/>
            </a:xfrm>
            <a:custGeom>
              <a:rect b="b" l="l" r="r" t="t"/>
              <a:pathLst>
                <a:path extrusionOk="0" h="2964" w="2459">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2" name="Google Shape;1242;p8"/>
            <p:cNvSpPr/>
            <p:nvPr/>
          </p:nvSpPr>
          <p:spPr>
            <a:xfrm>
              <a:off x="4783825" y="3175650"/>
              <a:ext cx="64000" cy="40425"/>
            </a:xfrm>
            <a:custGeom>
              <a:rect b="b" l="l" r="r" t="t"/>
              <a:pathLst>
                <a:path extrusionOk="0" h="1617" w="256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3" name="Google Shape;1243;p8"/>
            <p:cNvSpPr/>
            <p:nvPr/>
          </p:nvSpPr>
          <p:spPr>
            <a:xfrm>
              <a:off x="4809075" y="3187425"/>
              <a:ext cx="13500" cy="18550"/>
            </a:xfrm>
            <a:custGeom>
              <a:rect b="b" l="l" r="r" t="t"/>
              <a:pathLst>
                <a:path extrusionOk="0" h="742" w="54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4" name="Google Shape;1244;p8"/>
            <p:cNvSpPr/>
            <p:nvPr/>
          </p:nvSpPr>
          <p:spPr>
            <a:xfrm>
              <a:off x="4735025" y="3156300"/>
              <a:ext cx="21900" cy="14325"/>
            </a:xfrm>
            <a:custGeom>
              <a:rect b="b" l="l" r="r" t="t"/>
              <a:pathLst>
                <a:path extrusionOk="0" h="573" w="876">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5" name="Google Shape;1245;p8"/>
            <p:cNvSpPr/>
            <p:nvPr/>
          </p:nvSpPr>
          <p:spPr>
            <a:xfrm>
              <a:off x="4691250" y="3071275"/>
              <a:ext cx="152375" cy="70725"/>
            </a:xfrm>
            <a:custGeom>
              <a:rect b="b" l="l" r="r" t="t"/>
              <a:pathLst>
                <a:path extrusionOk="0" h="2829" w="6095">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6" name="Google Shape;1246;p8"/>
            <p:cNvSpPr/>
            <p:nvPr/>
          </p:nvSpPr>
          <p:spPr>
            <a:xfrm>
              <a:off x="3904250" y="3176500"/>
              <a:ext cx="62325" cy="77450"/>
            </a:xfrm>
            <a:custGeom>
              <a:rect b="b" l="l" r="r" t="t"/>
              <a:pathLst>
                <a:path extrusionOk="0" h="3098" w="2493">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7" name="Google Shape;1247;p8"/>
            <p:cNvSpPr/>
            <p:nvPr/>
          </p:nvSpPr>
          <p:spPr>
            <a:xfrm>
              <a:off x="3843650" y="4433150"/>
              <a:ext cx="366175" cy="525250"/>
            </a:xfrm>
            <a:custGeom>
              <a:rect b="b" l="l" r="r" t="t"/>
              <a:pathLst>
                <a:path extrusionOk="0" h="21010" w="14647">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8" name="Google Shape;1248;p8"/>
            <p:cNvSpPr/>
            <p:nvPr/>
          </p:nvSpPr>
          <p:spPr>
            <a:xfrm>
              <a:off x="4483350" y="3152075"/>
              <a:ext cx="79975" cy="72425"/>
            </a:xfrm>
            <a:custGeom>
              <a:rect b="b" l="l" r="r" t="t"/>
              <a:pathLst>
                <a:path extrusionOk="0" h="2897" w="3199">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49" name="Google Shape;1249;p8"/>
            <p:cNvSpPr/>
            <p:nvPr/>
          </p:nvSpPr>
          <p:spPr>
            <a:xfrm>
              <a:off x="4045675" y="3169750"/>
              <a:ext cx="85875" cy="74950"/>
            </a:xfrm>
            <a:custGeom>
              <a:rect b="b" l="l" r="r" t="t"/>
              <a:pathLst>
                <a:path extrusionOk="0" h="2998" w="3435">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0" name="Google Shape;1250;p8"/>
            <p:cNvSpPr/>
            <p:nvPr/>
          </p:nvSpPr>
          <p:spPr>
            <a:xfrm>
              <a:off x="4792250" y="2902100"/>
              <a:ext cx="27800" cy="20225"/>
            </a:xfrm>
            <a:custGeom>
              <a:rect b="b" l="l" r="r" t="t"/>
              <a:pathLst>
                <a:path extrusionOk="0" h="809" w="1112">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1" name="Google Shape;1251;p8"/>
            <p:cNvSpPr/>
            <p:nvPr/>
          </p:nvSpPr>
          <p:spPr>
            <a:xfrm>
              <a:off x="4374775" y="5194050"/>
              <a:ext cx="236525" cy="188575"/>
            </a:xfrm>
            <a:custGeom>
              <a:rect b="b" l="l" r="r" t="t"/>
              <a:pathLst>
                <a:path extrusionOk="0" h="7543" w="9461">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2" name="Google Shape;1252;p8"/>
            <p:cNvSpPr/>
            <p:nvPr/>
          </p:nvSpPr>
          <p:spPr>
            <a:xfrm>
              <a:off x="6859475" y="5379225"/>
              <a:ext cx="306400" cy="97650"/>
            </a:xfrm>
            <a:custGeom>
              <a:rect b="b" l="l" r="r" t="t"/>
              <a:pathLst>
                <a:path extrusionOk="0" h="3906" w="1225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3" name="Google Shape;1253;p8"/>
            <p:cNvSpPr/>
            <p:nvPr/>
          </p:nvSpPr>
          <p:spPr>
            <a:xfrm>
              <a:off x="4659275" y="5290000"/>
              <a:ext cx="214650" cy="186875"/>
            </a:xfrm>
            <a:custGeom>
              <a:rect b="b" l="l" r="r" t="t"/>
              <a:pathLst>
                <a:path extrusionOk="0" h="7475" w="8586">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4" name="Google Shape;1254;p8"/>
            <p:cNvSpPr/>
            <p:nvPr/>
          </p:nvSpPr>
          <p:spPr>
            <a:xfrm>
              <a:off x="6519425" y="5245400"/>
              <a:ext cx="57250" cy="53900"/>
            </a:xfrm>
            <a:custGeom>
              <a:rect b="b" l="l" r="r" t="t"/>
              <a:pathLst>
                <a:path extrusionOk="0" h="2156" w="229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5" name="Google Shape;1255;p8"/>
            <p:cNvSpPr/>
            <p:nvPr/>
          </p:nvSpPr>
          <p:spPr>
            <a:xfrm>
              <a:off x="6448725" y="5146075"/>
              <a:ext cx="392250" cy="330800"/>
            </a:xfrm>
            <a:custGeom>
              <a:rect b="b" l="l" r="r" t="t"/>
              <a:pathLst>
                <a:path extrusionOk="0" h="13232" w="1569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6" name="Google Shape;1256;p8"/>
            <p:cNvSpPr/>
            <p:nvPr/>
          </p:nvSpPr>
          <p:spPr>
            <a:xfrm>
              <a:off x="7192775" y="5434775"/>
              <a:ext cx="98500" cy="42100"/>
            </a:xfrm>
            <a:custGeom>
              <a:rect b="b" l="l" r="r" t="t"/>
              <a:pathLst>
                <a:path extrusionOk="0" h="1684" w="394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7" name="Google Shape;1257;p8"/>
            <p:cNvSpPr/>
            <p:nvPr/>
          </p:nvSpPr>
          <p:spPr>
            <a:xfrm>
              <a:off x="6474825" y="5198250"/>
              <a:ext cx="22750" cy="21925"/>
            </a:xfrm>
            <a:custGeom>
              <a:rect b="b" l="l" r="r" t="t"/>
              <a:pathLst>
                <a:path extrusionOk="0" h="877" w="91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8" name="Google Shape;1258;p8"/>
            <p:cNvSpPr/>
            <p:nvPr/>
          </p:nvSpPr>
          <p:spPr>
            <a:xfrm>
              <a:off x="4037250" y="5245400"/>
              <a:ext cx="38750" cy="106075"/>
            </a:xfrm>
            <a:custGeom>
              <a:rect b="b" l="l" r="r" t="t"/>
              <a:pathLst>
                <a:path extrusionOk="0" h="4243" w="155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59" name="Google Shape;1259;p8"/>
            <p:cNvSpPr/>
            <p:nvPr/>
          </p:nvSpPr>
          <p:spPr>
            <a:xfrm>
              <a:off x="4124775" y="5049275"/>
              <a:ext cx="64850" cy="42125"/>
            </a:xfrm>
            <a:custGeom>
              <a:rect b="b" l="l" r="r" t="t"/>
              <a:pathLst>
                <a:path extrusionOk="0" h="1685" w="2594">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0" name="Google Shape;1260;p8"/>
            <p:cNvSpPr/>
            <p:nvPr/>
          </p:nvSpPr>
          <p:spPr>
            <a:xfrm>
              <a:off x="4039775" y="2891150"/>
              <a:ext cx="5075" cy="5925"/>
            </a:xfrm>
            <a:custGeom>
              <a:rect b="b" l="l" r="r" t="t"/>
              <a:pathLst>
                <a:path extrusionOk="0" h="237" w="203">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1" name="Google Shape;1261;p8"/>
            <p:cNvSpPr/>
            <p:nvPr/>
          </p:nvSpPr>
          <p:spPr>
            <a:xfrm>
              <a:off x="4015375" y="4990350"/>
              <a:ext cx="185175" cy="365325"/>
            </a:xfrm>
            <a:custGeom>
              <a:rect b="b" l="l" r="r" t="t"/>
              <a:pathLst>
                <a:path extrusionOk="0" h="14613" w="7407">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2" name="Google Shape;1262;p8"/>
            <p:cNvSpPr/>
            <p:nvPr/>
          </p:nvSpPr>
          <p:spPr>
            <a:xfrm>
              <a:off x="6735750" y="2891150"/>
              <a:ext cx="270200" cy="160800"/>
            </a:xfrm>
            <a:custGeom>
              <a:rect b="b" l="l" r="r" t="t"/>
              <a:pathLst>
                <a:path extrusionOk="0" h="6432" w="10808">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3" name="Google Shape;1263;p8"/>
            <p:cNvSpPr/>
            <p:nvPr/>
          </p:nvSpPr>
          <p:spPr>
            <a:xfrm>
              <a:off x="4272075" y="3094000"/>
              <a:ext cx="62325" cy="67375"/>
            </a:xfrm>
            <a:custGeom>
              <a:rect b="b" l="l" r="r" t="t"/>
              <a:pathLst>
                <a:path extrusionOk="0" h="2695" w="2493">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4" name="Google Shape;1264;p8"/>
            <p:cNvSpPr/>
            <p:nvPr/>
          </p:nvSpPr>
          <p:spPr>
            <a:xfrm>
              <a:off x="4512800" y="3015725"/>
              <a:ext cx="64000" cy="63150"/>
            </a:xfrm>
            <a:custGeom>
              <a:rect b="b" l="l" r="r" t="t"/>
              <a:pathLst>
                <a:path extrusionOk="0" h="2526" w="256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5" name="Google Shape;1265;p8"/>
            <p:cNvSpPr/>
            <p:nvPr/>
          </p:nvSpPr>
          <p:spPr>
            <a:xfrm>
              <a:off x="4201375" y="3099050"/>
              <a:ext cx="64000" cy="59800"/>
            </a:xfrm>
            <a:custGeom>
              <a:rect b="b" l="l" r="r" t="t"/>
              <a:pathLst>
                <a:path extrusionOk="0" h="2392" w="256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6" name="Google Shape;1266;p8"/>
            <p:cNvSpPr/>
            <p:nvPr/>
          </p:nvSpPr>
          <p:spPr>
            <a:xfrm>
              <a:off x="4426950" y="2952600"/>
              <a:ext cx="64000" cy="60625"/>
            </a:xfrm>
            <a:custGeom>
              <a:rect b="b" l="l" r="r" t="t"/>
              <a:pathLst>
                <a:path extrusionOk="0" h="2425" w="256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7" name="Google Shape;1267;p8"/>
            <p:cNvSpPr/>
            <p:nvPr/>
          </p:nvSpPr>
          <p:spPr>
            <a:xfrm>
              <a:off x="4539750" y="3040125"/>
              <a:ext cx="17700" cy="21075"/>
            </a:xfrm>
            <a:custGeom>
              <a:rect b="b" l="l" r="r" t="t"/>
              <a:pathLst>
                <a:path extrusionOk="0" h="843" w="708">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8" name="Google Shape;1268;p8"/>
            <p:cNvSpPr/>
            <p:nvPr/>
          </p:nvSpPr>
          <p:spPr>
            <a:xfrm>
              <a:off x="4293125" y="3114200"/>
              <a:ext cx="18550" cy="22750"/>
            </a:xfrm>
            <a:custGeom>
              <a:rect b="b" l="l" r="r" t="t"/>
              <a:pathLst>
                <a:path extrusionOk="0" h="910" w="742">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69" name="Google Shape;1269;p8"/>
            <p:cNvSpPr/>
            <p:nvPr/>
          </p:nvSpPr>
          <p:spPr>
            <a:xfrm>
              <a:off x="4136575" y="3101575"/>
              <a:ext cx="58100" cy="59800"/>
            </a:xfrm>
            <a:custGeom>
              <a:rect b="b" l="l" r="r" t="t"/>
              <a:pathLst>
                <a:path extrusionOk="0" h="2392" w="2324">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0" name="Google Shape;1270;p8"/>
            <p:cNvSpPr/>
            <p:nvPr/>
          </p:nvSpPr>
          <p:spPr>
            <a:xfrm>
              <a:off x="4225800" y="3118425"/>
              <a:ext cx="18525" cy="16000"/>
            </a:xfrm>
            <a:custGeom>
              <a:rect b="b" l="l" r="r" t="t"/>
              <a:pathLst>
                <a:path extrusionOk="0" h="640" w="741">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1" name="Google Shape;1271;p8"/>
            <p:cNvSpPr/>
            <p:nvPr/>
          </p:nvSpPr>
          <p:spPr>
            <a:xfrm>
              <a:off x="4061650" y="3103275"/>
              <a:ext cx="64000" cy="60625"/>
            </a:xfrm>
            <a:custGeom>
              <a:rect b="b" l="l" r="r" t="t"/>
              <a:pathLst>
                <a:path extrusionOk="0" h="2425" w="256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2" name="Google Shape;1272;p8"/>
            <p:cNvSpPr/>
            <p:nvPr/>
          </p:nvSpPr>
          <p:spPr>
            <a:xfrm>
              <a:off x="4156775" y="3122625"/>
              <a:ext cx="15175" cy="15175"/>
            </a:xfrm>
            <a:custGeom>
              <a:rect b="b" l="l" r="r" t="t"/>
              <a:pathLst>
                <a:path extrusionOk="0" h="607" w="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3" name="Google Shape;1273;p8"/>
            <p:cNvSpPr/>
            <p:nvPr/>
          </p:nvSpPr>
          <p:spPr>
            <a:xfrm>
              <a:off x="4584350" y="3014875"/>
              <a:ext cx="55575" cy="61475"/>
            </a:xfrm>
            <a:custGeom>
              <a:rect b="b" l="l" r="r" t="t"/>
              <a:pathLst>
                <a:path extrusionOk="0" h="2459" w="2223">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4" name="Google Shape;1274;p8"/>
            <p:cNvSpPr/>
            <p:nvPr/>
          </p:nvSpPr>
          <p:spPr>
            <a:xfrm>
              <a:off x="4775425" y="2938300"/>
              <a:ext cx="68200" cy="127125"/>
            </a:xfrm>
            <a:custGeom>
              <a:rect b="b" l="l" r="r" t="t"/>
              <a:pathLst>
                <a:path extrusionOk="0" h="5085" w="2728">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5" name="Google Shape;1275;p8"/>
            <p:cNvSpPr/>
            <p:nvPr/>
          </p:nvSpPr>
          <p:spPr>
            <a:xfrm>
              <a:off x="3843650" y="4529100"/>
              <a:ext cx="340925" cy="344275"/>
            </a:xfrm>
            <a:custGeom>
              <a:rect b="b" l="l" r="r" t="t"/>
              <a:pathLst>
                <a:path extrusionOk="0" h="13771" w="13637">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6" name="Google Shape;1276;p8"/>
            <p:cNvSpPr/>
            <p:nvPr/>
          </p:nvSpPr>
          <p:spPr>
            <a:xfrm>
              <a:off x="4724925" y="3009000"/>
              <a:ext cx="61450" cy="60625"/>
            </a:xfrm>
            <a:custGeom>
              <a:rect b="b" l="l" r="r" t="t"/>
              <a:pathLst>
                <a:path extrusionOk="0" h="2425" w="2458">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7" name="Google Shape;1277;p8"/>
            <p:cNvSpPr/>
            <p:nvPr/>
          </p:nvSpPr>
          <p:spPr>
            <a:xfrm>
              <a:off x="4666850" y="2891150"/>
              <a:ext cx="64825" cy="44650"/>
            </a:xfrm>
            <a:custGeom>
              <a:rect b="b" l="l" r="r" t="t"/>
              <a:pathLst>
                <a:path extrusionOk="0" h="1786" w="2593">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8" name="Google Shape;1278;p8"/>
            <p:cNvSpPr/>
            <p:nvPr/>
          </p:nvSpPr>
          <p:spPr>
            <a:xfrm>
              <a:off x="3843650" y="3535900"/>
              <a:ext cx="228125" cy="383850"/>
            </a:xfrm>
            <a:custGeom>
              <a:rect b="b" l="l" r="r" t="t"/>
              <a:pathLst>
                <a:path extrusionOk="0" h="15354" w="9125">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79" name="Google Shape;1279;p8"/>
            <p:cNvSpPr/>
            <p:nvPr/>
          </p:nvSpPr>
          <p:spPr>
            <a:xfrm>
              <a:off x="4802350" y="2972800"/>
              <a:ext cx="26125" cy="22750"/>
            </a:xfrm>
            <a:custGeom>
              <a:rect b="b" l="l" r="r" t="t"/>
              <a:pathLst>
                <a:path extrusionOk="0" h="910" w="1045">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0" name="Google Shape;1280;p8"/>
            <p:cNvSpPr/>
            <p:nvPr/>
          </p:nvSpPr>
          <p:spPr>
            <a:xfrm>
              <a:off x="3843650" y="4554350"/>
              <a:ext cx="234025" cy="291250"/>
            </a:xfrm>
            <a:custGeom>
              <a:rect b="b" l="l" r="r" t="t"/>
              <a:pathLst>
                <a:path extrusionOk="0" h="11650" w="9361">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1" name="Google Shape;1281;p8"/>
            <p:cNvSpPr/>
            <p:nvPr/>
          </p:nvSpPr>
          <p:spPr>
            <a:xfrm>
              <a:off x="4707250" y="2941650"/>
              <a:ext cx="63150" cy="59800"/>
            </a:xfrm>
            <a:custGeom>
              <a:rect b="b" l="l" r="r" t="t"/>
              <a:pathLst>
                <a:path extrusionOk="0" h="2392" w="2526">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2" name="Google Shape;1282;p8"/>
            <p:cNvSpPr/>
            <p:nvPr/>
          </p:nvSpPr>
          <p:spPr>
            <a:xfrm>
              <a:off x="4637375" y="2942500"/>
              <a:ext cx="62325" cy="68200"/>
            </a:xfrm>
            <a:custGeom>
              <a:rect b="b" l="l" r="r" t="t"/>
              <a:pathLst>
                <a:path extrusionOk="0" h="2728" w="2493">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3" name="Google Shape;1283;p8"/>
            <p:cNvSpPr/>
            <p:nvPr/>
          </p:nvSpPr>
          <p:spPr>
            <a:xfrm>
              <a:off x="4652525" y="3011525"/>
              <a:ext cx="64850" cy="60625"/>
            </a:xfrm>
            <a:custGeom>
              <a:rect b="b" l="l" r="r" t="t"/>
              <a:pathLst>
                <a:path extrusionOk="0" h="2425" w="2594">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4" name="Google Shape;1284;p8"/>
            <p:cNvSpPr/>
            <p:nvPr/>
          </p:nvSpPr>
          <p:spPr>
            <a:xfrm>
              <a:off x="4737550" y="3191650"/>
              <a:ext cx="21900" cy="12650"/>
            </a:xfrm>
            <a:custGeom>
              <a:rect b="b" l="l" r="r" t="t"/>
              <a:pathLst>
                <a:path extrusionOk="0" h="506" w="87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5" name="Google Shape;1285;p8"/>
            <p:cNvSpPr/>
            <p:nvPr/>
          </p:nvSpPr>
          <p:spPr>
            <a:xfrm>
              <a:off x="4467350" y="3043500"/>
              <a:ext cx="20225" cy="21075"/>
            </a:xfrm>
            <a:custGeom>
              <a:rect b="b" l="l" r="r" t="t"/>
              <a:pathLst>
                <a:path extrusionOk="0" h="843" w="809">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6" name="Google Shape;1286;p8"/>
            <p:cNvSpPr/>
            <p:nvPr/>
          </p:nvSpPr>
          <p:spPr>
            <a:xfrm>
              <a:off x="4443800" y="3019100"/>
              <a:ext cx="62300" cy="65675"/>
            </a:xfrm>
            <a:custGeom>
              <a:rect b="b" l="l" r="r" t="t"/>
              <a:pathLst>
                <a:path extrusionOk="0" h="2627" w="2492">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7" name="Google Shape;1287;p8"/>
            <p:cNvSpPr/>
            <p:nvPr/>
          </p:nvSpPr>
          <p:spPr>
            <a:xfrm>
              <a:off x="4431175" y="3110000"/>
              <a:ext cx="22750" cy="19375"/>
            </a:xfrm>
            <a:custGeom>
              <a:rect b="b" l="l" r="r" t="t"/>
              <a:pathLst>
                <a:path extrusionOk="0" h="775" w="91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8" name="Google Shape;1288;p8"/>
            <p:cNvSpPr/>
            <p:nvPr/>
          </p:nvSpPr>
          <p:spPr>
            <a:xfrm>
              <a:off x="4552375" y="3084750"/>
              <a:ext cx="63975" cy="59775"/>
            </a:xfrm>
            <a:custGeom>
              <a:rect b="b" l="l" r="r" t="t"/>
              <a:pathLst>
                <a:path extrusionOk="0" h="2391" w="2559">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89" name="Google Shape;1289;p8"/>
            <p:cNvSpPr/>
            <p:nvPr/>
          </p:nvSpPr>
          <p:spPr>
            <a:xfrm>
              <a:off x="4586025" y="2969425"/>
              <a:ext cx="22750" cy="17700"/>
            </a:xfrm>
            <a:custGeom>
              <a:rect b="b" l="l" r="r" t="t"/>
              <a:pathLst>
                <a:path extrusionOk="0" h="708" w="91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0" name="Google Shape;1290;p8"/>
            <p:cNvSpPr/>
            <p:nvPr/>
          </p:nvSpPr>
          <p:spPr>
            <a:xfrm>
              <a:off x="4567525" y="3158825"/>
              <a:ext cx="5900" cy="65675"/>
            </a:xfrm>
            <a:custGeom>
              <a:rect b="b" l="l" r="r" t="t"/>
              <a:pathLst>
                <a:path extrusionOk="0" h="2627" w="236">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1" name="Google Shape;1291;p8"/>
            <p:cNvSpPr/>
            <p:nvPr/>
          </p:nvSpPr>
          <p:spPr>
            <a:xfrm>
              <a:off x="4670200" y="3192475"/>
              <a:ext cx="10975" cy="16875"/>
            </a:xfrm>
            <a:custGeom>
              <a:rect b="b" l="l" r="r" t="t"/>
              <a:pathLst>
                <a:path extrusionOk="0" h="675" w="439">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2" name="Google Shape;1292;p8"/>
            <p:cNvSpPr/>
            <p:nvPr/>
          </p:nvSpPr>
          <p:spPr>
            <a:xfrm>
              <a:off x="4623075" y="3079700"/>
              <a:ext cx="62300" cy="67350"/>
            </a:xfrm>
            <a:custGeom>
              <a:rect b="b" l="l" r="r" t="t"/>
              <a:pathLst>
                <a:path extrusionOk="0" h="2694" w="2492">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3" name="Google Shape;1293;p8"/>
            <p:cNvSpPr/>
            <p:nvPr/>
          </p:nvSpPr>
          <p:spPr>
            <a:xfrm>
              <a:off x="6826650" y="4567825"/>
              <a:ext cx="297975" cy="292925"/>
            </a:xfrm>
            <a:custGeom>
              <a:rect b="b" l="l" r="r" t="t"/>
              <a:pathLst>
                <a:path extrusionOk="0" h="11717" w="11919">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4" name="Google Shape;1294;p8"/>
            <p:cNvSpPr/>
            <p:nvPr/>
          </p:nvSpPr>
          <p:spPr>
            <a:xfrm>
              <a:off x="4570050" y="3149550"/>
              <a:ext cx="64825" cy="75775"/>
            </a:xfrm>
            <a:custGeom>
              <a:rect b="b" l="l" r="r" t="t"/>
              <a:pathLst>
                <a:path extrusionOk="0" h="3031" w="2593">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5" name="Google Shape;1295;p8"/>
            <p:cNvSpPr/>
            <p:nvPr/>
          </p:nvSpPr>
          <p:spPr>
            <a:xfrm>
              <a:off x="4134050" y="3160500"/>
              <a:ext cx="342600" cy="82500"/>
            </a:xfrm>
            <a:custGeom>
              <a:rect b="b" l="l" r="r" t="t"/>
              <a:pathLst>
                <a:path extrusionOk="0" h="3300" w="13704">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6" name="Google Shape;1296;p8"/>
            <p:cNvSpPr/>
            <p:nvPr/>
          </p:nvSpPr>
          <p:spPr>
            <a:xfrm>
              <a:off x="4573400" y="3096525"/>
              <a:ext cx="17700" cy="16025"/>
            </a:xfrm>
            <a:custGeom>
              <a:rect b="b" l="l" r="r" t="t"/>
              <a:pathLst>
                <a:path extrusionOk="0" h="641" w="708">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7" name="Google Shape;1297;p8"/>
            <p:cNvSpPr/>
            <p:nvPr/>
          </p:nvSpPr>
          <p:spPr>
            <a:xfrm>
              <a:off x="3843650" y="3111675"/>
              <a:ext cx="69900" cy="65675"/>
            </a:xfrm>
            <a:custGeom>
              <a:rect b="b" l="l" r="r" t="t"/>
              <a:pathLst>
                <a:path extrusionOk="0" h="2627" w="2796">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8" name="Google Shape;1298;p8"/>
            <p:cNvSpPr/>
            <p:nvPr/>
          </p:nvSpPr>
          <p:spPr>
            <a:xfrm>
              <a:off x="3974950" y="2891150"/>
              <a:ext cx="60650" cy="10125"/>
            </a:xfrm>
            <a:custGeom>
              <a:rect b="b" l="l" r="r" t="t"/>
              <a:pathLst>
                <a:path extrusionOk="0" h="405" w="2426">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299" name="Google Shape;1299;p8"/>
            <p:cNvSpPr/>
            <p:nvPr/>
          </p:nvSpPr>
          <p:spPr>
            <a:xfrm>
              <a:off x="3843650" y="3181550"/>
              <a:ext cx="53900" cy="69875"/>
            </a:xfrm>
            <a:custGeom>
              <a:rect b="b" l="l" r="r" t="t"/>
              <a:pathLst>
                <a:path extrusionOk="0" h="2795" w="2156">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0" name="Google Shape;1300;p8"/>
            <p:cNvSpPr/>
            <p:nvPr/>
          </p:nvSpPr>
          <p:spPr>
            <a:xfrm>
              <a:off x="3921100" y="3108325"/>
              <a:ext cx="62300" cy="67350"/>
            </a:xfrm>
            <a:custGeom>
              <a:rect b="b" l="l" r="r" t="t"/>
              <a:pathLst>
                <a:path extrusionOk="0" h="2694" w="2492">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1" name="Google Shape;1301;p8"/>
            <p:cNvSpPr/>
            <p:nvPr/>
          </p:nvSpPr>
          <p:spPr>
            <a:xfrm>
              <a:off x="4639075" y="3015725"/>
              <a:ext cx="6750" cy="58100"/>
            </a:xfrm>
            <a:custGeom>
              <a:rect b="b" l="l" r="r" t="t"/>
              <a:pathLst>
                <a:path extrusionOk="0" h="2324" w="27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2" name="Google Shape;1302;p8"/>
            <p:cNvSpPr/>
            <p:nvPr/>
          </p:nvSpPr>
          <p:spPr>
            <a:xfrm>
              <a:off x="4113850" y="3054450"/>
              <a:ext cx="18525" cy="26125"/>
            </a:xfrm>
            <a:custGeom>
              <a:rect b="b" l="l" r="r" t="t"/>
              <a:pathLst>
                <a:path extrusionOk="0" h="1045" w="741">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3" name="Google Shape;1303;p8"/>
            <p:cNvSpPr/>
            <p:nvPr/>
          </p:nvSpPr>
          <p:spPr>
            <a:xfrm>
              <a:off x="3974125" y="3175650"/>
              <a:ext cx="63150" cy="69050"/>
            </a:xfrm>
            <a:custGeom>
              <a:rect b="b" l="l" r="r" t="t"/>
              <a:pathLst>
                <a:path extrusionOk="0" h="2762" w="2526">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4" name="Google Shape;1304;p8"/>
            <p:cNvSpPr/>
            <p:nvPr/>
          </p:nvSpPr>
          <p:spPr>
            <a:xfrm>
              <a:off x="4091950" y="3033400"/>
              <a:ext cx="62325" cy="65675"/>
            </a:xfrm>
            <a:custGeom>
              <a:rect b="b" l="l" r="r" t="t"/>
              <a:pathLst>
                <a:path extrusionOk="0" h="2627" w="2493">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5" name="Google Shape;1305;p8"/>
            <p:cNvSpPr/>
            <p:nvPr/>
          </p:nvSpPr>
          <p:spPr>
            <a:xfrm>
              <a:off x="4132350" y="3104100"/>
              <a:ext cx="8450" cy="58100"/>
            </a:xfrm>
            <a:custGeom>
              <a:rect b="b" l="l" r="r" t="t"/>
              <a:pathLst>
                <a:path extrusionOk="0" h="2324" w="338">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6" name="Google Shape;1306;p8"/>
            <p:cNvSpPr/>
            <p:nvPr/>
          </p:nvSpPr>
          <p:spPr>
            <a:xfrm>
              <a:off x="4015375" y="3126825"/>
              <a:ext cx="18525" cy="21925"/>
            </a:xfrm>
            <a:custGeom>
              <a:rect b="b" l="l" r="r" t="t"/>
              <a:pathLst>
                <a:path extrusionOk="0" h="877" w="741">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7" name="Google Shape;1307;p8"/>
            <p:cNvSpPr/>
            <p:nvPr/>
          </p:nvSpPr>
          <p:spPr>
            <a:xfrm>
              <a:off x="3990950" y="3106625"/>
              <a:ext cx="63150" cy="59800"/>
            </a:xfrm>
            <a:custGeom>
              <a:rect b="b" l="l" r="r" t="t"/>
              <a:pathLst>
                <a:path extrusionOk="0" h="2392" w="2526">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8" name="Google Shape;1308;p8"/>
            <p:cNvSpPr/>
            <p:nvPr/>
          </p:nvSpPr>
          <p:spPr>
            <a:xfrm>
              <a:off x="4412650" y="3088950"/>
              <a:ext cx="64825" cy="60625"/>
            </a:xfrm>
            <a:custGeom>
              <a:rect b="b" l="l" r="r" t="t"/>
              <a:pathLst>
                <a:path extrusionOk="0" h="2425" w="2593">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09" name="Google Shape;1309;p8"/>
            <p:cNvSpPr/>
            <p:nvPr/>
          </p:nvSpPr>
          <p:spPr>
            <a:xfrm>
              <a:off x="6994975" y="3960950"/>
              <a:ext cx="296300" cy="452025"/>
            </a:xfrm>
            <a:custGeom>
              <a:rect b="b" l="l" r="r" t="t"/>
              <a:pathLst>
                <a:path extrusionOk="0" h="18081" w="11852">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0" name="Google Shape;1310;p8"/>
            <p:cNvSpPr/>
            <p:nvPr/>
          </p:nvSpPr>
          <p:spPr>
            <a:xfrm>
              <a:off x="5857000" y="2891150"/>
              <a:ext cx="1266800" cy="381325"/>
            </a:xfrm>
            <a:custGeom>
              <a:rect b="b" l="l" r="r" t="t"/>
              <a:pathLst>
                <a:path extrusionOk="0" h="15253" w="50672">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1" name="Google Shape;1311;p8"/>
            <p:cNvSpPr/>
            <p:nvPr/>
          </p:nvSpPr>
          <p:spPr>
            <a:xfrm>
              <a:off x="7126300" y="4418850"/>
              <a:ext cx="32850" cy="23575"/>
            </a:xfrm>
            <a:custGeom>
              <a:rect b="b" l="l" r="r" t="t"/>
              <a:pathLst>
                <a:path extrusionOk="0" h="943" w="1314">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2" name="Google Shape;1312;p8"/>
            <p:cNvSpPr/>
            <p:nvPr/>
          </p:nvSpPr>
          <p:spPr>
            <a:xfrm>
              <a:off x="7000875" y="3964325"/>
              <a:ext cx="17700" cy="17700"/>
            </a:xfrm>
            <a:custGeom>
              <a:rect b="b" l="l" r="r" t="t"/>
              <a:pathLst>
                <a:path extrusionOk="0" h="708" w="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3" name="Google Shape;1313;p8"/>
            <p:cNvSpPr/>
            <p:nvPr/>
          </p:nvSpPr>
          <p:spPr>
            <a:xfrm>
              <a:off x="7124600" y="4429775"/>
              <a:ext cx="8450" cy="15175"/>
            </a:xfrm>
            <a:custGeom>
              <a:rect b="b" l="l" r="r" t="t"/>
              <a:pathLst>
                <a:path extrusionOk="0" h="607" w="338">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4" name="Google Shape;1314;p8"/>
            <p:cNvSpPr/>
            <p:nvPr/>
          </p:nvSpPr>
          <p:spPr>
            <a:xfrm>
              <a:off x="6900725" y="2972800"/>
              <a:ext cx="58925" cy="9275"/>
            </a:xfrm>
            <a:custGeom>
              <a:rect b="b" l="l" r="r" t="t"/>
              <a:pathLst>
                <a:path extrusionOk="0" h="371" w="2357">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5" name="Google Shape;1315;p8"/>
            <p:cNvSpPr/>
            <p:nvPr/>
          </p:nvSpPr>
          <p:spPr>
            <a:xfrm>
              <a:off x="6748375" y="3072975"/>
              <a:ext cx="106900" cy="36200"/>
            </a:xfrm>
            <a:custGeom>
              <a:rect b="b" l="l" r="r" t="t"/>
              <a:pathLst>
                <a:path extrusionOk="0" h="1448" w="4276">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6" name="Google Shape;1316;p8"/>
            <p:cNvSpPr/>
            <p:nvPr/>
          </p:nvSpPr>
          <p:spPr>
            <a:xfrm>
              <a:off x="7065675" y="3940750"/>
              <a:ext cx="53075" cy="20225"/>
            </a:xfrm>
            <a:custGeom>
              <a:rect b="b" l="l" r="r" t="t"/>
              <a:pathLst>
                <a:path extrusionOk="0" h="809" w="2123">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7" name="Google Shape;1317;p8"/>
            <p:cNvSpPr/>
            <p:nvPr/>
          </p:nvSpPr>
          <p:spPr>
            <a:xfrm>
              <a:off x="4645800" y="3178175"/>
              <a:ext cx="64825" cy="42100"/>
            </a:xfrm>
            <a:custGeom>
              <a:rect b="b" l="l" r="r" t="t"/>
              <a:pathLst>
                <a:path extrusionOk="0" h="1684" w="2593">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8" name="Google Shape;1318;p8"/>
            <p:cNvSpPr/>
            <p:nvPr/>
          </p:nvSpPr>
          <p:spPr>
            <a:xfrm>
              <a:off x="6748375" y="3108325"/>
              <a:ext cx="73250" cy="25275"/>
            </a:xfrm>
            <a:custGeom>
              <a:rect b="b" l="l" r="r" t="t"/>
              <a:pathLst>
                <a:path extrusionOk="0" h="1011" w="293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19" name="Google Shape;1319;p8"/>
            <p:cNvSpPr/>
            <p:nvPr/>
          </p:nvSpPr>
          <p:spPr>
            <a:xfrm>
              <a:off x="6743325" y="3060350"/>
              <a:ext cx="93450" cy="21900"/>
            </a:xfrm>
            <a:custGeom>
              <a:rect b="b" l="l" r="r" t="t"/>
              <a:pathLst>
                <a:path extrusionOk="0" h="876" w="3738">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0" name="Google Shape;1320;p8"/>
            <p:cNvSpPr/>
            <p:nvPr/>
          </p:nvSpPr>
          <p:spPr>
            <a:xfrm>
              <a:off x="7182675" y="4392750"/>
              <a:ext cx="76625" cy="40425"/>
            </a:xfrm>
            <a:custGeom>
              <a:rect b="b" l="l" r="r" t="t"/>
              <a:pathLst>
                <a:path extrusionOk="0" h="1617" w="3065">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1" name="Google Shape;1321;p8"/>
            <p:cNvSpPr/>
            <p:nvPr/>
          </p:nvSpPr>
          <p:spPr>
            <a:xfrm>
              <a:off x="6135600" y="2891150"/>
              <a:ext cx="26975" cy="145650"/>
            </a:xfrm>
            <a:custGeom>
              <a:rect b="b" l="l" r="r" t="t"/>
              <a:pathLst>
                <a:path extrusionOk="0" h="5826" w="1079">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2" name="Google Shape;1322;p8"/>
            <p:cNvSpPr/>
            <p:nvPr/>
          </p:nvSpPr>
          <p:spPr>
            <a:xfrm>
              <a:off x="3843650" y="2891150"/>
              <a:ext cx="1028600" cy="388050"/>
            </a:xfrm>
            <a:custGeom>
              <a:rect b="b" l="l" r="r" t="t"/>
              <a:pathLst>
                <a:path extrusionOk="0" h="15522" w="41144">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3" name="Google Shape;1323;p8"/>
            <p:cNvSpPr/>
            <p:nvPr/>
          </p:nvSpPr>
          <p:spPr>
            <a:xfrm>
              <a:off x="6583400" y="4932275"/>
              <a:ext cx="707875" cy="436025"/>
            </a:xfrm>
            <a:custGeom>
              <a:rect b="b" l="l" r="r" t="t"/>
              <a:pathLst>
                <a:path extrusionOk="0" h="17441" w="28315">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4" name="Google Shape;1324;p8"/>
            <p:cNvSpPr/>
            <p:nvPr/>
          </p:nvSpPr>
          <p:spPr>
            <a:xfrm>
              <a:off x="4783000" y="3183225"/>
              <a:ext cx="5075" cy="33700"/>
            </a:xfrm>
            <a:custGeom>
              <a:rect b="b" l="l" r="r" t="t"/>
              <a:pathLst>
                <a:path extrusionOk="0" h="1348" w="203">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5" name="Google Shape;1325;p8"/>
            <p:cNvSpPr/>
            <p:nvPr/>
          </p:nvSpPr>
          <p:spPr>
            <a:xfrm>
              <a:off x="4735025" y="2891150"/>
              <a:ext cx="100175" cy="42125"/>
            </a:xfrm>
            <a:custGeom>
              <a:rect b="b" l="l" r="r" t="t"/>
              <a:pathLst>
                <a:path extrusionOk="0" h="1685" w="4007">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6" name="Google Shape;1326;p8"/>
            <p:cNvSpPr/>
            <p:nvPr/>
          </p:nvSpPr>
          <p:spPr>
            <a:xfrm>
              <a:off x="6612850" y="4974375"/>
              <a:ext cx="14325" cy="15175"/>
            </a:xfrm>
            <a:custGeom>
              <a:rect b="b" l="l" r="r" t="t"/>
              <a:pathLst>
                <a:path extrusionOk="0" h="607" w="573">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7" name="Google Shape;1327;p8"/>
            <p:cNvSpPr/>
            <p:nvPr/>
          </p:nvSpPr>
          <p:spPr>
            <a:xfrm>
              <a:off x="6971425" y="3905400"/>
              <a:ext cx="319850" cy="567325"/>
            </a:xfrm>
            <a:custGeom>
              <a:rect b="b" l="l" r="r" t="t"/>
              <a:pathLst>
                <a:path extrusionOk="0" h="22693" w="12794">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8" name="Google Shape;1328;p8"/>
            <p:cNvSpPr/>
            <p:nvPr/>
          </p:nvSpPr>
          <p:spPr>
            <a:xfrm>
              <a:off x="7159950" y="3928975"/>
              <a:ext cx="10975" cy="10125"/>
            </a:xfrm>
            <a:custGeom>
              <a:rect b="b" l="l" r="r" t="t"/>
              <a:pathLst>
                <a:path extrusionOk="0" h="405" w="439">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29" name="Google Shape;1329;p8"/>
            <p:cNvSpPr/>
            <p:nvPr/>
          </p:nvSpPr>
          <p:spPr>
            <a:xfrm>
              <a:off x="7158275" y="5139350"/>
              <a:ext cx="67350" cy="65675"/>
            </a:xfrm>
            <a:custGeom>
              <a:rect b="b" l="l" r="r" t="t"/>
              <a:pathLst>
                <a:path extrusionOk="0" h="2627" w="2694">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0" name="Google Shape;1330;p8"/>
            <p:cNvSpPr/>
            <p:nvPr/>
          </p:nvSpPr>
          <p:spPr>
            <a:xfrm>
              <a:off x="6637250" y="5024025"/>
              <a:ext cx="49700" cy="49675"/>
            </a:xfrm>
            <a:custGeom>
              <a:rect b="b" l="l" r="r" t="t"/>
              <a:pathLst>
                <a:path extrusionOk="0" h="1987" w="1988">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1" name="Google Shape;1331;p8"/>
            <p:cNvSpPr/>
            <p:nvPr/>
          </p:nvSpPr>
          <p:spPr>
            <a:xfrm>
              <a:off x="7121250" y="4706700"/>
              <a:ext cx="170025" cy="420875"/>
            </a:xfrm>
            <a:custGeom>
              <a:rect b="b" l="l" r="r" t="t"/>
              <a:pathLst>
                <a:path extrusionOk="0" h="16835" w="6801">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2" name="Google Shape;1332;p8"/>
            <p:cNvSpPr/>
            <p:nvPr/>
          </p:nvSpPr>
          <p:spPr>
            <a:xfrm>
              <a:off x="4027150" y="2993850"/>
              <a:ext cx="23600" cy="16850"/>
            </a:xfrm>
            <a:custGeom>
              <a:rect b="b" l="l" r="r" t="t"/>
              <a:pathLst>
                <a:path extrusionOk="0" h="674" w="94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3" name="Google Shape;1333;p8"/>
            <p:cNvSpPr/>
            <p:nvPr/>
          </p:nvSpPr>
          <p:spPr>
            <a:xfrm>
              <a:off x="4005250" y="2970275"/>
              <a:ext cx="63175" cy="59775"/>
            </a:xfrm>
            <a:custGeom>
              <a:rect b="b" l="l" r="r" t="t"/>
              <a:pathLst>
                <a:path extrusionOk="0" h="2391" w="2527">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4" name="Google Shape;1334;p8"/>
            <p:cNvSpPr/>
            <p:nvPr/>
          </p:nvSpPr>
          <p:spPr>
            <a:xfrm>
              <a:off x="4969000" y="2997200"/>
              <a:ext cx="16875" cy="10125"/>
            </a:xfrm>
            <a:custGeom>
              <a:rect b="b" l="l" r="r" t="t"/>
              <a:pathLst>
                <a:path extrusionOk="0" h="405" w="67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5" name="Google Shape;1335;p8"/>
            <p:cNvSpPr/>
            <p:nvPr/>
          </p:nvSpPr>
          <p:spPr>
            <a:xfrm>
              <a:off x="3979175" y="3059500"/>
              <a:ext cx="15175" cy="21900"/>
            </a:xfrm>
            <a:custGeom>
              <a:rect b="b" l="l" r="r" t="t"/>
              <a:pathLst>
                <a:path extrusionOk="0" h="876" w="607">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6" name="Google Shape;1336;p8"/>
            <p:cNvSpPr/>
            <p:nvPr/>
          </p:nvSpPr>
          <p:spPr>
            <a:xfrm>
              <a:off x="3935400" y="2971125"/>
              <a:ext cx="61475" cy="67350"/>
            </a:xfrm>
            <a:custGeom>
              <a:rect b="b" l="l" r="r" t="t"/>
              <a:pathLst>
                <a:path extrusionOk="0" h="2694" w="2459">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7" name="Google Shape;1337;p8"/>
            <p:cNvSpPr/>
            <p:nvPr/>
          </p:nvSpPr>
          <p:spPr>
            <a:xfrm>
              <a:off x="4085225" y="3125150"/>
              <a:ext cx="19375" cy="19375"/>
            </a:xfrm>
            <a:custGeom>
              <a:rect b="b" l="l" r="r" t="t"/>
              <a:pathLst>
                <a:path extrusionOk="0" h="775" w="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8" name="Google Shape;1338;p8"/>
            <p:cNvSpPr/>
            <p:nvPr/>
          </p:nvSpPr>
          <p:spPr>
            <a:xfrm>
              <a:off x="4075975" y="2966900"/>
              <a:ext cx="63975" cy="60625"/>
            </a:xfrm>
            <a:custGeom>
              <a:rect b="b" l="l" r="r" t="t"/>
              <a:pathLst>
                <a:path extrusionOk="0" h="2425" w="2559">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39" name="Google Shape;1339;p8"/>
            <p:cNvSpPr/>
            <p:nvPr/>
          </p:nvSpPr>
          <p:spPr>
            <a:xfrm>
              <a:off x="4101225" y="2991325"/>
              <a:ext cx="16000" cy="19375"/>
            </a:xfrm>
            <a:custGeom>
              <a:rect b="b" l="l" r="r" t="t"/>
              <a:pathLst>
                <a:path extrusionOk="0" h="775" w="64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0" name="Google Shape;1340;p8"/>
            <p:cNvSpPr/>
            <p:nvPr/>
          </p:nvSpPr>
          <p:spPr>
            <a:xfrm>
              <a:off x="4046500" y="3060350"/>
              <a:ext cx="15175" cy="21900"/>
            </a:xfrm>
            <a:custGeom>
              <a:rect b="b" l="l" r="r" t="t"/>
              <a:pathLst>
                <a:path extrusionOk="0" h="876" w="607">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1" name="Google Shape;1341;p8"/>
            <p:cNvSpPr/>
            <p:nvPr/>
          </p:nvSpPr>
          <p:spPr>
            <a:xfrm>
              <a:off x="4022100" y="3037600"/>
              <a:ext cx="61475" cy="60650"/>
            </a:xfrm>
            <a:custGeom>
              <a:rect b="b" l="l" r="r" t="t"/>
              <a:pathLst>
                <a:path extrusionOk="0" h="2426" w="2459">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2" name="Google Shape;1342;p8"/>
            <p:cNvSpPr/>
            <p:nvPr/>
          </p:nvSpPr>
          <p:spPr>
            <a:xfrm>
              <a:off x="4972375" y="2979525"/>
              <a:ext cx="17700" cy="9300"/>
            </a:xfrm>
            <a:custGeom>
              <a:rect b="b" l="l" r="r" t="t"/>
              <a:pathLst>
                <a:path extrusionOk="0" h="372" w="708">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3" name="Google Shape;1343;p8"/>
            <p:cNvSpPr/>
            <p:nvPr/>
          </p:nvSpPr>
          <p:spPr>
            <a:xfrm>
              <a:off x="4949650" y="2944175"/>
              <a:ext cx="274425" cy="118725"/>
            </a:xfrm>
            <a:custGeom>
              <a:rect b="b" l="l" r="r" t="t"/>
              <a:pathLst>
                <a:path extrusionOk="0" h="4749" w="10977">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4" name="Google Shape;1344;p8"/>
            <p:cNvSpPr/>
            <p:nvPr/>
          </p:nvSpPr>
          <p:spPr>
            <a:xfrm>
              <a:off x="3969075" y="2891150"/>
              <a:ext cx="5075" cy="8450"/>
            </a:xfrm>
            <a:custGeom>
              <a:rect b="b" l="l" r="r" t="t"/>
              <a:pathLst>
                <a:path extrusionOk="0" h="338" w="203">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5" name="Google Shape;1345;p8"/>
            <p:cNvSpPr/>
            <p:nvPr/>
          </p:nvSpPr>
          <p:spPr>
            <a:xfrm>
              <a:off x="3843650" y="2908000"/>
              <a:ext cx="42125" cy="65675"/>
            </a:xfrm>
            <a:custGeom>
              <a:rect b="b" l="l" r="r" t="t"/>
              <a:pathLst>
                <a:path extrusionOk="0" h="2627" w="1685">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6" name="Google Shape;1346;p8"/>
            <p:cNvSpPr/>
            <p:nvPr/>
          </p:nvSpPr>
          <p:spPr>
            <a:xfrm>
              <a:off x="3843650" y="3008150"/>
              <a:ext cx="26975" cy="21900"/>
            </a:xfrm>
            <a:custGeom>
              <a:rect b="b" l="l" r="r" t="t"/>
              <a:pathLst>
                <a:path extrusionOk="0" h="876" w="1079">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7" name="Google Shape;1347;p8"/>
            <p:cNvSpPr/>
            <p:nvPr/>
          </p:nvSpPr>
          <p:spPr>
            <a:xfrm>
              <a:off x="3990950" y="2931550"/>
              <a:ext cx="19375" cy="22750"/>
            </a:xfrm>
            <a:custGeom>
              <a:rect b="b" l="l" r="r" t="t"/>
              <a:pathLst>
                <a:path extrusionOk="0" h="910" w="775">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8" name="Google Shape;1348;p8"/>
            <p:cNvSpPr/>
            <p:nvPr/>
          </p:nvSpPr>
          <p:spPr>
            <a:xfrm>
              <a:off x="3964850" y="2903775"/>
              <a:ext cx="64000" cy="60625"/>
            </a:xfrm>
            <a:custGeom>
              <a:rect b="b" l="l" r="r" t="t"/>
              <a:pathLst>
                <a:path extrusionOk="0" h="2425" w="256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49" name="Google Shape;1349;p8"/>
            <p:cNvSpPr/>
            <p:nvPr/>
          </p:nvSpPr>
          <p:spPr>
            <a:xfrm>
              <a:off x="4104575" y="2989625"/>
              <a:ext cx="13500" cy="5075"/>
            </a:xfrm>
            <a:custGeom>
              <a:rect b="b" l="l" r="r" t="t"/>
              <a:pathLst>
                <a:path extrusionOk="0" h="203" w="54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0" name="Google Shape;1350;p8"/>
            <p:cNvSpPr/>
            <p:nvPr/>
          </p:nvSpPr>
          <p:spPr>
            <a:xfrm>
              <a:off x="3843650" y="2891150"/>
              <a:ext cx="46325" cy="13500"/>
            </a:xfrm>
            <a:custGeom>
              <a:rect b="b" l="l" r="r" t="t"/>
              <a:pathLst>
                <a:path extrusionOk="0" h="540" w="1853">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1" name="Google Shape;1351;p8"/>
            <p:cNvSpPr/>
            <p:nvPr/>
          </p:nvSpPr>
          <p:spPr>
            <a:xfrm>
              <a:off x="3843650" y="3044350"/>
              <a:ext cx="101875" cy="60625"/>
            </a:xfrm>
            <a:custGeom>
              <a:rect b="b" l="l" r="r" t="t"/>
              <a:pathLst>
                <a:path extrusionOk="0" h="2425" w="407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2" name="Google Shape;1352;p8"/>
            <p:cNvSpPr/>
            <p:nvPr/>
          </p:nvSpPr>
          <p:spPr>
            <a:xfrm>
              <a:off x="3894150" y="2907150"/>
              <a:ext cx="63150" cy="58950"/>
            </a:xfrm>
            <a:custGeom>
              <a:rect b="b" l="l" r="r" t="t"/>
              <a:pathLst>
                <a:path extrusionOk="0" h="2358" w="2526">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3" name="Google Shape;1353;p8"/>
            <p:cNvSpPr/>
            <p:nvPr/>
          </p:nvSpPr>
          <p:spPr>
            <a:xfrm>
              <a:off x="3957275" y="2992150"/>
              <a:ext cx="20225" cy="25275"/>
            </a:xfrm>
            <a:custGeom>
              <a:rect b="b" l="l" r="r" t="t"/>
              <a:pathLst>
                <a:path extrusionOk="0" h="1011" w="809">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4" name="Google Shape;1354;p8"/>
            <p:cNvSpPr/>
            <p:nvPr/>
          </p:nvSpPr>
          <p:spPr>
            <a:xfrm>
              <a:off x="3843650" y="2973650"/>
              <a:ext cx="82525" cy="63975"/>
            </a:xfrm>
            <a:custGeom>
              <a:rect b="b" l="l" r="r" t="t"/>
              <a:pathLst>
                <a:path extrusionOk="0" h="2559" w="3301">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5" name="Google Shape;1355;p8"/>
            <p:cNvSpPr/>
            <p:nvPr/>
          </p:nvSpPr>
          <p:spPr>
            <a:xfrm>
              <a:off x="4394975" y="3045175"/>
              <a:ext cx="14325" cy="19400"/>
            </a:xfrm>
            <a:custGeom>
              <a:rect b="b" l="l" r="r" t="t"/>
              <a:pathLst>
                <a:path extrusionOk="0" h="776" w="573">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6" name="Google Shape;1356;p8"/>
            <p:cNvSpPr/>
            <p:nvPr/>
          </p:nvSpPr>
          <p:spPr>
            <a:xfrm>
              <a:off x="4464000" y="2891150"/>
              <a:ext cx="55575" cy="53050"/>
            </a:xfrm>
            <a:custGeom>
              <a:rect b="b" l="l" r="r" t="t"/>
              <a:pathLst>
                <a:path extrusionOk="0" h="2122" w="2223">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7" name="Google Shape;1357;p8"/>
            <p:cNvSpPr/>
            <p:nvPr/>
          </p:nvSpPr>
          <p:spPr>
            <a:xfrm>
              <a:off x="4452200" y="2976175"/>
              <a:ext cx="5925" cy="17700"/>
            </a:xfrm>
            <a:custGeom>
              <a:rect b="b" l="l" r="r" t="t"/>
              <a:pathLst>
                <a:path extrusionOk="0" h="708" w="237">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8" name="Google Shape;1358;p8"/>
            <p:cNvSpPr/>
            <p:nvPr/>
          </p:nvSpPr>
          <p:spPr>
            <a:xfrm>
              <a:off x="4373075" y="3023300"/>
              <a:ext cx="61475" cy="60625"/>
            </a:xfrm>
            <a:custGeom>
              <a:rect b="b" l="l" r="r" t="t"/>
              <a:pathLst>
                <a:path extrusionOk="0" h="2425" w="2459">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59" name="Google Shape;1359;p8"/>
            <p:cNvSpPr/>
            <p:nvPr/>
          </p:nvSpPr>
          <p:spPr>
            <a:xfrm>
              <a:off x="7067375" y="4626750"/>
              <a:ext cx="59775" cy="239900"/>
            </a:xfrm>
            <a:custGeom>
              <a:rect b="b" l="l" r="r" t="t"/>
              <a:pathLst>
                <a:path extrusionOk="0" h="9596" w="2391">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0" name="Google Shape;1360;p8"/>
            <p:cNvSpPr/>
            <p:nvPr/>
          </p:nvSpPr>
          <p:spPr>
            <a:xfrm>
              <a:off x="4497650" y="2953450"/>
              <a:ext cx="8450" cy="58100"/>
            </a:xfrm>
            <a:custGeom>
              <a:rect b="b" l="l" r="r" t="t"/>
              <a:pathLst>
                <a:path extrusionOk="0" h="2324" w="338">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1" name="Google Shape;1361;p8"/>
            <p:cNvSpPr/>
            <p:nvPr/>
          </p:nvSpPr>
          <p:spPr>
            <a:xfrm>
              <a:off x="4487550" y="3155450"/>
              <a:ext cx="68200" cy="7600"/>
            </a:xfrm>
            <a:custGeom>
              <a:rect b="b" l="l" r="r" t="t"/>
              <a:pathLst>
                <a:path extrusionOk="0" h="304" w="2728">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2" name="Google Shape;1362;p8"/>
            <p:cNvSpPr/>
            <p:nvPr/>
          </p:nvSpPr>
          <p:spPr>
            <a:xfrm>
              <a:off x="4487550" y="3087275"/>
              <a:ext cx="58100" cy="60625"/>
            </a:xfrm>
            <a:custGeom>
              <a:rect b="b" l="l" r="r" t="t"/>
              <a:pathLst>
                <a:path extrusionOk="0" h="2425" w="2324">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3" name="Google Shape;1363;p8"/>
            <p:cNvSpPr/>
            <p:nvPr/>
          </p:nvSpPr>
          <p:spPr>
            <a:xfrm>
              <a:off x="4341950" y="3092325"/>
              <a:ext cx="63150" cy="59775"/>
            </a:xfrm>
            <a:custGeom>
              <a:rect b="b" l="l" r="r" t="t"/>
              <a:pathLst>
                <a:path extrusionOk="0" h="2391" w="2526">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4" name="Google Shape;1364;p8"/>
            <p:cNvSpPr/>
            <p:nvPr/>
          </p:nvSpPr>
          <p:spPr>
            <a:xfrm>
              <a:off x="4566675" y="2947550"/>
              <a:ext cx="64000" cy="60625"/>
            </a:xfrm>
            <a:custGeom>
              <a:rect b="b" l="l" r="r" t="t"/>
              <a:pathLst>
                <a:path extrusionOk="0" h="2425" w="256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5" name="Google Shape;1365;p8"/>
            <p:cNvSpPr/>
            <p:nvPr/>
          </p:nvSpPr>
          <p:spPr>
            <a:xfrm>
              <a:off x="4483350" y="3089800"/>
              <a:ext cx="8450" cy="58950"/>
            </a:xfrm>
            <a:custGeom>
              <a:rect b="b" l="l" r="r" t="t"/>
              <a:pathLst>
                <a:path extrusionOk="0" h="2358" w="33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6" name="Google Shape;1366;p8"/>
            <p:cNvSpPr/>
            <p:nvPr/>
          </p:nvSpPr>
          <p:spPr>
            <a:xfrm>
              <a:off x="4104575" y="2898725"/>
              <a:ext cx="64000" cy="59800"/>
            </a:xfrm>
            <a:custGeom>
              <a:rect b="b" l="l" r="r" t="t"/>
              <a:pathLst>
                <a:path extrusionOk="0" h="2392" w="256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7" name="Google Shape;1367;p8"/>
            <p:cNvSpPr/>
            <p:nvPr/>
          </p:nvSpPr>
          <p:spPr>
            <a:xfrm>
              <a:off x="4501875" y="3099900"/>
              <a:ext cx="22750" cy="12650"/>
            </a:xfrm>
            <a:custGeom>
              <a:rect b="b" l="l" r="r" t="t"/>
              <a:pathLst>
                <a:path extrusionOk="0" h="506" w="91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8" name="Google Shape;1368;p8"/>
            <p:cNvSpPr/>
            <p:nvPr/>
          </p:nvSpPr>
          <p:spPr>
            <a:xfrm>
              <a:off x="5144925" y="2978700"/>
              <a:ext cx="56425" cy="56400"/>
            </a:xfrm>
            <a:custGeom>
              <a:rect b="b" l="l" r="r" t="t"/>
              <a:pathLst>
                <a:path extrusionOk="0" h="2256" w="2257">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69" name="Google Shape;1369;p8"/>
            <p:cNvSpPr/>
            <p:nvPr/>
          </p:nvSpPr>
          <p:spPr>
            <a:xfrm>
              <a:off x="4186225" y="3053600"/>
              <a:ext cx="17700" cy="26125"/>
            </a:xfrm>
            <a:custGeom>
              <a:rect b="b" l="l" r="r" t="t"/>
              <a:pathLst>
                <a:path extrusionOk="0" h="1045" w="708">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0" name="Google Shape;1370;p8"/>
            <p:cNvSpPr/>
            <p:nvPr/>
          </p:nvSpPr>
          <p:spPr>
            <a:xfrm>
              <a:off x="4127300" y="2927350"/>
              <a:ext cx="19400" cy="21900"/>
            </a:xfrm>
            <a:custGeom>
              <a:rect b="b" l="l" r="r" t="t"/>
              <a:pathLst>
                <a:path extrusionOk="0" h="876" w="7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1" name="Google Shape;1371;p8"/>
            <p:cNvSpPr/>
            <p:nvPr/>
          </p:nvSpPr>
          <p:spPr>
            <a:xfrm>
              <a:off x="4232525" y="3029200"/>
              <a:ext cx="55575" cy="61475"/>
            </a:xfrm>
            <a:custGeom>
              <a:rect b="b" l="l" r="r" t="t"/>
              <a:pathLst>
                <a:path extrusionOk="0" h="2459" w="2223">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2" name="Google Shape;1372;p8"/>
            <p:cNvSpPr/>
            <p:nvPr/>
          </p:nvSpPr>
          <p:spPr>
            <a:xfrm>
              <a:off x="4146675" y="2967750"/>
              <a:ext cx="7600" cy="58100"/>
            </a:xfrm>
            <a:custGeom>
              <a:rect b="b" l="l" r="r" t="t"/>
              <a:pathLst>
                <a:path extrusionOk="0" h="2324" w="30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3" name="Google Shape;1373;p8"/>
            <p:cNvSpPr/>
            <p:nvPr/>
          </p:nvSpPr>
          <p:spPr>
            <a:xfrm>
              <a:off x="4160975" y="3030025"/>
              <a:ext cx="64850" cy="63175"/>
            </a:xfrm>
            <a:custGeom>
              <a:rect b="b" l="l" r="r" t="t"/>
              <a:pathLst>
                <a:path extrusionOk="0" h="2527" w="2594">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4" name="Google Shape;1374;p8"/>
            <p:cNvSpPr/>
            <p:nvPr/>
          </p:nvSpPr>
          <p:spPr>
            <a:xfrm>
              <a:off x="4328475" y="3051075"/>
              <a:ext cx="19375" cy="17700"/>
            </a:xfrm>
            <a:custGeom>
              <a:rect b="b" l="l" r="r" t="t"/>
              <a:pathLst>
                <a:path extrusionOk="0" h="708" w="775">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5" name="Google Shape;1375;p8"/>
            <p:cNvSpPr/>
            <p:nvPr/>
          </p:nvSpPr>
          <p:spPr>
            <a:xfrm>
              <a:off x="4254400" y="3051075"/>
              <a:ext cx="25275" cy="22750"/>
            </a:xfrm>
            <a:custGeom>
              <a:rect b="b" l="l" r="r" t="t"/>
              <a:pathLst>
                <a:path extrusionOk="0" h="910" w="1011">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6" name="Google Shape;1376;p8"/>
            <p:cNvSpPr/>
            <p:nvPr/>
          </p:nvSpPr>
          <p:spPr>
            <a:xfrm>
              <a:off x="4365500" y="3115050"/>
              <a:ext cx="19400" cy="16850"/>
            </a:xfrm>
            <a:custGeom>
              <a:rect b="b" l="l" r="r" t="t"/>
              <a:pathLst>
                <a:path extrusionOk="0" h="674" w="776">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77" name="Google Shape;1377;p8"/>
            <p:cNvSpPr/>
            <p:nvPr/>
          </p:nvSpPr>
          <p:spPr>
            <a:xfrm>
              <a:off x="4301550" y="3025825"/>
              <a:ext cx="64825" cy="60625"/>
            </a:xfrm>
            <a:custGeom>
              <a:rect b="b" l="l" r="r" t="t"/>
              <a:pathLst>
                <a:path extrusionOk="0" h="2425" w="2593">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378" name="Google Shape;1378;p8"/>
          <p:cNvSpPr txBox="1"/>
          <p:nvPr>
            <p:ph type="title"/>
          </p:nvPr>
        </p:nvSpPr>
        <p:spPr>
          <a:xfrm>
            <a:off x="1131750" y="830700"/>
            <a:ext cx="6880500" cy="777000"/>
          </a:xfrm>
          <a:prstGeom prst="rect">
            <a:avLst/>
          </a:prstGeom>
        </p:spPr>
        <p:txBody>
          <a:bodyPr anchorCtr="0" anchor="b"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79" name="Shape 1379"/>
        <p:cNvGrpSpPr/>
        <p:nvPr/>
      </p:nvGrpSpPr>
      <p:grpSpPr>
        <a:xfrm>
          <a:off x="0" y="0"/>
          <a:ext cx="0" cy="0"/>
          <a:chOff x="0" y="0"/>
          <a:chExt cx="0" cy="0"/>
        </a:xfrm>
      </p:grpSpPr>
      <p:grpSp>
        <p:nvGrpSpPr>
          <p:cNvPr id="1380" name="Google Shape;1380;p9"/>
          <p:cNvGrpSpPr/>
          <p:nvPr/>
        </p:nvGrpSpPr>
        <p:grpSpPr>
          <a:xfrm>
            <a:off x="1" y="5"/>
            <a:ext cx="9152065" cy="6864065"/>
            <a:chOff x="328725" y="238125"/>
            <a:chExt cx="3447625" cy="2585725"/>
          </a:xfrm>
        </p:grpSpPr>
        <p:sp>
          <p:nvSpPr>
            <p:cNvPr id="1381" name="Google Shape;1381;p9"/>
            <p:cNvSpPr/>
            <p:nvPr/>
          </p:nvSpPr>
          <p:spPr>
            <a:xfrm>
              <a:off x="2397625" y="2721125"/>
              <a:ext cx="62300" cy="66525"/>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2" name="Google Shape;1382;p9"/>
            <p:cNvSpPr/>
            <p:nvPr/>
          </p:nvSpPr>
          <p:spPr>
            <a:xfrm>
              <a:off x="2424550" y="2739650"/>
              <a:ext cx="16850" cy="1770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3" name="Google Shape;1383;p9"/>
            <p:cNvSpPr/>
            <p:nvPr/>
          </p:nvSpPr>
          <p:spPr>
            <a:xfrm>
              <a:off x="2276400" y="2759850"/>
              <a:ext cx="13500" cy="1770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4" name="Google Shape;1384;p9"/>
            <p:cNvSpPr/>
            <p:nvPr/>
          </p:nvSpPr>
          <p:spPr>
            <a:xfrm>
              <a:off x="1523075" y="2675675"/>
              <a:ext cx="67375" cy="38750"/>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5" name="Google Shape;1385;p9"/>
            <p:cNvSpPr/>
            <p:nvPr/>
          </p:nvSpPr>
          <p:spPr>
            <a:xfrm>
              <a:off x="2347950" y="2750600"/>
              <a:ext cx="16025" cy="4225"/>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6" name="Google Shape;1386;p9"/>
            <p:cNvSpPr/>
            <p:nvPr/>
          </p:nvSpPr>
          <p:spPr>
            <a:xfrm>
              <a:off x="2319325" y="2720300"/>
              <a:ext cx="69900" cy="66500"/>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7" name="Google Shape;1387;p9"/>
            <p:cNvSpPr/>
            <p:nvPr/>
          </p:nvSpPr>
          <p:spPr>
            <a:xfrm>
              <a:off x="2128275" y="2674000"/>
              <a:ext cx="67350" cy="42100"/>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8" name="Google Shape;1388;p9"/>
            <p:cNvSpPr/>
            <p:nvPr/>
          </p:nvSpPr>
          <p:spPr>
            <a:xfrm>
              <a:off x="2107225" y="2721125"/>
              <a:ext cx="60625" cy="64850"/>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89" name="Google Shape;1389;p9"/>
            <p:cNvSpPr/>
            <p:nvPr/>
          </p:nvSpPr>
          <p:spPr>
            <a:xfrm>
              <a:off x="2435500" y="2794350"/>
              <a:ext cx="61450" cy="29500"/>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0" name="Google Shape;1390;p9"/>
            <p:cNvSpPr/>
            <p:nvPr/>
          </p:nvSpPr>
          <p:spPr>
            <a:xfrm>
              <a:off x="2508725" y="2793525"/>
              <a:ext cx="64825" cy="30325"/>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1" name="Google Shape;1391;p9"/>
            <p:cNvSpPr/>
            <p:nvPr/>
          </p:nvSpPr>
          <p:spPr>
            <a:xfrm>
              <a:off x="1546650" y="2770800"/>
              <a:ext cx="13500" cy="3375"/>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2" name="Google Shape;1392;p9"/>
            <p:cNvSpPr/>
            <p:nvPr/>
          </p:nvSpPr>
          <p:spPr>
            <a:xfrm>
              <a:off x="2251150" y="2724500"/>
              <a:ext cx="64850" cy="64000"/>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3" name="Google Shape;1393;p9"/>
            <p:cNvSpPr/>
            <p:nvPr/>
          </p:nvSpPr>
          <p:spPr>
            <a:xfrm>
              <a:off x="1522250" y="2724500"/>
              <a:ext cx="63150" cy="63150"/>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4" name="Google Shape;1394;p9"/>
            <p:cNvSpPr/>
            <p:nvPr/>
          </p:nvSpPr>
          <p:spPr>
            <a:xfrm>
              <a:off x="2179625" y="2722825"/>
              <a:ext cx="64825" cy="64825"/>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5" name="Google Shape;1395;p9"/>
            <p:cNvSpPr/>
            <p:nvPr/>
          </p:nvSpPr>
          <p:spPr>
            <a:xfrm>
              <a:off x="2205700" y="2761525"/>
              <a:ext cx="12650" cy="16025"/>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6" name="Google Shape;1396;p9"/>
            <p:cNvSpPr/>
            <p:nvPr/>
          </p:nvSpPr>
          <p:spPr>
            <a:xfrm>
              <a:off x="1545800" y="2757325"/>
              <a:ext cx="12650" cy="10125"/>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7" name="Google Shape;1397;p9"/>
            <p:cNvSpPr/>
            <p:nvPr/>
          </p:nvSpPr>
          <p:spPr>
            <a:xfrm>
              <a:off x="2287350" y="2795200"/>
              <a:ext cx="67350" cy="28650"/>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8" name="Google Shape;1398;p9"/>
            <p:cNvSpPr/>
            <p:nvPr/>
          </p:nvSpPr>
          <p:spPr>
            <a:xfrm>
              <a:off x="1692275" y="2759850"/>
              <a:ext cx="14325" cy="16025"/>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399" name="Google Shape;1399;p9"/>
            <p:cNvSpPr/>
            <p:nvPr/>
          </p:nvSpPr>
          <p:spPr>
            <a:xfrm>
              <a:off x="1825250" y="2676525"/>
              <a:ext cx="66525" cy="41275"/>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0" name="Google Shape;1400;p9"/>
            <p:cNvSpPr/>
            <p:nvPr/>
          </p:nvSpPr>
          <p:spPr>
            <a:xfrm>
              <a:off x="2143425" y="2793525"/>
              <a:ext cx="64825" cy="30325"/>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1" name="Google Shape;1401;p9"/>
            <p:cNvSpPr/>
            <p:nvPr/>
          </p:nvSpPr>
          <p:spPr>
            <a:xfrm>
              <a:off x="2050825" y="2675675"/>
              <a:ext cx="69050" cy="41275"/>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2" name="Google Shape;1402;p9"/>
            <p:cNvSpPr/>
            <p:nvPr/>
          </p:nvSpPr>
          <p:spPr>
            <a:xfrm>
              <a:off x="1596325" y="2674000"/>
              <a:ext cx="67350" cy="42100"/>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3" name="Google Shape;1403;p9"/>
            <p:cNvSpPr/>
            <p:nvPr/>
          </p:nvSpPr>
          <p:spPr>
            <a:xfrm>
              <a:off x="2427925" y="2673150"/>
              <a:ext cx="69875" cy="4380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4" name="Google Shape;1404;p9"/>
            <p:cNvSpPr/>
            <p:nvPr/>
          </p:nvSpPr>
          <p:spPr>
            <a:xfrm>
              <a:off x="2201500" y="2675675"/>
              <a:ext cx="69875" cy="40425"/>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5" name="Google Shape;1405;p9"/>
            <p:cNvSpPr/>
            <p:nvPr/>
          </p:nvSpPr>
          <p:spPr>
            <a:xfrm>
              <a:off x="1668700" y="2721975"/>
              <a:ext cx="64825" cy="65675"/>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6" name="Google Shape;1406;p9"/>
            <p:cNvSpPr/>
            <p:nvPr/>
          </p:nvSpPr>
          <p:spPr>
            <a:xfrm>
              <a:off x="1669550" y="2675675"/>
              <a:ext cx="69875" cy="40425"/>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7" name="Google Shape;1407;p9"/>
            <p:cNvSpPr/>
            <p:nvPr/>
          </p:nvSpPr>
          <p:spPr>
            <a:xfrm>
              <a:off x="1704050" y="2795200"/>
              <a:ext cx="59775" cy="28650"/>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8" name="Google Shape;1408;p9"/>
            <p:cNvSpPr/>
            <p:nvPr/>
          </p:nvSpPr>
          <p:spPr>
            <a:xfrm>
              <a:off x="2215800" y="2793525"/>
              <a:ext cx="61475" cy="30325"/>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09" name="Google Shape;1409;p9"/>
            <p:cNvSpPr/>
            <p:nvPr/>
          </p:nvSpPr>
          <p:spPr>
            <a:xfrm>
              <a:off x="1746125" y="2674000"/>
              <a:ext cx="68225" cy="42100"/>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0" name="Google Shape;1410;p9"/>
            <p:cNvSpPr/>
            <p:nvPr/>
          </p:nvSpPr>
          <p:spPr>
            <a:xfrm>
              <a:off x="2278100" y="2674000"/>
              <a:ext cx="68200" cy="42100"/>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1" name="Google Shape;1411;p9"/>
            <p:cNvSpPr/>
            <p:nvPr/>
          </p:nvSpPr>
          <p:spPr>
            <a:xfrm>
              <a:off x="2538175" y="2765750"/>
              <a:ext cx="24425" cy="11800"/>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2" name="Google Shape;1412;p9"/>
            <p:cNvSpPr/>
            <p:nvPr/>
          </p:nvSpPr>
          <p:spPr>
            <a:xfrm>
              <a:off x="2505350" y="2674850"/>
              <a:ext cx="68200" cy="42100"/>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3" name="Google Shape;1413;p9"/>
            <p:cNvSpPr/>
            <p:nvPr/>
          </p:nvSpPr>
          <p:spPr>
            <a:xfrm>
              <a:off x="2469150" y="2722825"/>
              <a:ext cx="103550" cy="64825"/>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4" name="Google Shape;1414;p9"/>
            <p:cNvSpPr/>
            <p:nvPr/>
          </p:nvSpPr>
          <p:spPr>
            <a:xfrm>
              <a:off x="1623250" y="2758175"/>
              <a:ext cx="9275" cy="1770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5" name="Google Shape;1415;p9"/>
            <p:cNvSpPr/>
            <p:nvPr/>
          </p:nvSpPr>
          <p:spPr>
            <a:xfrm>
              <a:off x="2357200" y="2676525"/>
              <a:ext cx="66525" cy="41275"/>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6" name="Google Shape;1416;p9"/>
            <p:cNvSpPr/>
            <p:nvPr/>
          </p:nvSpPr>
          <p:spPr>
            <a:xfrm>
              <a:off x="1629975" y="2796050"/>
              <a:ext cx="64850" cy="27800"/>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7" name="Google Shape;1417;p9"/>
            <p:cNvSpPr/>
            <p:nvPr/>
          </p:nvSpPr>
          <p:spPr>
            <a:xfrm>
              <a:off x="1593800" y="2723650"/>
              <a:ext cx="62300" cy="64850"/>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8" name="Google Shape;1418;p9"/>
            <p:cNvSpPr/>
            <p:nvPr/>
          </p:nvSpPr>
          <p:spPr>
            <a:xfrm>
              <a:off x="2068500" y="2795200"/>
              <a:ext cx="62325" cy="28650"/>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19" name="Google Shape;1419;p9"/>
            <p:cNvSpPr/>
            <p:nvPr/>
          </p:nvSpPr>
          <p:spPr>
            <a:xfrm>
              <a:off x="1519725" y="2792675"/>
              <a:ext cx="106075" cy="31175"/>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0" name="Google Shape;1420;p9"/>
            <p:cNvSpPr/>
            <p:nvPr/>
          </p:nvSpPr>
          <p:spPr>
            <a:xfrm>
              <a:off x="2130800" y="2762375"/>
              <a:ext cx="11800" cy="1350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1" name="Google Shape;1421;p9"/>
            <p:cNvSpPr/>
            <p:nvPr/>
          </p:nvSpPr>
          <p:spPr>
            <a:xfrm>
              <a:off x="1993600" y="2795200"/>
              <a:ext cx="62300" cy="28650"/>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2" name="Google Shape;1422;p9"/>
            <p:cNvSpPr/>
            <p:nvPr/>
          </p:nvSpPr>
          <p:spPr>
            <a:xfrm>
              <a:off x="3731700" y="1357575"/>
              <a:ext cx="44650" cy="18550"/>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3" name="Google Shape;1423;p9"/>
            <p:cNvSpPr/>
            <p:nvPr/>
          </p:nvSpPr>
          <p:spPr>
            <a:xfrm>
              <a:off x="3708150" y="1295300"/>
              <a:ext cx="68200" cy="24425"/>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4" name="Google Shape;1424;p9"/>
            <p:cNvSpPr/>
            <p:nvPr/>
          </p:nvSpPr>
          <p:spPr>
            <a:xfrm>
              <a:off x="3718250" y="1315500"/>
              <a:ext cx="58100" cy="2190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5" name="Google Shape;1425;p9"/>
            <p:cNvSpPr/>
            <p:nvPr/>
          </p:nvSpPr>
          <p:spPr>
            <a:xfrm>
              <a:off x="3741800" y="1396300"/>
              <a:ext cx="34550" cy="16000"/>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6" name="Google Shape;1426;p9"/>
            <p:cNvSpPr/>
            <p:nvPr/>
          </p:nvSpPr>
          <p:spPr>
            <a:xfrm>
              <a:off x="3708150" y="1270875"/>
              <a:ext cx="68200" cy="25275"/>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7" name="Google Shape;1427;p9"/>
            <p:cNvSpPr/>
            <p:nvPr/>
          </p:nvSpPr>
          <p:spPr>
            <a:xfrm>
              <a:off x="3733400" y="1377775"/>
              <a:ext cx="42950" cy="19375"/>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8" name="Google Shape;1428;p9"/>
            <p:cNvSpPr/>
            <p:nvPr/>
          </p:nvSpPr>
          <p:spPr>
            <a:xfrm>
              <a:off x="3340325" y="1364300"/>
              <a:ext cx="161625" cy="55575"/>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29" name="Google Shape;1429;p9"/>
            <p:cNvSpPr/>
            <p:nvPr/>
          </p:nvSpPr>
          <p:spPr>
            <a:xfrm>
              <a:off x="3405125" y="1533500"/>
              <a:ext cx="238225" cy="68200"/>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0" name="Google Shape;1430;p9"/>
            <p:cNvSpPr/>
            <p:nvPr/>
          </p:nvSpPr>
          <p:spPr>
            <a:xfrm>
              <a:off x="396900" y="2062925"/>
              <a:ext cx="184350" cy="76092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1" name="Google Shape;1431;p9"/>
            <p:cNvSpPr/>
            <p:nvPr/>
          </p:nvSpPr>
          <p:spPr>
            <a:xfrm>
              <a:off x="328725" y="1041100"/>
              <a:ext cx="351000" cy="772700"/>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2" name="Google Shape;1432;p9"/>
            <p:cNvSpPr/>
            <p:nvPr/>
          </p:nvSpPr>
          <p:spPr>
            <a:xfrm>
              <a:off x="3187975" y="1455225"/>
              <a:ext cx="118700" cy="109425"/>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3" name="Google Shape;1433;p9"/>
            <p:cNvSpPr/>
            <p:nvPr/>
          </p:nvSpPr>
          <p:spPr>
            <a:xfrm>
              <a:off x="434775" y="1035200"/>
              <a:ext cx="10125" cy="11825"/>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4" name="Google Shape;1434;p9"/>
            <p:cNvSpPr/>
            <p:nvPr/>
          </p:nvSpPr>
          <p:spPr>
            <a:xfrm>
              <a:off x="577850" y="270950"/>
              <a:ext cx="194475" cy="158250"/>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5" name="Google Shape;1435;p9"/>
            <p:cNvSpPr/>
            <p:nvPr/>
          </p:nvSpPr>
          <p:spPr>
            <a:xfrm>
              <a:off x="328725" y="961125"/>
              <a:ext cx="417500" cy="928425"/>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6" name="Google Shape;1436;p9"/>
            <p:cNvSpPr/>
            <p:nvPr/>
          </p:nvSpPr>
          <p:spPr>
            <a:xfrm>
              <a:off x="554300" y="238125"/>
              <a:ext cx="479775" cy="203700"/>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7" name="Google Shape;1437;p9"/>
            <p:cNvSpPr/>
            <p:nvPr/>
          </p:nvSpPr>
          <p:spPr>
            <a:xfrm>
              <a:off x="812700" y="238125"/>
              <a:ext cx="198650" cy="136375"/>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8" name="Google Shape;1438;p9"/>
            <p:cNvSpPr/>
            <p:nvPr/>
          </p:nvSpPr>
          <p:spPr>
            <a:xfrm>
              <a:off x="3282250" y="332375"/>
              <a:ext cx="417500" cy="425925"/>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39" name="Google Shape;1439;p9"/>
            <p:cNvSpPr/>
            <p:nvPr/>
          </p:nvSpPr>
          <p:spPr>
            <a:xfrm>
              <a:off x="1163675" y="316400"/>
              <a:ext cx="196150" cy="86700"/>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0" name="Google Shape;1440;p9"/>
            <p:cNvSpPr/>
            <p:nvPr/>
          </p:nvSpPr>
          <p:spPr>
            <a:xfrm>
              <a:off x="1182200" y="340800"/>
              <a:ext cx="14325" cy="6750"/>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1" name="Google Shape;1441;p9"/>
            <p:cNvSpPr/>
            <p:nvPr/>
          </p:nvSpPr>
          <p:spPr>
            <a:xfrm>
              <a:off x="1322750" y="339950"/>
              <a:ext cx="7600" cy="38750"/>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2" name="Google Shape;1442;p9"/>
            <p:cNvSpPr/>
            <p:nvPr/>
          </p:nvSpPr>
          <p:spPr>
            <a:xfrm>
              <a:off x="1311825" y="347525"/>
              <a:ext cx="5900" cy="21075"/>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3" name="Google Shape;1443;p9"/>
            <p:cNvSpPr/>
            <p:nvPr/>
          </p:nvSpPr>
          <p:spPr>
            <a:xfrm>
              <a:off x="1075300" y="284400"/>
              <a:ext cx="87575" cy="75775"/>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4" name="Google Shape;1444;p9"/>
            <p:cNvSpPr/>
            <p:nvPr/>
          </p:nvSpPr>
          <p:spPr>
            <a:xfrm>
              <a:off x="3745175" y="1413975"/>
              <a:ext cx="31175" cy="15175"/>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5" name="Google Shape;1445;p9"/>
            <p:cNvSpPr/>
            <p:nvPr/>
          </p:nvSpPr>
          <p:spPr>
            <a:xfrm>
              <a:off x="3255300" y="2000625"/>
              <a:ext cx="521050" cy="741575"/>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6" name="Google Shape;1446;p9"/>
            <p:cNvSpPr/>
            <p:nvPr/>
          </p:nvSpPr>
          <p:spPr>
            <a:xfrm>
              <a:off x="3169450" y="1194275"/>
              <a:ext cx="606900" cy="726425"/>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7" name="Google Shape;1447;p9"/>
            <p:cNvSpPr/>
            <p:nvPr/>
          </p:nvSpPr>
          <p:spPr>
            <a:xfrm>
              <a:off x="1181350" y="352575"/>
              <a:ext cx="14350" cy="7600"/>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8" name="Google Shape;1448;p9"/>
            <p:cNvSpPr/>
            <p:nvPr/>
          </p:nvSpPr>
          <p:spPr>
            <a:xfrm>
              <a:off x="3756950" y="1480475"/>
              <a:ext cx="19400" cy="8425"/>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49" name="Google Shape;1449;p9"/>
            <p:cNvSpPr/>
            <p:nvPr/>
          </p:nvSpPr>
          <p:spPr>
            <a:xfrm>
              <a:off x="3750225" y="1433325"/>
              <a:ext cx="26125" cy="14325"/>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0" name="Google Shape;1450;p9"/>
            <p:cNvSpPr/>
            <p:nvPr/>
          </p:nvSpPr>
          <p:spPr>
            <a:xfrm>
              <a:off x="3766225" y="1498975"/>
              <a:ext cx="10125" cy="8450"/>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1" name="Google Shape;1451;p9"/>
            <p:cNvSpPr/>
            <p:nvPr/>
          </p:nvSpPr>
          <p:spPr>
            <a:xfrm>
              <a:off x="3769575" y="2203475"/>
              <a:ext cx="6775" cy="14350"/>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2" name="Google Shape;1452;p9"/>
            <p:cNvSpPr/>
            <p:nvPr/>
          </p:nvSpPr>
          <p:spPr>
            <a:xfrm>
              <a:off x="2059250" y="2761525"/>
              <a:ext cx="9275" cy="15175"/>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3" name="Google Shape;1453;p9"/>
            <p:cNvSpPr/>
            <p:nvPr/>
          </p:nvSpPr>
          <p:spPr>
            <a:xfrm>
              <a:off x="3767900" y="2217800"/>
              <a:ext cx="8450" cy="25275"/>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4" name="Google Shape;1454;p9"/>
            <p:cNvSpPr/>
            <p:nvPr/>
          </p:nvSpPr>
          <p:spPr>
            <a:xfrm>
              <a:off x="429725" y="2388650"/>
              <a:ext cx="132175" cy="129650"/>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5" name="Google Shape;1455;p9"/>
            <p:cNvSpPr/>
            <p:nvPr/>
          </p:nvSpPr>
          <p:spPr>
            <a:xfrm>
              <a:off x="1768875" y="2760700"/>
              <a:ext cx="12650" cy="16000"/>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6" name="Google Shape;1456;p9"/>
            <p:cNvSpPr/>
            <p:nvPr/>
          </p:nvSpPr>
          <p:spPr>
            <a:xfrm>
              <a:off x="1741075" y="2721975"/>
              <a:ext cx="61475" cy="64000"/>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7" name="Google Shape;1457;p9"/>
            <p:cNvSpPr/>
            <p:nvPr/>
          </p:nvSpPr>
          <p:spPr>
            <a:xfrm>
              <a:off x="1811800" y="2723650"/>
              <a:ext cx="68200" cy="64000"/>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8" name="Google Shape;1458;p9"/>
            <p:cNvSpPr/>
            <p:nvPr/>
          </p:nvSpPr>
          <p:spPr>
            <a:xfrm>
              <a:off x="1839575" y="2762375"/>
              <a:ext cx="14325" cy="16025"/>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59" name="Google Shape;1459;p9"/>
            <p:cNvSpPr/>
            <p:nvPr/>
          </p:nvSpPr>
          <p:spPr>
            <a:xfrm>
              <a:off x="1919525" y="2800250"/>
              <a:ext cx="4225" cy="23600"/>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0" name="Google Shape;1460;p9"/>
            <p:cNvSpPr/>
            <p:nvPr/>
          </p:nvSpPr>
          <p:spPr>
            <a:xfrm>
              <a:off x="1775600" y="2796875"/>
              <a:ext cx="64825" cy="26975"/>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1" name="Google Shape;1461;p9"/>
            <p:cNvSpPr/>
            <p:nvPr/>
          </p:nvSpPr>
          <p:spPr>
            <a:xfrm>
              <a:off x="528200" y="2421475"/>
              <a:ext cx="15175" cy="10125"/>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2" name="Google Shape;1462;p9"/>
            <p:cNvSpPr/>
            <p:nvPr/>
          </p:nvSpPr>
          <p:spPr>
            <a:xfrm>
              <a:off x="1885850" y="2721975"/>
              <a:ext cx="63150" cy="68200"/>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3" name="Google Shape;1463;p9"/>
            <p:cNvSpPr/>
            <p:nvPr/>
          </p:nvSpPr>
          <p:spPr>
            <a:xfrm>
              <a:off x="1984350" y="2761525"/>
              <a:ext cx="14325" cy="15175"/>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4" name="Google Shape;1464;p9"/>
            <p:cNvSpPr/>
            <p:nvPr/>
          </p:nvSpPr>
          <p:spPr>
            <a:xfrm>
              <a:off x="1973400" y="2674850"/>
              <a:ext cx="68200" cy="42100"/>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5" name="Google Shape;1465;p9"/>
            <p:cNvSpPr/>
            <p:nvPr/>
          </p:nvSpPr>
          <p:spPr>
            <a:xfrm>
              <a:off x="1915325" y="2794350"/>
              <a:ext cx="69050" cy="29500"/>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6" name="Google Shape;1466;p9"/>
            <p:cNvSpPr/>
            <p:nvPr/>
          </p:nvSpPr>
          <p:spPr>
            <a:xfrm>
              <a:off x="2033150" y="2721975"/>
              <a:ext cx="65675" cy="66525"/>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7" name="Google Shape;1467;p9"/>
            <p:cNvSpPr/>
            <p:nvPr/>
          </p:nvSpPr>
          <p:spPr>
            <a:xfrm>
              <a:off x="1913625" y="2764050"/>
              <a:ext cx="10125" cy="1350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8" name="Google Shape;1468;p9"/>
            <p:cNvSpPr/>
            <p:nvPr/>
          </p:nvSpPr>
          <p:spPr>
            <a:xfrm>
              <a:off x="1959075" y="2722825"/>
              <a:ext cx="63175" cy="66500"/>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69" name="Google Shape;1469;p9"/>
            <p:cNvSpPr/>
            <p:nvPr/>
          </p:nvSpPr>
          <p:spPr>
            <a:xfrm>
              <a:off x="1895950" y="2673150"/>
              <a:ext cx="69900" cy="4380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0" name="Google Shape;1470;p9"/>
            <p:cNvSpPr/>
            <p:nvPr/>
          </p:nvSpPr>
          <p:spPr>
            <a:xfrm>
              <a:off x="1847975" y="2798575"/>
              <a:ext cx="64000" cy="25275"/>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1" name="Google Shape;1471;p9"/>
            <p:cNvSpPr/>
            <p:nvPr/>
          </p:nvSpPr>
          <p:spPr>
            <a:xfrm>
              <a:off x="457500" y="2411375"/>
              <a:ext cx="14325" cy="12650"/>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2" name="Google Shape;1472;p9"/>
            <p:cNvSpPr/>
            <p:nvPr/>
          </p:nvSpPr>
          <p:spPr>
            <a:xfrm>
              <a:off x="438125" y="2432425"/>
              <a:ext cx="19400" cy="6750"/>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3" name="Google Shape;1473;p9"/>
            <p:cNvSpPr/>
            <p:nvPr/>
          </p:nvSpPr>
          <p:spPr>
            <a:xfrm>
              <a:off x="408675" y="2075550"/>
              <a:ext cx="73250" cy="76625"/>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4" name="Google Shape;1474;p9"/>
            <p:cNvSpPr/>
            <p:nvPr/>
          </p:nvSpPr>
          <p:spPr>
            <a:xfrm>
              <a:off x="485275" y="2399600"/>
              <a:ext cx="6750" cy="16850"/>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5" name="Google Shape;1475;p9"/>
            <p:cNvSpPr/>
            <p:nvPr/>
          </p:nvSpPr>
          <p:spPr>
            <a:xfrm>
              <a:off x="483575" y="2424850"/>
              <a:ext cx="49700" cy="49700"/>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6" name="Google Shape;1476;p9"/>
            <p:cNvSpPr/>
            <p:nvPr/>
          </p:nvSpPr>
          <p:spPr>
            <a:xfrm>
              <a:off x="522300" y="2491350"/>
              <a:ext cx="9275" cy="6750"/>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7" name="Google Shape;1477;p9"/>
            <p:cNvSpPr/>
            <p:nvPr/>
          </p:nvSpPr>
          <p:spPr>
            <a:xfrm>
              <a:off x="519775" y="2663900"/>
              <a:ext cx="10125" cy="1350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8" name="Google Shape;1478;p9"/>
            <p:cNvSpPr/>
            <p:nvPr/>
          </p:nvSpPr>
          <p:spPr>
            <a:xfrm>
              <a:off x="539975" y="2774150"/>
              <a:ext cx="9300" cy="11825"/>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79" name="Google Shape;1479;p9"/>
            <p:cNvSpPr/>
            <p:nvPr/>
          </p:nvSpPr>
          <p:spPr>
            <a:xfrm>
              <a:off x="529875" y="2721125"/>
              <a:ext cx="10975" cy="12650"/>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0" name="Google Shape;1480;p9"/>
            <p:cNvSpPr/>
            <p:nvPr/>
          </p:nvSpPr>
          <p:spPr>
            <a:xfrm>
              <a:off x="529025" y="2693350"/>
              <a:ext cx="10150" cy="11825"/>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1" name="Google Shape;1481;p9"/>
            <p:cNvSpPr/>
            <p:nvPr/>
          </p:nvSpPr>
          <p:spPr>
            <a:xfrm>
              <a:off x="1499525" y="2611700"/>
              <a:ext cx="1114425" cy="212150"/>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2" name="Google Shape;1482;p9"/>
            <p:cNvSpPr/>
            <p:nvPr/>
          </p:nvSpPr>
          <p:spPr>
            <a:xfrm>
              <a:off x="2360575" y="2793525"/>
              <a:ext cx="64000" cy="30325"/>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3" name="Google Shape;1483;p9"/>
            <p:cNvSpPr/>
            <p:nvPr/>
          </p:nvSpPr>
          <p:spPr>
            <a:xfrm>
              <a:off x="536625" y="2751425"/>
              <a:ext cx="10125" cy="10125"/>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4" name="Google Shape;1484;p9"/>
            <p:cNvSpPr/>
            <p:nvPr/>
          </p:nvSpPr>
          <p:spPr>
            <a:xfrm>
              <a:off x="545875" y="2804450"/>
              <a:ext cx="9275" cy="14350"/>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BDD1D3"/>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
        <p:nvSpPr>
          <p:cNvPr id="1485" name="Google Shape;1485;p9"/>
          <p:cNvSpPr txBox="1"/>
          <p:nvPr>
            <p:ph idx="1" type="body"/>
          </p:nvPr>
        </p:nvSpPr>
        <p:spPr>
          <a:xfrm>
            <a:off x="457200" y="5447700"/>
            <a:ext cx="8229600" cy="570900"/>
          </a:xfrm>
          <a:prstGeom prst="rect">
            <a:avLst/>
          </a:prstGeom>
        </p:spPr>
        <p:txBody>
          <a:bodyPr anchorCtr="0" anchor="t" bIns="91425" lIns="91425" spcFirstLastPara="1" rIns="91425" wrap="square" tIns="91425"/>
          <a:lstStyle>
            <a:lvl1pPr indent="-228600" lvl="0" marL="457200" algn="ctr">
              <a:spcBef>
                <a:spcPts val="360"/>
              </a:spcBef>
              <a:spcAft>
                <a:spcPts val="0"/>
              </a:spcAft>
              <a:buSzPts val="2400"/>
              <a:buFont typeface="Amatic SC"/>
              <a:buNone/>
              <a:defRPr b="1" sz="2400">
                <a:latin typeface="Amatic SC"/>
                <a:ea typeface="Amatic SC"/>
                <a:cs typeface="Amatic SC"/>
                <a:sym typeface="Amatic SC"/>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86" name="Shape 1486"/>
        <p:cNvGrpSpPr/>
        <p:nvPr/>
      </p:nvGrpSpPr>
      <p:grpSpPr>
        <a:xfrm>
          <a:off x="0" y="0"/>
          <a:ext cx="0" cy="0"/>
          <a:chOff x="0" y="0"/>
          <a:chExt cx="0" cy="0"/>
        </a:xfrm>
      </p:grpSpPr>
      <p:grpSp>
        <p:nvGrpSpPr>
          <p:cNvPr id="1487" name="Google Shape;1487;p10"/>
          <p:cNvGrpSpPr/>
          <p:nvPr/>
        </p:nvGrpSpPr>
        <p:grpSpPr>
          <a:xfrm>
            <a:off x="1" y="5"/>
            <a:ext cx="9152065" cy="6864065"/>
            <a:chOff x="328725" y="238125"/>
            <a:chExt cx="3447625" cy="2585725"/>
          </a:xfrm>
        </p:grpSpPr>
        <p:sp>
          <p:nvSpPr>
            <p:cNvPr id="1488" name="Google Shape;1488;p10"/>
            <p:cNvSpPr/>
            <p:nvPr/>
          </p:nvSpPr>
          <p:spPr>
            <a:xfrm>
              <a:off x="2397625" y="2721125"/>
              <a:ext cx="62300" cy="66525"/>
            </a:xfrm>
            <a:custGeom>
              <a:rect b="b" l="l" r="r" t="t"/>
              <a:pathLst>
                <a:path extrusionOk="0" h="2661" w="2492">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89" name="Google Shape;1489;p10"/>
            <p:cNvSpPr/>
            <p:nvPr/>
          </p:nvSpPr>
          <p:spPr>
            <a:xfrm>
              <a:off x="2424550" y="2739650"/>
              <a:ext cx="16850" cy="17700"/>
            </a:xfrm>
            <a:custGeom>
              <a:rect b="b" l="l" r="r" t="t"/>
              <a:pathLst>
                <a:path extrusionOk="0" h="708" w="674">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0" name="Google Shape;1490;p10"/>
            <p:cNvSpPr/>
            <p:nvPr/>
          </p:nvSpPr>
          <p:spPr>
            <a:xfrm>
              <a:off x="2276400" y="2759850"/>
              <a:ext cx="13500" cy="17700"/>
            </a:xfrm>
            <a:custGeom>
              <a:rect b="b" l="l" r="r" t="t"/>
              <a:pathLst>
                <a:path extrusionOk="0" h="708" w="54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1" name="Google Shape;1491;p10"/>
            <p:cNvSpPr/>
            <p:nvPr/>
          </p:nvSpPr>
          <p:spPr>
            <a:xfrm>
              <a:off x="1523075" y="2675675"/>
              <a:ext cx="67375" cy="38750"/>
            </a:xfrm>
            <a:custGeom>
              <a:rect b="b" l="l" r="r" t="t"/>
              <a:pathLst>
                <a:path extrusionOk="0" h="1550" w="2695">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2" name="Google Shape;1492;p10"/>
            <p:cNvSpPr/>
            <p:nvPr/>
          </p:nvSpPr>
          <p:spPr>
            <a:xfrm>
              <a:off x="2347950" y="2750600"/>
              <a:ext cx="16025" cy="4225"/>
            </a:xfrm>
            <a:custGeom>
              <a:rect b="b" l="l" r="r" t="t"/>
              <a:pathLst>
                <a:path extrusionOk="0" h="169" w="641">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3" name="Google Shape;1493;p10"/>
            <p:cNvSpPr/>
            <p:nvPr/>
          </p:nvSpPr>
          <p:spPr>
            <a:xfrm>
              <a:off x="2319325" y="2720300"/>
              <a:ext cx="69900" cy="66500"/>
            </a:xfrm>
            <a:custGeom>
              <a:rect b="b" l="l" r="r" t="t"/>
              <a:pathLst>
                <a:path extrusionOk="0" h="2660" w="2796">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4" name="Google Shape;1494;p10"/>
            <p:cNvSpPr/>
            <p:nvPr/>
          </p:nvSpPr>
          <p:spPr>
            <a:xfrm>
              <a:off x="2128275" y="2674000"/>
              <a:ext cx="67350" cy="42100"/>
            </a:xfrm>
            <a:custGeom>
              <a:rect b="b" l="l" r="r" t="t"/>
              <a:pathLst>
                <a:path extrusionOk="0" h="1684" w="269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5" name="Google Shape;1495;p10"/>
            <p:cNvSpPr/>
            <p:nvPr/>
          </p:nvSpPr>
          <p:spPr>
            <a:xfrm>
              <a:off x="2107225" y="2721125"/>
              <a:ext cx="60625" cy="64850"/>
            </a:xfrm>
            <a:custGeom>
              <a:rect b="b" l="l" r="r" t="t"/>
              <a:pathLst>
                <a:path extrusionOk="0" h="2594" w="2425">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6" name="Google Shape;1496;p10"/>
            <p:cNvSpPr/>
            <p:nvPr/>
          </p:nvSpPr>
          <p:spPr>
            <a:xfrm>
              <a:off x="2435500" y="2794350"/>
              <a:ext cx="61450" cy="29500"/>
            </a:xfrm>
            <a:custGeom>
              <a:rect b="b" l="l" r="r" t="t"/>
              <a:pathLst>
                <a:path extrusionOk="0" h="1180" w="2458">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7" name="Google Shape;1497;p10"/>
            <p:cNvSpPr/>
            <p:nvPr/>
          </p:nvSpPr>
          <p:spPr>
            <a:xfrm>
              <a:off x="2508725" y="2793525"/>
              <a:ext cx="64825" cy="30325"/>
            </a:xfrm>
            <a:custGeom>
              <a:rect b="b" l="l" r="r" t="t"/>
              <a:pathLst>
                <a:path extrusionOk="0" h="1213" w="259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8" name="Google Shape;1498;p10"/>
            <p:cNvSpPr/>
            <p:nvPr/>
          </p:nvSpPr>
          <p:spPr>
            <a:xfrm>
              <a:off x="1546650" y="2770800"/>
              <a:ext cx="13500" cy="3375"/>
            </a:xfrm>
            <a:custGeom>
              <a:rect b="b" l="l" r="r" t="t"/>
              <a:pathLst>
                <a:path extrusionOk="0" h="135" w="54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499" name="Google Shape;1499;p10"/>
            <p:cNvSpPr/>
            <p:nvPr/>
          </p:nvSpPr>
          <p:spPr>
            <a:xfrm>
              <a:off x="2251150" y="2724500"/>
              <a:ext cx="64850" cy="64000"/>
            </a:xfrm>
            <a:custGeom>
              <a:rect b="b" l="l" r="r" t="t"/>
              <a:pathLst>
                <a:path extrusionOk="0" h="2560" w="2594">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0" name="Google Shape;1500;p10"/>
            <p:cNvSpPr/>
            <p:nvPr/>
          </p:nvSpPr>
          <p:spPr>
            <a:xfrm>
              <a:off x="1522250" y="2724500"/>
              <a:ext cx="63150" cy="63150"/>
            </a:xfrm>
            <a:custGeom>
              <a:rect b="b" l="l" r="r" t="t"/>
              <a:pathLst>
                <a:path extrusionOk="0" h="2526" w="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1" name="Google Shape;1501;p10"/>
            <p:cNvSpPr/>
            <p:nvPr/>
          </p:nvSpPr>
          <p:spPr>
            <a:xfrm>
              <a:off x="2179625" y="2722825"/>
              <a:ext cx="64825" cy="64825"/>
            </a:xfrm>
            <a:custGeom>
              <a:rect b="b" l="l" r="r" t="t"/>
              <a:pathLst>
                <a:path extrusionOk="0" h="2593" w="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2" name="Google Shape;1502;p10"/>
            <p:cNvSpPr/>
            <p:nvPr/>
          </p:nvSpPr>
          <p:spPr>
            <a:xfrm>
              <a:off x="2205700" y="2761525"/>
              <a:ext cx="12650" cy="16025"/>
            </a:xfrm>
            <a:custGeom>
              <a:rect b="b" l="l" r="r" t="t"/>
              <a:pathLst>
                <a:path extrusionOk="0" h="641" w="506">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3" name="Google Shape;1503;p10"/>
            <p:cNvSpPr/>
            <p:nvPr/>
          </p:nvSpPr>
          <p:spPr>
            <a:xfrm>
              <a:off x="1545800" y="2757325"/>
              <a:ext cx="12650" cy="10125"/>
            </a:xfrm>
            <a:custGeom>
              <a:rect b="b" l="l" r="r" t="t"/>
              <a:pathLst>
                <a:path extrusionOk="0" h="405" w="506">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4" name="Google Shape;1504;p10"/>
            <p:cNvSpPr/>
            <p:nvPr/>
          </p:nvSpPr>
          <p:spPr>
            <a:xfrm>
              <a:off x="2287350" y="2795200"/>
              <a:ext cx="67350" cy="28650"/>
            </a:xfrm>
            <a:custGeom>
              <a:rect b="b" l="l" r="r" t="t"/>
              <a:pathLst>
                <a:path extrusionOk="0" h="1146" w="2694">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5" name="Google Shape;1505;p10"/>
            <p:cNvSpPr/>
            <p:nvPr/>
          </p:nvSpPr>
          <p:spPr>
            <a:xfrm>
              <a:off x="1692275" y="2759850"/>
              <a:ext cx="14325" cy="16025"/>
            </a:xfrm>
            <a:custGeom>
              <a:rect b="b" l="l" r="r" t="t"/>
              <a:pathLst>
                <a:path extrusionOk="0" h="641" w="573">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6" name="Google Shape;1506;p10"/>
            <p:cNvSpPr/>
            <p:nvPr/>
          </p:nvSpPr>
          <p:spPr>
            <a:xfrm>
              <a:off x="1825250" y="2676525"/>
              <a:ext cx="66525" cy="41275"/>
            </a:xfrm>
            <a:custGeom>
              <a:rect b="b" l="l" r="r" t="t"/>
              <a:pathLst>
                <a:path extrusionOk="0" h="1651" w="266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7" name="Google Shape;1507;p10"/>
            <p:cNvSpPr/>
            <p:nvPr/>
          </p:nvSpPr>
          <p:spPr>
            <a:xfrm>
              <a:off x="2143425" y="2793525"/>
              <a:ext cx="64825" cy="30325"/>
            </a:xfrm>
            <a:custGeom>
              <a:rect b="b" l="l" r="r" t="t"/>
              <a:pathLst>
                <a:path extrusionOk="0" h="1213" w="259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8" name="Google Shape;1508;p10"/>
            <p:cNvSpPr/>
            <p:nvPr/>
          </p:nvSpPr>
          <p:spPr>
            <a:xfrm>
              <a:off x="2050825" y="2675675"/>
              <a:ext cx="69050" cy="41275"/>
            </a:xfrm>
            <a:custGeom>
              <a:rect b="b" l="l" r="r" t="t"/>
              <a:pathLst>
                <a:path extrusionOk="0" h="1651" w="2762">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09" name="Google Shape;1509;p10"/>
            <p:cNvSpPr/>
            <p:nvPr/>
          </p:nvSpPr>
          <p:spPr>
            <a:xfrm>
              <a:off x="1596325" y="2674000"/>
              <a:ext cx="67350" cy="42100"/>
            </a:xfrm>
            <a:custGeom>
              <a:rect b="b" l="l" r="r" t="t"/>
              <a:pathLst>
                <a:path extrusionOk="0" h="1684" w="269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0" name="Google Shape;1510;p10"/>
            <p:cNvSpPr/>
            <p:nvPr/>
          </p:nvSpPr>
          <p:spPr>
            <a:xfrm>
              <a:off x="2427925" y="2673150"/>
              <a:ext cx="69875" cy="43800"/>
            </a:xfrm>
            <a:custGeom>
              <a:rect b="b" l="l" r="r" t="t"/>
              <a:pathLst>
                <a:path extrusionOk="0" h="1752" w="2795">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1" name="Google Shape;1511;p10"/>
            <p:cNvSpPr/>
            <p:nvPr/>
          </p:nvSpPr>
          <p:spPr>
            <a:xfrm>
              <a:off x="2201500" y="2675675"/>
              <a:ext cx="69875" cy="40425"/>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2" name="Google Shape;1512;p10"/>
            <p:cNvSpPr/>
            <p:nvPr/>
          </p:nvSpPr>
          <p:spPr>
            <a:xfrm>
              <a:off x="1668700" y="2721975"/>
              <a:ext cx="64825" cy="65675"/>
            </a:xfrm>
            <a:custGeom>
              <a:rect b="b" l="l" r="r" t="t"/>
              <a:pathLst>
                <a:path extrusionOk="0" h="2627" w="2593">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3" name="Google Shape;1513;p10"/>
            <p:cNvSpPr/>
            <p:nvPr/>
          </p:nvSpPr>
          <p:spPr>
            <a:xfrm>
              <a:off x="1669550" y="2675675"/>
              <a:ext cx="69875" cy="40425"/>
            </a:xfrm>
            <a:custGeom>
              <a:rect b="b" l="l" r="r" t="t"/>
              <a:pathLst>
                <a:path extrusionOk="0" h="1617" w="2795">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4" name="Google Shape;1514;p10"/>
            <p:cNvSpPr/>
            <p:nvPr/>
          </p:nvSpPr>
          <p:spPr>
            <a:xfrm>
              <a:off x="1704050" y="2795200"/>
              <a:ext cx="59775" cy="28650"/>
            </a:xfrm>
            <a:custGeom>
              <a:rect b="b" l="l" r="r" t="t"/>
              <a:pathLst>
                <a:path extrusionOk="0" h="1146" w="2391">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5" name="Google Shape;1515;p10"/>
            <p:cNvSpPr/>
            <p:nvPr/>
          </p:nvSpPr>
          <p:spPr>
            <a:xfrm>
              <a:off x="2215800" y="2793525"/>
              <a:ext cx="61475" cy="30325"/>
            </a:xfrm>
            <a:custGeom>
              <a:rect b="b" l="l" r="r" t="t"/>
              <a:pathLst>
                <a:path extrusionOk="0" h="1213" w="2459">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6" name="Google Shape;1516;p10"/>
            <p:cNvSpPr/>
            <p:nvPr/>
          </p:nvSpPr>
          <p:spPr>
            <a:xfrm>
              <a:off x="1746125" y="2674000"/>
              <a:ext cx="68225" cy="42100"/>
            </a:xfrm>
            <a:custGeom>
              <a:rect b="b" l="l" r="r" t="t"/>
              <a:pathLst>
                <a:path extrusionOk="0" h="1684" w="2729">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7" name="Google Shape;1517;p10"/>
            <p:cNvSpPr/>
            <p:nvPr/>
          </p:nvSpPr>
          <p:spPr>
            <a:xfrm>
              <a:off x="2278100" y="2674000"/>
              <a:ext cx="68200" cy="42100"/>
            </a:xfrm>
            <a:custGeom>
              <a:rect b="b" l="l" r="r" t="t"/>
              <a:pathLst>
                <a:path extrusionOk="0" h="1684" w="2728">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8" name="Google Shape;1518;p10"/>
            <p:cNvSpPr/>
            <p:nvPr/>
          </p:nvSpPr>
          <p:spPr>
            <a:xfrm>
              <a:off x="2538175" y="2765750"/>
              <a:ext cx="24425" cy="11800"/>
            </a:xfrm>
            <a:custGeom>
              <a:rect b="b" l="l" r="r" t="t"/>
              <a:pathLst>
                <a:path extrusionOk="0" h="472" w="977">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19" name="Google Shape;1519;p10"/>
            <p:cNvSpPr/>
            <p:nvPr/>
          </p:nvSpPr>
          <p:spPr>
            <a:xfrm>
              <a:off x="2505350" y="2674850"/>
              <a:ext cx="68200" cy="42100"/>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0" name="Google Shape;1520;p10"/>
            <p:cNvSpPr/>
            <p:nvPr/>
          </p:nvSpPr>
          <p:spPr>
            <a:xfrm>
              <a:off x="2469150" y="2722825"/>
              <a:ext cx="103550" cy="64825"/>
            </a:xfrm>
            <a:custGeom>
              <a:rect b="b" l="l" r="r" t="t"/>
              <a:pathLst>
                <a:path extrusionOk="0" h="2593" w="4142">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1" name="Google Shape;1521;p10"/>
            <p:cNvSpPr/>
            <p:nvPr/>
          </p:nvSpPr>
          <p:spPr>
            <a:xfrm>
              <a:off x="1623250" y="2758175"/>
              <a:ext cx="9275" cy="17700"/>
            </a:xfrm>
            <a:custGeom>
              <a:rect b="b" l="l" r="r" t="t"/>
              <a:pathLst>
                <a:path extrusionOk="0" h="708" w="371">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2" name="Google Shape;1522;p10"/>
            <p:cNvSpPr/>
            <p:nvPr/>
          </p:nvSpPr>
          <p:spPr>
            <a:xfrm>
              <a:off x="2357200" y="2676525"/>
              <a:ext cx="66525" cy="41275"/>
            </a:xfrm>
            <a:custGeom>
              <a:rect b="b" l="l" r="r" t="t"/>
              <a:pathLst>
                <a:path extrusionOk="0" h="1651" w="266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3" name="Google Shape;1523;p10"/>
            <p:cNvSpPr/>
            <p:nvPr/>
          </p:nvSpPr>
          <p:spPr>
            <a:xfrm>
              <a:off x="1629975" y="2796050"/>
              <a:ext cx="64850" cy="27800"/>
            </a:xfrm>
            <a:custGeom>
              <a:rect b="b" l="l" r="r" t="t"/>
              <a:pathLst>
                <a:path extrusionOk="0" h="1112" w="2594">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4" name="Google Shape;1524;p10"/>
            <p:cNvSpPr/>
            <p:nvPr/>
          </p:nvSpPr>
          <p:spPr>
            <a:xfrm>
              <a:off x="1593800" y="2723650"/>
              <a:ext cx="62300" cy="64850"/>
            </a:xfrm>
            <a:custGeom>
              <a:rect b="b" l="l" r="r" t="t"/>
              <a:pathLst>
                <a:path extrusionOk="0" h="2594" w="2492">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5" name="Google Shape;1525;p10"/>
            <p:cNvSpPr/>
            <p:nvPr/>
          </p:nvSpPr>
          <p:spPr>
            <a:xfrm>
              <a:off x="2068500" y="2795200"/>
              <a:ext cx="62325" cy="28650"/>
            </a:xfrm>
            <a:custGeom>
              <a:rect b="b" l="l" r="r" t="t"/>
              <a:pathLst>
                <a:path extrusionOk="0" h="1146" w="2493">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6" name="Google Shape;1526;p10"/>
            <p:cNvSpPr/>
            <p:nvPr/>
          </p:nvSpPr>
          <p:spPr>
            <a:xfrm>
              <a:off x="1519725" y="2792675"/>
              <a:ext cx="106075" cy="31175"/>
            </a:xfrm>
            <a:custGeom>
              <a:rect b="b" l="l" r="r" t="t"/>
              <a:pathLst>
                <a:path extrusionOk="0" h="1247" w="4243">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7" name="Google Shape;1527;p10"/>
            <p:cNvSpPr/>
            <p:nvPr/>
          </p:nvSpPr>
          <p:spPr>
            <a:xfrm>
              <a:off x="2130800" y="2762375"/>
              <a:ext cx="11800" cy="13500"/>
            </a:xfrm>
            <a:custGeom>
              <a:rect b="b" l="l" r="r" t="t"/>
              <a:pathLst>
                <a:path extrusionOk="0" h="540" w="472">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8" name="Google Shape;1528;p10"/>
            <p:cNvSpPr/>
            <p:nvPr/>
          </p:nvSpPr>
          <p:spPr>
            <a:xfrm>
              <a:off x="1993600" y="2795200"/>
              <a:ext cx="62300" cy="28650"/>
            </a:xfrm>
            <a:custGeom>
              <a:rect b="b" l="l" r="r" t="t"/>
              <a:pathLst>
                <a:path extrusionOk="0" h="1146" w="2492">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29" name="Google Shape;1529;p10"/>
            <p:cNvSpPr/>
            <p:nvPr/>
          </p:nvSpPr>
          <p:spPr>
            <a:xfrm>
              <a:off x="3731700" y="1357575"/>
              <a:ext cx="44650" cy="18550"/>
            </a:xfrm>
            <a:custGeom>
              <a:rect b="b" l="l" r="r" t="t"/>
              <a:pathLst>
                <a:path extrusionOk="0" h="742" w="1786">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0" name="Google Shape;1530;p10"/>
            <p:cNvSpPr/>
            <p:nvPr/>
          </p:nvSpPr>
          <p:spPr>
            <a:xfrm>
              <a:off x="3708150" y="1295300"/>
              <a:ext cx="68200" cy="24425"/>
            </a:xfrm>
            <a:custGeom>
              <a:rect b="b" l="l" r="r" t="t"/>
              <a:pathLst>
                <a:path extrusionOk="0" h="977" w="2728">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1" name="Google Shape;1531;p10"/>
            <p:cNvSpPr/>
            <p:nvPr/>
          </p:nvSpPr>
          <p:spPr>
            <a:xfrm>
              <a:off x="3718250" y="1315500"/>
              <a:ext cx="58100" cy="21900"/>
            </a:xfrm>
            <a:custGeom>
              <a:rect b="b" l="l" r="r" t="t"/>
              <a:pathLst>
                <a:path extrusionOk="0" h="876" w="2324">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2" name="Google Shape;1532;p10"/>
            <p:cNvSpPr/>
            <p:nvPr/>
          </p:nvSpPr>
          <p:spPr>
            <a:xfrm>
              <a:off x="3741800" y="1396300"/>
              <a:ext cx="34550" cy="16000"/>
            </a:xfrm>
            <a:custGeom>
              <a:rect b="b" l="l" r="r" t="t"/>
              <a:pathLst>
                <a:path extrusionOk="0" h="640" w="1382">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3" name="Google Shape;1533;p10"/>
            <p:cNvSpPr/>
            <p:nvPr/>
          </p:nvSpPr>
          <p:spPr>
            <a:xfrm>
              <a:off x="3708150" y="1270875"/>
              <a:ext cx="68200" cy="25275"/>
            </a:xfrm>
            <a:custGeom>
              <a:rect b="b" l="l" r="r" t="t"/>
              <a:pathLst>
                <a:path extrusionOk="0" h="1011" w="2728">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4" name="Google Shape;1534;p10"/>
            <p:cNvSpPr/>
            <p:nvPr/>
          </p:nvSpPr>
          <p:spPr>
            <a:xfrm>
              <a:off x="3733400" y="1377775"/>
              <a:ext cx="42950" cy="19375"/>
            </a:xfrm>
            <a:custGeom>
              <a:rect b="b" l="l" r="r" t="t"/>
              <a:pathLst>
                <a:path extrusionOk="0" h="775" w="1718">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5" name="Google Shape;1535;p10"/>
            <p:cNvSpPr/>
            <p:nvPr/>
          </p:nvSpPr>
          <p:spPr>
            <a:xfrm>
              <a:off x="3340325" y="1364300"/>
              <a:ext cx="161625" cy="55575"/>
            </a:xfrm>
            <a:custGeom>
              <a:rect b="b" l="l" r="r" t="t"/>
              <a:pathLst>
                <a:path extrusionOk="0" h="2223" w="6465">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6" name="Google Shape;1536;p10"/>
            <p:cNvSpPr/>
            <p:nvPr/>
          </p:nvSpPr>
          <p:spPr>
            <a:xfrm>
              <a:off x="3405125" y="1533500"/>
              <a:ext cx="238225" cy="68200"/>
            </a:xfrm>
            <a:custGeom>
              <a:rect b="b" l="l" r="r" t="t"/>
              <a:pathLst>
                <a:path extrusionOk="0" h="2728" w="9529">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7" name="Google Shape;1537;p10"/>
            <p:cNvSpPr/>
            <p:nvPr/>
          </p:nvSpPr>
          <p:spPr>
            <a:xfrm>
              <a:off x="396900" y="2062925"/>
              <a:ext cx="184350" cy="760925"/>
            </a:xfrm>
            <a:custGeom>
              <a:rect b="b" l="l" r="r" t="t"/>
              <a:pathLst>
                <a:path extrusionOk="0" h="30437" w="7374">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8" name="Google Shape;1538;p10"/>
            <p:cNvSpPr/>
            <p:nvPr/>
          </p:nvSpPr>
          <p:spPr>
            <a:xfrm>
              <a:off x="328725" y="1041100"/>
              <a:ext cx="351000" cy="772700"/>
            </a:xfrm>
            <a:custGeom>
              <a:rect b="b" l="l" r="r" t="t"/>
              <a:pathLst>
                <a:path extrusionOk="0" h="30908" w="1404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39" name="Google Shape;1539;p10"/>
            <p:cNvSpPr/>
            <p:nvPr/>
          </p:nvSpPr>
          <p:spPr>
            <a:xfrm>
              <a:off x="3187975" y="1455225"/>
              <a:ext cx="118700" cy="109425"/>
            </a:xfrm>
            <a:custGeom>
              <a:rect b="b" l="l" r="r" t="t"/>
              <a:pathLst>
                <a:path extrusionOk="0" h="4377" w="4748">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0" name="Google Shape;1540;p10"/>
            <p:cNvSpPr/>
            <p:nvPr/>
          </p:nvSpPr>
          <p:spPr>
            <a:xfrm>
              <a:off x="434775" y="1035200"/>
              <a:ext cx="10125" cy="11825"/>
            </a:xfrm>
            <a:custGeom>
              <a:rect b="b" l="l" r="r" t="t"/>
              <a:pathLst>
                <a:path extrusionOk="0" h="473" w="405">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1" name="Google Shape;1541;p10"/>
            <p:cNvSpPr/>
            <p:nvPr/>
          </p:nvSpPr>
          <p:spPr>
            <a:xfrm>
              <a:off x="577850" y="270950"/>
              <a:ext cx="194475" cy="158250"/>
            </a:xfrm>
            <a:custGeom>
              <a:rect b="b" l="l" r="r" t="t"/>
              <a:pathLst>
                <a:path extrusionOk="0" h="6330" w="7779">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2" name="Google Shape;1542;p10"/>
            <p:cNvSpPr/>
            <p:nvPr/>
          </p:nvSpPr>
          <p:spPr>
            <a:xfrm>
              <a:off x="328725" y="961125"/>
              <a:ext cx="417500" cy="928425"/>
            </a:xfrm>
            <a:custGeom>
              <a:rect b="b" l="l" r="r" t="t"/>
              <a:pathLst>
                <a:path extrusionOk="0" h="37137" w="1670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3" name="Google Shape;1543;p10"/>
            <p:cNvSpPr/>
            <p:nvPr/>
          </p:nvSpPr>
          <p:spPr>
            <a:xfrm>
              <a:off x="554300" y="238125"/>
              <a:ext cx="479775" cy="203700"/>
            </a:xfrm>
            <a:custGeom>
              <a:rect b="b" l="l" r="r" t="t"/>
              <a:pathLst>
                <a:path extrusionOk="0" h="8148" w="19191">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4" name="Google Shape;1544;p10"/>
            <p:cNvSpPr/>
            <p:nvPr/>
          </p:nvSpPr>
          <p:spPr>
            <a:xfrm>
              <a:off x="812700" y="238125"/>
              <a:ext cx="198650" cy="136375"/>
            </a:xfrm>
            <a:custGeom>
              <a:rect b="b" l="l" r="r" t="t"/>
              <a:pathLst>
                <a:path extrusionOk="0" h="5455" w="7946">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5" name="Google Shape;1545;p10"/>
            <p:cNvSpPr/>
            <p:nvPr/>
          </p:nvSpPr>
          <p:spPr>
            <a:xfrm>
              <a:off x="3282250" y="332375"/>
              <a:ext cx="417500" cy="425925"/>
            </a:xfrm>
            <a:custGeom>
              <a:rect b="b" l="l" r="r" t="t"/>
              <a:pathLst>
                <a:path extrusionOk="0" h="17037" w="1670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6" name="Google Shape;1546;p10"/>
            <p:cNvSpPr/>
            <p:nvPr/>
          </p:nvSpPr>
          <p:spPr>
            <a:xfrm>
              <a:off x="1163675" y="316400"/>
              <a:ext cx="196150" cy="86700"/>
            </a:xfrm>
            <a:custGeom>
              <a:rect b="b" l="l" r="r" t="t"/>
              <a:pathLst>
                <a:path extrusionOk="0" h="3468" w="7846">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7" name="Google Shape;1547;p10"/>
            <p:cNvSpPr/>
            <p:nvPr/>
          </p:nvSpPr>
          <p:spPr>
            <a:xfrm>
              <a:off x="1182200" y="340800"/>
              <a:ext cx="14325" cy="6750"/>
            </a:xfrm>
            <a:custGeom>
              <a:rect b="b" l="l" r="r" t="t"/>
              <a:pathLst>
                <a:path extrusionOk="0" h="270" w="573">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8" name="Google Shape;1548;p10"/>
            <p:cNvSpPr/>
            <p:nvPr/>
          </p:nvSpPr>
          <p:spPr>
            <a:xfrm>
              <a:off x="1322750" y="339950"/>
              <a:ext cx="7600" cy="38750"/>
            </a:xfrm>
            <a:custGeom>
              <a:rect b="b" l="l" r="r" t="t"/>
              <a:pathLst>
                <a:path extrusionOk="0" h="1550" w="304">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49" name="Google Shape;1549;p10"/>
            <p:cNvSpPr/>
            <p:nvPr/>
          </p:nvSpPr>
          <p:spPr>
            <a:xfrm>
              <a:off x="1311825" y="347525"/>
              <a:ext cx="5900" cy="21075"/>
            </a:xfrm>
            <a:custGeom>
              <a:rect b="b" l="l" r="r" t="t"/>
              <a:pathLst>
                <a:path extrusionOk="0" h="843" w="236">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0" name="Google Shape;1550;p10"/>
            <p:cNvSpPr/>
            <p:nvPr/>
          </p:nvSpPr>
          <p:spPr>
            <a:xfrm>
              <a:off x="1075300" y="284400"/>
              <a:ext cx="87575" cy="75775"/>
            </a:xfrm>
            <a:custGeom>
              <a:rect b="b" l="l" r="r" t="t"/>
              <a:pathLst>
                <a:path extrusionOk="0" h="3031" w="3503">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1" name="Google Shape;1551;p10"/>
            <p:cNvSpPr/>
            <p:nvPr/>
          </p:nvSpPr>
          <p:spPr>
            <a:xfrm>
              <a:off x="3745175" y="1413975"/>
              <a:ext cx="31175" cy="15175"/>
            </a:xfrm>
            <a:custGeom>
              <a:rect b="b" l="l" r="r" t="t"/>
              <a:pathLst>
                <a:path extrusionOk="0" h="607" w="124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2" name="Google Shape;1552;p10"/>
            <p:cNvSpPr/>
            <p:nvPr/>
          </p:nvSpPr>
          <p:spPr>
            <a:xfrm>
              <a:off x="3255300" y="2000625"/>
              <a:ext cx="521050" cy="741575"/>
            </a:xfrm>
            <a:custGeom>
              <a:rect b="b" l="l" r="r" t="t"/>
              <a:pathLst>
                <a:path extrusionOk="0" h="29663" w="20842">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3" name="Google Shape;1553;p10"/>
            <p:cNvSpPr/>
            <p:nvPr/>
          </p:nvSpPr>
          <p:spPr>
            <a:xfrm>
              <a:off x="3169450" y="1194275"/>
              <a:ext cx="606900" cy="726425"/>
            </a:xfrm>
            <a:custGeom>
              <a:rect b="b" l="l" r="r" t="t"/>
              <a:pathLst>
                <a:path extrusionOk="0" h="29057" w="24276">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4" name="Google Shape;1554;p10"/>
            <p:cNvSpPr/>
            <p:nvPr/>
          </p:nvSpPr>
          <p:spPr>
            <a:xfrm>
              <a:off x="1181350" y="352575"/>
              <a:ext cx="14350" cy="7600"/>
            </a:xfrm>
            <a:custGeom>
              <a:rect b="b" l="l" r="r" t="t"/>
              <a:pathLst>
                <a:path extrusionOk="0" h="304" w="57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5" name="Google Shape;1555;p10"/>
            <p:cNvSpPr/>
            <p:nvPr/>
          </p:nvSpPr>
          <p:spPr>
            <a:xfrm>
              <a:off x="3756950" y="1480475"/>
              <a:ext cx="19400" cy="8425"/>
            </a:xfrm>
            <a:custGeom>
              <a:rect b="b" l="l" r="r" t="t"/>
              <a:pathLst>
                <a:path extrusionOk="0" h="337" w="776">
                  <a:moveTo>
                    <a:pt x="775" y="0"/>
                  </a:moveTo>
                  <a:lnTo>
                    <a:pt x="371" y="101"/>
                  </a:lnTo>
                  <a:lnTo>
                    <a:pt x="203" y="202"/>
                  </a:lnTo>
                  <a:lnTo>
                    <a:pt x="1" y="303"/>
                  </a:lnTo>
                  <a:lnTo>
                    <a:pt x="1" y="337"/>
                  </a:lnTo>
                  <a:lnTo>
                    <a:pt x="405" y="337"/>
                  </a:lnTo>
                  <a:lnTo>
                    <a:pt x="775" y="269"/>
                  </a:lnTo>
                  <a:lnTo>
                    <a:pt x="77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6" name="Google Shape;1556;p10"/>
            <p:cNvSpPr/>
            <p:nvPr/>
          </p:nvSpPr>
          <p:spPr>
            <a:xfrm>
              <a:off x="3750225" y="1433325"/>
              <a:ext cx="26125" cy="14325"/>
            </a:xfrm>
            <a:custGeom>
              <a:rect b="b" l="l" r="r" t="t"/>
              <a:pathLst>
                <a:path extrusionOk="0" h="573" w="1045">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7" name="Google Shape;1557;p10"/>
            <p:cNvSpPr/>
            <p:nvPr/>
          </p:nvSpPr>
          <p:spPr>
            <a:xfrm>
              <a:off x="3766225" y="1498975"/>
              <a:ext cx="10125" cy="8450"/>
            </a:xfrm>
            <a:custGeom>
              <a:rect b="b" l="l" r="r" t="t"/>
              <a:pathLst>
                <a:path extrusionOk="0" h="338" w="405">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8" name="Google Shape;1558;p10"/>
            <p:cNvSpPr/>
            <p:nvPr/>
          </p:nvSpPr>
          <p:spPr>
            <a:xfrm>
              <a:off x="3769575" y="2203475"/>
              <a:ext cx="6775" cy="14350"/>
            </a:xfrm>
            <a:custGeom>
              <a:rect b="b" l="l" r="r" t="t"/>
              <a:pathLst>
                <a:path extrusionOk="0" h="574" w="271">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59" name="Google Shape;1559;p10"/>
            <p:cNvSpPr/>
            <p:nvPr/>
          </p:nvSpPr>
          <p:spPr>
            <a:xfrm>
              <a:off x="2059250" y="2761525"/>
              <a:ext cx="9275" cy="15175"/>
            </a:xfrm>
            <a:custGeom>
              <a:rect b="b" l="l" r="r" t="t"/>
              <a:pathLst>
                <a:path extrusionOk="0" h="607" w="371">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0" name="Google Shape;1560;p10"/>
            <p:cNvSpPr/>
            <p:nvPr/>
          </p:nvSpPr>
          <p:spPr>
            <a:xfrm>
              <a:off x="3767900" y="2217800"/>
              <a:ext cx="8450" cy="25275"/>
            </a:xfrm>
            <a:custGeom>
              <a:rect b="b" l="l" r="r" t="t"/>
              <a:pathLst>
                <a:path extrusionOk="0" h="1011" w="338">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1" name="Google Shape;1561;p10"/>
            <p:cNvSpPr/>
            <p:nvPr/>
          </p:nvSpPr>
          <p:spPr>
            <a:xfrm>
              <a:off x="429725" y="2388650"/>
              <a:ext cx="132175" cy="129650"/>
            </a:xfrm>
            <a:custGeom>
              <a:rect b="b" l="l" r="r" t="t"/>
              <a:pathLst>
                <a:path extrusionOk="0" h="5186" w="5287">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2" name="Google Shape;1562;p10"/>
            <p:cNvSpPr/>
            <p:nvPr/>
          </p:nvSpPr>
          <p:spPr>
            <a:xfrm>
              <a:off x="1768875" y="2760700"/>
              <a:ext cx="12650" cy="16000"/>
            </a:xfrm>
            <a:custGeom>
              <a:rect b="b" l="l" r="r" t="t"/>
              <a:pathLst>
                <a:path extrusionOk="0" h="640" w="506">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3" name="Google Shape;1563;p10"/>
            <p:cNvSpPr/>
            <p:nvPr/>
          </p:nvSpPr>
          <p:spPr>
            <a:xfrm>
              <a:off x="1741075" y="2721975"/>
              <a:ext cx="61475" cy="64000"/>
            </a:xfrm>
            <a:custGeom>
              <a:rect b="b" l="l" r="r" t="t"/>
              <a:pathLst>
                <a:path extrusionOk="0" h="2560" w="2459">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4" name="Google Shape;1564;p10"/>
            <p:cNvSpPr/>
            <p:nvPr/>
          </p:nvSpPr>
          <p:spPr>
            <a:xfrm>
              <a:off x="1811800" y="2723650"/>
              <a:ext cx="68200" cy="64000"/>
            </a:xfrm>
            <a:custGeom>
              <a:rect b="b" l="l" r="r" t="t"/>
              <a:pathLst>
                <a:path extrusionOk="0" h="2560" w="2728">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5" name="Google Shape;1565;p10"/>
            <p:cNvSpPr/>
            <p:nvPr/>
          </p:nvSpPr>
          <p:spPr>
            <a:xfrm>
              <a:off x="1839575" y="2762375"/>
              <a:ext cx="14325" cy="16025"/>
            </a:xfrm>
            <a:custGeom>
              <a:rect b="b" l="l" r="r" t="t"/>
              <a:pathLst>
                <a:path extrusionOk="0" h="641" w="573">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6" name="Google Shape;1566;p10"/>
            <p:cNvSpPr/>
            <p:nvPr/>
          </p:nvSpPr>
          <p:spPr>
            <a:xfrm>
              <a:off x="1919525" y="2800250"/>
              <a:ext cx="4225" cy="23600"/>
            </a:xfrm>
            <a:custGeom>
              <a:rect b="b" l="l" r="r" t="t"/>
              <a:pathLst>
                <a:path extrusionOk="0" h="944" w="169">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7" name="Google Shape;1567;p10"/>
            <p:cNvSpPr/>
            <p:nvPr/>
          </p:nvSpPr>
          <p:spPr>
            <a:xfrm>
              <a:off x="1775600" y="2796875"/>
              <a:ext cx="64825" cy="26975"/>
            </a:xfrm>
            <a:custGeom>
              <a:rect b="b" l="l" r="r" t="t"/>
              <a:pathLst>
                <a:path extrusionOk="0" h="1079" w="2593">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8" name="Google Shape;1568;p10"/>
            <p:cNvSpPr/>
            <p:nvPr/>
          </p:nvSpPr>
          <p:spPr>
            <a:xfrm>
              <a:off x="528200" y="2421475"/>
              <a:ext cx="15175" cy="10125"/>
            </a:xfrm>
            <a:custGeom>
              <a:rect b="b" l="l" r="r" t="t"/>
              <a:pathLst>
                <a:path extrusionOk="0" h="405" w="607">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69" name="Google Shape;1569;p10"/>
            <p:cNvSpPr/>
            <p:nvPr/>
          </p:nvSpPr>
          <p:spPr>
            <a:xfrm>
              <a:off x="1885850" y="2721975"/>
              <a:ext cx="63150" cy="68200"/>
            </a:xfrm>
            <a:custGeom>
              <a:rect b="b" l="l" r="r" t="t"/>
              <a:pathLst>
                <a:path extrusionOk="0" h="2728" w="2526">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0" name="Google Shape;1570;p10"/>
            <p:cNvSpPr/>
            <p:nvPr/>
          </p:nvSpPr>
          <p:spPr>
            <a:xfrm>
              <a:off x="1984350" y="2761525"/>
              <a:ext cx="14325" cy="15175"/>
            </a:xfrm>
            <a:custGeom>
              <a:rect b="b" l="l" r="r" t="t"/>
              <a:pathLst>
                <a:path extrusionOk="0" h="607" w="573">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1" name="Google Shape;1571;p10"/>
            <p:cNvSpPr/>
            <p:nvPr/>
          </p:nvSpPr>
          <p:spPr>
            <a:xfrm>
              <a:off x="1973400" y="2674850"/>
              <a:ext cx="68200" cy="42100"/>
            </a:xfrm>
            <a:custGeom>
              <a:rect b="b" l="l" r="r" t="t"/>
              <a:pathLst>
                <a:path extrusionOk="0" h="1684" w="2728">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2" name="Google Shape;1572;p10"/>
            <p:cNvSpPr/>
            <p:nvPr/>
          </p:nvSpPr>
          <p:spPr>
            <a:xfrm>
              <a:off x="1915325" y="2794350"/>
              <a:ext cx="69050" cy="29500"/>
            </a:xfrm>
            <a:custGeom>
              <a:rect b="b" l="l" r="r" t="t"/>
              <a:pathLst>
                <a:path extrusionOk="0" h="1180" w="2762">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3" name="Google Shape;1573;p10"/>
            <p:cNvSpPr/>
            <p:nvPr/>
          </p:nvSpPr>
          <p:spPr>
            <a:xfrm>
              <a:off x="2033150" y="2721975"/>
              <a:ext cx="65675" cy="66525"/>
            </a:xfrm>
            <a:custGeom>
              <a:rect b="b" l="l" r="r" t="t"/>
              <a:pathLst>
                <a:path extrusionOk="0" h="2661" w="2627">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4" name="Google Shape;1574;p10"/>
            <p:cNvSpPr/>
            <p:nvPr/>
          </p:nvSpPr>
          <p:spPr>
            <a:xfrm>
              <a:off x="1913625" y="2764050"/>
              <a:ext cx="10125" cy="13500"/>
            </a:xfrm>
            <a:custGeom>
              <a:rect b="b" l="l" r="r" t="t"/>
              <a:pathLst>
                <a:path extrusionOk="0" h="540" w="405">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5" name="Google Shape;1575;p10"/>
            <p:cNvSpPr/>
            <p:nvPr/>
          </p:nvSpPr>
          <p:spPr>
            <a:xfrm>
              <a:off x="1959075" y="2722825"/>
              <a:ext cx="63175" cy="66500"/>
            </a:xfrm>
            <a:custGeom>
              <a:rect b="b" l="l" r="r" t="t"/>
              <a:pathLst>
                <a:path extrusionOk="0" h="2660" w="2527">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6" name="Google Shape;1576;p10"/>
            <p:cNvSpPr/>
            <p:nvPr/>
          </p:nvSpPr>
          <p:spPr>
            <a:xfrm>
              <a:off x="1895950" y="2673150"/>
              <a:ext cx="69900" cy="43800"/>
            </a:xfrm>
            <a:custGeom>
              <a:rect b="b" l="l" r="r" t="t"/>
              <a:pathLst>
                <a:path extrusionOk="0" h="1752" w="2796">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7" name="Google Shape;1577;p10"/>
            <p:cNvSpPr/>
            <p:nvPr/>
          </p:nvSpPr>
          <p:spPr>
            <a:xfrm>
              <a:off x="1847975" y="2798575"/>
              <a:ext cx="64000" cy="25275"/>
            </a:xfrm>
            <a:custGeom>
              <a:rect b="b" l="l" r="r" t="t"/>
              <a:pathLst>
                <a:path extrusionOk="0" h="1011" w="256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8" name="Google Shape;1578;p10"/>
            <p:cNvSpPr/>
            <p:nvPr/>
          </p:nvSpPr>
          <p:spPr>
            <a:xfrm>
              <a:off x="457500" y="2411375"/>
              <a:ext cx="14325" cy="12650"/>
            </a:xfrm>
            <a:custGeom>
              <a:rect b="b" l="l" r="r" t="t"/>
              <a:pathLst>
                <a:path extrusionOk="0" h="506" w="573">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79" name="Google Shape;1579;p10"/>
            <p:cNvSpPr/>
            <p:nvPr/>
          </p:nvSpPr>
          <p:spPr>
            <a:xfrm>
              <a:off x="438125" y="2432425"/>
              <a:ext cx="19400" cy="6750"/>
            </a:xfrm>
            <a:custGeom>
              <a:rect b="b" l="l" r="r" t="t"/>
              <a:pathLst>
                <a:path extrusionOk="0" h="270" w="776">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0" name="Google Shape;1580;p10"/>
            <p:cNvSpPr/>
            <p:nvPr/>
          </p:nvSpPr>
          <p:spPr>
            <a:xfrm>
              <a:off x="408675" y="2075550"/>
              <a:ext cx="73250" cy="76625"/>
            </a:xfrm>
            <a:custGeom>
              <a:rect b="b" l="l" r="r" t="t"/>
              <a:pathLst>
                <a:path extrusionOk="0" h="3065" w="293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1" name="Google Shape;1581;p10"/>
            <p:cNvSpPr/>
            <p:nvPr/>
          </p:nvSpPr>
          <p:spPr>
            <a:xfrm>
              <a:off x="485275" y="2399600"/>
              <a:ext cx="6750" cy="16850"/>
            </a:xfrm>
            <a:custGeom>
              <a:rect b="b" l="l" r="r" t="t"/>
              <a:pathLst>
                <a:path extrusionOk="0" h="674" w="27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2" name="Google Shape;1582;p10"/>
            <p:cNvSpPr/>
            <p:nvPr/>
          </p:nvSpPr>
          <p:spPr>
            <a:xfrm>
              <a:off x="483575" y="2424850"/>
              <a:ext cx="49700" cy="49700"/>
            </a:xfrm>
            <a:custGeom>
              <a:rect b="b" l="l" r="r" t="t"/>
              <a:pathLst>
                <a:path extrusionOk="0" h="1988" w="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3" name="Google Shape;1583;p10"/>
            <p:cNvSpPr/>
            <p:nvPr/>
          </p:nvSpPr>
          <p:spPr>
            <a:xfrm>
              <a:off x="522300" y="2491350"/>
              <a:ext cx="9275" cy="6750"/>
            </a:xfrm>
            <a:custGeom>
              <a:rect b="b" l="l" r="r" t="t"/>
              <a:pathLst>
                <a:path extrusionOk="0" h="270" w="371">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4" name="Google Shape;1584;p10"/>
            <p:cNvSpPr/>
            <p:nvPr/>
          </p:nvSpPr>
          <p:spPr>
            <a:xfrm>
              <a:off x="519775" y="2663900"/>
              <a:ext cx="10125" cy="13500"/>
            </a:xfrm>
            <a:custGeom>
              <a:rect b="b" l="l" r="r" t="t"/>
              <a:pathLst>
                <a:path extrusionOk="0" h="540" w="405">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5" name="Google Shape;1585;p10"/>
            <p:cNvSpPr/>
            <p:nvPr/>
          </p:nvSpPr>
          <p:spPr>
            <a:xfrm>
              <a:off x="539975" y="2774150"/>
              <a:ext cx="9300" cy="11825"/>
            </a:xfrm>
            <a:custGeom>
              <a:rect b="b" l="l" r="r" t="t"/>
              <a:pathLst>
                <a:path extrusionOk="0" h="473" w="372">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6" name="Google Shape;1586;p10"/>
            <p:cNvSpPr/>
            <p:nvPr/>
          </p:nvSpPr>
          <p:spPr>
            <a:xfrm>
              <a:off x="529875" y="2721125"/>
              <a:ext cx="10975" cy="12650"/>
            </a:xfrm>
            <a:custGeom>
              <a:rect b="b" l="l" r="r" t="t"/>
              <a:pathLst>
                <a:path extrusionOk="0" h="506" w="439">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7" name="Google Shape;1587;p10"/>
            <p:cNvSpPr/>
            <p:nvPr/>
          </p:nvSpPr>
          <p:spPr>
            <a:xfrm>
              <a:off x="529025" y="2693350"/>
              <a:ext cx="10150" cy="11825"/>
            </a:xfrm>
            <a:custGeom>
              <a:rect b="b" l="l" r="r" t="t"/>
              <a:pathLst>
                <a:path extrusionOk="0" h="473" w="406">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8" name="Google Shape;1588;p10"/>
            <p:cNvSpPr/>
            <p:nvPr/>
          </p:nvSpPr>
          <p:spPr>
            <a:xfrm>
              <a:off x="1499525" y="2611700"/>
              <a:ext cx="1114425" cy="212150"/>
            </a:xfrm>
            <a:custGeom>
              <a:rect b="b" l="l" r="r" t="t"/>
              <a:pathLst>
                <a:path extrusionOk="0" h="8486" w="44577">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89" name="Google Shape;1589;p10"/>
            <p:cNvSpPr/>
            <p:nvPr/>
          </p:nvSpPr>
          <p:spPr>
            <a:xfrm>
              <a:off x="2360575" y="2793525"/>
              <a:ext cx="64000" cy="30325"/>
            </a:xfrm>
            <a:custGeom>
              <a:rect b="b" l="l" r="r" t="t"/>
              <a:pathLst>
                <a:path extrusionOk="0" h="1213" w="256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0" name="Google Shape;1590;p10"/>
            <p:cNvSpPr/>
            <p:nvPr/>
          </p:nvSpPr>
          <p:spPr>
            <a:xfrm>
              <a:off x="536625" y="2751425"/>
              <a:ext cx="10125" cy="10125"/>
            </a:xfrm>
            <a:custGeom>
              <a:rect b="b" l="l" r="r" t="t"/>
              <a:pathLst>
                <a:path extrusionOk="0" h="405" w="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sp>
          <p:nvSpPr>
            <p:cNvPr id="1591" name="Google Shape;1591;p10"/>
            <p:cNvSpPr/>
            <p:nvPr/>
          </p:nvSpPr>
          <p:spPr>
            <a:xfrm>
              <a:off x="545875" y="2804450"/>
              <a:ext cx="9275" cy="14350"/>
            </a:xfrm>
            <a:custGeom>
              <a:rect b="b" l="l" r="r" t="t"/>
              <a:pathLst>
                <a:path extrusionOk="0" h="574" w="371">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95A5A6"/>
            </a:solidFill>
            <a:ln>
              <a:noFill/>
            </a:ln>
          </p:spPr>
          <p:txBody>
            <a:bodyPr anchorCtr="0" anchor="ctr" bIns="117025" lIns="117025" spcFirstLastPara="1" rIns="117025" wrap="square" tIns="1170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F5F6F7"/>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31750" y="983100"/>
            <a:ext cx="6880500" cy="777000"/>
          </a:xfrm>
          <a:prstGeom prst="rect">
            <a:avLst/>
          </a:prstGeom>
          <a:noFill/>
          <a:ln>
            <a:noFill/>
          </a:ln>
        </p:spPr>
        <p:txBody>
          <a:bodyPr anchorCtr="0" anchor="b" bIns="91425" lIns="91425" spcFirstLastPara="1" rIns="91425" wrap="square" tIns="91425"/>
          <a:lstStyle>
            <a:lvl1pPr lvl="0" algn="ctr">
              <a:spcBef>
                <a:spcPts val="0"/>
              </a:spcBef>
              <a:spcAft>
                <a:spcPts val="0"/>
              </a:spcAft>
              <a:buClr>
                <a:srgbClr val="F55D4B"/>
              </a:buClr>
              <a:buSzPts val="2800"/>
              <a:buFont typeface="Amatic SC"/>
              <a:buNone/>
              <a:defRPr b="1" sz="2800">
                <a:solidFill>
                  <a:srgbClr val="F55D4B"/>
                </a:solidFill>
                <a:latin typeface="Amatic SC"/>
                <a:ea typeface="Amatic SC"/>
                <a:cs typeface="Amatic SC"/>
                <a:sym typeface="Amatic SC"/>
              </a:defRPr>
            </a:lvl1pPr>
            <a:lvl2pPr lvl="1" algn="ctr">
              <a:spcBef>
                <a:spcPts val="0"/>
              </a:spcBef>
              <a:spcAft>
                <a:spcPts val="0"/>
              </a:spcAft>
              <a:buClr>
                <a:srgbClr val="F55D4B"/>
              </a:buClr>
              <a:buSzPts val="2800"/>
              <a:buFont typeface="Amatic SC"/>
              <a:buNone/>
              <a:defRPr b="1" sz="2800">
                <a:solidFill>
                  <a:srgbClr val="F55D4B"/>
                </a:solidFill>
                <a:latin typeface="Amatic SC"/>
                <a:ea typeface="Amatic SC"/>
                <a:cs typeface="Amatic SC"/>
                <a:sym typeface="Amatic SC"/>
              </a:defRPr>
            </a:lvl2pPr>
            <a:lvl3pPr lvl="2" algn="ctr">
              <a:spcBef>
                <a:spcPts val="0"/>
              </a:spcBef>
              <a:spcAft>
                <a:spcPts val="0"/>
              </a:spcAft>
              <a:buClr>
                <a:srgbClr val="F55D4B"/>
              </a:buClr>
              <a:buSzPts val="2800"/>
              <a:buFont typeface="Amatic SC"/>
              <a:buNone/>
              <a:defRPr b="1" sz="2800">
                <a:solidFill>
                  <a:srgbClr val="F55D4B"/>
                </a:solidFill>
                <a:latin typeface="Amatic SC"/>
                <a:ea typeface="Amatic SC"/>
                <a:cs typeface="Amatic SC"/>
                <a:sym typeface="Amatic SC"/>
              </a:defRPr>
            </a:lvl3pPr>
            <a:lvl4pPr lvl="3" algn="ctr">
              <a:spcBef>
                <a:spcPts val="0"/>
              </a:spcBef>
              <a:spcAft>
                <a:spcPts val="0"/>
              </a:spcAft>
              <a:buClr>
                <a:srgbClr val="F55D4B"/>
              </a:buClr>
              <a:buSzPts val="2800"/>
              <a:buFont typeface="Amatic SC"/>
              <a:buNone/>
              <a:defRPr b="1" sz="2800">
                <a:solidFill>
                  <a:srgbClr val="F55D4B"/>
                </a:solidFill>
                <a:latin typeface="Amatic SC"/>
                <a:ea typeface="Amatic SC"/>
                <a:cs typeface="Amatic SC"/>
                <a:sym typeface="Amatic SC"/>
              </a:defRPr>
            </a:lvl4pPr>
            <a:lvl5pPr lvl="4" algn="ctr">
              <a:spcBef>
                <a:spcPts val="0"/>
              </a:spcBef>
              <a:spcAft>
                <a:spcPts val="0"/>
              </a:spcAft>
              <a:buClr>
                <a:srgbClr val="F55D4B"/>
              </a:buClr>
              <a:buSzPts val="2800"/>
              <a:buFont typeface="Amatic SC"/>
              <a:buNone/>
              <a:defRPr b="1" sz="2800">
                <a:solidFill>
                  <a:srgbClr val="F55D4B"/>
                </a:solidFill>
                <a:latin typeface="Amatic SC"/>
                <a:ea typeface="Amatic SC"/>
                <a:cs typeface="Amatic SC"/>
                <a:sym typeface="Amatic SC"/>
              </a:defRPr>
            </a:lvl5pPr>
            <a:lvl6pPr lvl="5" algn="ctr">
              <a:spcBef>
                <a:spcPts val="0"/>
              </a:spcBef>
              <a:spcAft>
                <a:spcPts val="0"/>
              </a:spcAft>
              <a:buClr>
                <a:srgbClr val="F55D4B"/>
              </a:buClr>
              <a:buSzPts val="2800"/>
              <a:buFont typeface="Amatic SC"/>
              <a:buNone/>
              <a:defRPr b="1" sz="2800">
                <a:solidFill>
                  <a:srgbClr val="F55D4B"/>
                </a:solidFill>
                <a:latin typeface="Amatic SC"/>
                <a:ea typeface="Amatic SC"/>
                <a:cs typeface="Amatic SC"/>
                <a:sym typeface="Amatic SC"/>
              </a:defRPr>
            </a:lvl6pPr>
            <a:lvl7pPr lvl="6" algn="ctr">
              <a:spcBef>
                <a:spcPts val="0"/>
              </a:spcBef>
              <a:spcAft>
                <a:spcPts val="0"/>
              </a:spcAft>
              <a:buClr>
                <a:srgbClr val="F55D4B"/>
              </a:buClr>
              <a:buSzPts val="2800"/>
              <a:buFont typeface="Amatic SC"/>
              <a:buNone/>
              <a:defRPr b="1" sz="2800">
                <a:solidFill>
                  <a:srgbClr val="F55D4B"/>
                </a:solidFill>
                <a:latin typeface="Amatic SC"/>
                <a:ea typeface="Amatic SC"/>
                <a:cs typeface="Amatic SC"/>
                <a:sym typeface="Amatic SC"/>
              </a:defRPr>
            </a:lvl7pPr>
            <a:lvl8pPr lvl="7" algn="ctr">
              <a:spcBef>
                <a:spcPts val="0"/>
              </a:spcBef>
              <a:spcAft>
                <a:spcPts val="0"/>
              </a:spcAft>
              <a:buClr>
                <a:srgbClr val="F55D4B"/>
              </a:buClr>
              <a:buSzPts val="2800"/>
              <a:buFont typeface="Amatic SC"/>
              <a:buNone/>
              <a:defRPr b="1" sz="2800">
                <a:solidFill>
                  <a:srgbClr val="F55D4B"/>
                </a:solidFill>
                <a:latin typeface="Amatic SC"/>
                <a:ea typeface="Amatic SC"/>
                <a:cs typeface="Amatic SC"/>
                <a:sym typeface="Amatic SC"/>
              </a:defRPr>
            </a:lvl8pPr>
            <a:lvl9pPr lvl="8" algn="ctr">
              <a:spcBef>
                <a:spcPts val="0"/>
              </a:spcBef>
              <a:spcAft>
                <a:spcPts val="0"/>
              </a:spcAft>
              <a:buClr>
                <a:srgbClr val="F55D4B"/>
              </a:buClr>
              <a:buSzPts val="2800"/>
              <a:buFont typeface="Amatic SC"/>
              <a:buNone/>
              <a:defRPr b="1" sz="2800">
                <a:solidFill>
                  <a:srgbClr val="F55D4B"/>
                </a:solidFill>
                <a:latin typeface="Amatic SC"/>
                <a:ea typeface="Amatic SC"/>
                <a:cs typeface="Amatic SC"/>
                <a:sym typeface="Amatic SC"/>
              </a:defRPr>
            </a:lvl9pPr>
          </a:lstStyle>
          <a:p/>
        </p:txBody>
      </p:sp>
      <p:sp>
        <p:nvSpPr>
          <p:cNvPr id="7" name="Google Shape;7;p1"/>
          <p:cNvSpPr txBox="1"/>
          <p:nvPr>
            <p:ph idx="1" type="body"/>
          </p:nvPr>
        </p:nvSpPr>
        <p:spPr>
          <a:xfrm>
            <a:off x="1131750" y="1902800"/>
            <a:ext cx="6880500" cy="4665000"/>
          </a:xfrm>
          <a:prstGeom prst="rect">
            <a:avLst/>
          </a:prstGeom>
          <a:noFill/>
          <a:ln>
            <a:noFill/>
          </a:ln>
        </p:spPr>
        <p:txBody>
          <a:bodyPr anchorCtr="0" anchor="t" bIns="91425" lIns="91425" spcFirstLastPara="1" rIns="91425" wrap="square" tIns="91425"/>
          <a:lstStyle>
            <a:lvl1pPr indent="-393700" lvl="0" marL="457200">
              <a:spcBef>
                <a:spcPts val="600"/>
              </a:spcBef>
              <a:spcAft>
                <a:spcPts val="0"/>
              </a:spcAft>
              <a:buClr>
                <a:srgbClr val="2C3E50"/>
              </a:buClr>
              <a:buSzPts val="2600"/>
              <a:buFont typeface="Merriweather"/>
              <a:buChar char="✖"/>
              <a:defRPr sz="2600">
                <a:solidFill>
                  <a:srgbClr val="2C3E50"/>
                </a:solidFill>
                <a:latin typeface="Merriweather"/>
                <a:ea typeface="Merriweather"/>
                <a:cs typeface="Merriweather"/>
                <a:sym typeface="Merriweather"/>
              </a:defRPr>
            </a:lvl1pPr>
            <a:lvl2pPr indent="-368300" lvl="1" marL="914400">
              <a:spcBef>
                <a:spcPts val="0"/>
              </a:spcBef>
              <a:spcAft>
                <a:spcPts val="0"/>
              </a:spcAft>
              <a:buClr>
                <a:srgbClr val="2C3E50"/>
              </a:buClr>
              <a:buSzPts val="2200"/>
              <a:buFont typeface="Merriweather"/>
              <a:buChar char="○"/>
              <a:defRPr sz="2200">
                <a:solidFill>
                  <a:srgbClr val="2C3E50"/>
                </a:solidFill>
                <a:latin typeface="Merriweather"/>
                <a:ea typeface="Merriweather"/>
                <a:cs typeface="Merriweather"/>
                <a:sym typeface="Merriweather"/>
              </a:defRPr>
            </a:lvl2pPr>
            <a:lvl3pPr indent="-342900" lvl="2" marL="1371600">
              <a:spcBef>
                <a:spcPts val="0"/>
              </a:spcBef>
              <a:spcAft>
                <a:spcPts val="0"/>
              </a:spcAft>
              <a:buClr>
                <a:srgbClr val="2C3E50"/>
              </a:buClr>
              <a:buSzPts val="1800"/>
              <a:buFont typeface="Merriweather"/>
              <a:buChar char="■"/>
              <a:defRPr sz="1800">
                <a:solidFill>
                  <a:srgbClr val="2C3E50"/>
                </a:solidFill>
                <a:latin typeface="Merriweather"/>
                <a:ea typeface="Merriweather"/>
                <a:cs typeface="Merriweather"/>
                <a:sym typeface="Merriweather"/>
              </a:defRPr>
            </a:lvl3pPr>
            <a:lvl4pPr indent="-342900" lvl="3" marL="1828800">
              <a:spcBef>
                <a:spcPts val="0"/>
              </a:spcBef>
              <a:spcAft>
                <a:spcPts val="0"/>
              </a:spcAft>
              <a:buClr>
                <a:srgbClr val="2C3E50"/>
              </a:buClr>
              <a:buSzPts val="1800"/>
              <a:buFont typeface="Merriweather"/>
              <a:buChar char="●"/>
              <a:defRPr sz="1800">
                <a:solidFill>
                  <a:srgbClr val="2C3E50"/>
                </a:solidFill>
                <a:latin typeface="Merriweather"/>
                <a:ea typeface="Merriweather"/>
                <a:cs typeface="Merriweather"/>
                <a:sym typeface="Merriweather"/>
              </a:defRPr>
            </a:lvl4pPr>
            <a:lvl5pPr indent="-342900" lvl="4" marL="2286000">
              <a:spcBef>
                <a:spcPts val="0"/>
              </a:spcBef>
              <a:spcAft>
                <a:spcPts val="0"/>
              </a:spcAft>
              <a:buClr>
                <a:srgbClr val="2C3E50"/>
              </a:buClr>
              <a:buSzPts val="1800"/>
              <a:buFont typeface="Merriweather"/>
              <a:buChar char="○"/>
              <a:defRPr sz="1800">
                <a:solidFill>
                  <a:srgbClr val="2C3E50"/>
                </a:solidFill>
                <a:latin typeface="Merriweather"/>
                <a:ea typeface="Merriweather"/>
                <a:cs typeface="Merriweather"/>
                <a:sym typeface="Merriweather"/>
              </a:defRPr>
            </a:lvl5pPr>
            <a:lvl6pPr indent="-342900" lvl="5" marL="2743200">
              <a:spcBef>
                <a:spcPts val="0"/>
              </a:spcBef>
              <a:spcAft>
                <a:spcPts val="0"/>
              </a:spcAft>
              <a:buClr>
                <a:srgbClr val="2C3E50"/>
              </a:buClr>
              <a:buSzPts val="1800"/>
              <a:buFont typeface="Merriweather"/>
              <a:buChar char="■"/>
              <a:defRPr sz="1800">
                <a:solidFill>
                  <a:srgbClr val="2C3E50"/>
                </a:solidFill>
                <a:latin typeface="Merriweather"/>
                <a:ea typeface="Merriweather"/>
                <a:cs typeface="Merriweather"/>
                <a:sym typeface="Merriweather"/>
              </a:defRPr>
            </a:lvl6pPr>
            <a:lvl7pPr indent="-342900" lvl="6" marL="3200400">
              <a:spcBef>
                <a:spcPts val="0"/>
              </a:spcBef>
              <a:spcAft>
                <a:spcPts val="0"/>
              </a:spcAft>
              <a:buClr>
                <a:srgbClr val="2C3E50"/>
              </a:buClr>
              <a:buSzPts val="1800"/>
              <a:buFont typeface="Merriweather"/>
              <a:buChar char="●"/>
              <a:defRPr sz="1800">
                <a:solidFill>
                  <a:srgbClr val="2C3E50"/>
                </a:solidFill>
                <a:latin typeface="Merriweather"/>
                <a:ea typeface="Merriweather"/>
                <a:cs typeface="Merriweather"/>
                <a:sym typeface="Merriweather"/>
              </a:defRPr>
            </a:lvl7pPr>
            <a:lvl8pPr indent="-342900" lvl="7" marL="3657600">
              <a:spcBef>
                <a:spcPts val="0"/>
              </a:spcBef>
              <a:spcAft>
                <a:spcPts val="0"/>
              </a:spcAft>
              <a:buClr>
                <a:srgbClr val="2C3E50"/>
              </a:buClr>
              <a:buSzPts val="1800"/>
              <a:buFont typeface="Merriweather"/>
              <a:buChar char="○"/>
              <a:defRPr sz="1800">
                <a:solidFill>
                  <a:srgbClr val="2C3E50"/>
                </a:solidFill>
                <a:latin typeface="Merriweather"/>
                <a:ea typeface="Merriweather"/>
                <a:cs typeface="Merriweather"/>
                <a:sym typeface="Merriweather"/>
              </a:defRPr>
            </a:lvl8pPr>
            <a:lvl9pPr indent="-342900" lvl="8" marL="4114800">
              <a:spcBef>
                <a:spcPts val="0"/>
              </a:spcBef>
              <a:spcAft>
                <a:spcPts val="0"/>
              </a:spcAft>
              <a:buClr>
                <a:srgbClr val="2C3E50"/>
              </a:buClr>
              <a:buSzPts val="1800"/>
              <a:buFont typeface="Merriweather"/>
              <a:buChar char="■"/>
              <a:defRPr sz="1800">
                <a:solidFill>
                  <a:srgbClr val="2C3E50"/>
                </a:solidFill>
                <a:latin typeface="Merriweather"/>
                <a:ea typeface="Merriweather"/>
                <a:cs typeface="Merriweather"/>
                <a:sym typeface="Merriweath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7" name="Shape 1807"/>
        <p:cNvGrpSpPr/>
        <p:nvPr/>
      </p:nvGrpSpPr>
      <p:grpSpPr>
        <a:xfrm>
          <a:off x="0" y="0"/>
          <a:ext cx="0" cy="0"/>
          <a:chOff x="0" y="0"/>
          <a:chExt cx="0" cy="0"/>
        </a:xfrm>
      </p:grpSpPr>
      <p:sp>
        <p:nvSpPr>
          <p:cNvPr id="1808" name="Google Shape;1808;p13"/>
          <p:cNvSpPr txBox="1"/>
          <p:nvPr>
            <p:ph type="ctrTitle"/>
          </p:nvPr>
        </p:nvSpPr>
        <p:spPr>
          <a:xfrm>
            <a:off x="2191050" y="2427150"/>
            <a:ext cx="4761900" cy="154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Actividad Reglamento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2" name="Shape 1812"/>
        <p:cNvGrpSpPr/>
        <p:nvPr/>
      </p:nvGrpSpPr>
      <p:grpSpPr>
        <a:xfrm>
          <a:off x="0" y="0"/>
          <a:ext cx="0" cy="0"/>
          <a:chOff x="0" y="0"/>
          <a:chExt cx="0" cy="0"/>
        </a:xfrm>
      </p:grpSpPr>
      <p:sp>
        <p:nvSpPr>
          <p:cNvPr id="1813" name="Google Shape;1813;p14"/>
          <p:cNvSpPr txBox="1"/>
          <p:nvPr>
            <p:ph type="title"/>
          </p:nvPr>
        </p:nvSpPr>
        <p:spPr>
          <a:xfrm>
            <a:off x="1131750" y="830700"/>
            <a:ext cx="6880500" cy="77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 1</a:t>
            </a:r>
            <a:endParaRPr/>
          </a:p>
        </p:txBody>
      </p:sp>
      <p:sp>
        <p:nvSpPr>
          <p:cNvPr id="1814" name="Google Shape;1814;p14"/>
          <p:cNvSpPr txBox="1"/>
          <p:nvPr/>
        </p:nvSpPr>
        <p:spPr>
          <a:xfrm>
            <a:off x="1039800" y="1719750"/>
            <a:ext cx="7064400" cy="22071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200">
                <a:solidFill>
                  <a:srgbClr val="2C3E50"/>
                </a:solidFill>
                <a:latin typeface="Merriweather"/>
                <a:ea typeface="Merriweather"/>
                <a:cs typeface="Merriweather"/>
                <a:sym typeface="Merriweather"/>
              </a:rPr>
              <a:t>S</a:t>
            </a:r>
            <a:r>
              <a:rPr b="1" lang="en">
                <a:solidFill>
                  <a:srgbClr val="2C3E50"/>
                </a:solidFill>
                <a:latin typeface="Merriweather"/>
                <a:ea typeface="Merriweather"/>
                <a:cs typeface="Merriweather"/>
                <a:sym typeface="Merriweather"/>
              </a:rPr>
              <a:t>haron es una estudiante originaria de Europa del este, originalmente vino de visita un semestre a México, gracias al apoyo del Club Rotario. Le gustó la forma de trabajar del TEC y desea entrar a la carrera de ITC. Ella ya había realizado algunos estudios universitarios en su país. ¿Qué procede, cómo la podemos ayudar? Por cierto, entre otras cosas quiere revalidar Física 1; ¿Qué va a suceder si no acredita el examen de ubicación de física?</a:t>
            </a:r>
            <a:endParaRPr b="1">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a:solidFill>
                <a:srgbClr val="2C3E50"/>
              </a:solidFill>
              <a:latin typeface="Merriweather"/>
              <a:ea typeface="Merriweather"/>
              <a:cs typeface="Merriweather"/>
              <a:sym typeface="Merriweather"/>
            </a:endParaRPr>
          </a:p>
          <a:p>
            <a:pPr indent="0" lvl="0" marL="0" rtl="0" algn="just">
              <a:spcBef>
                <a:spcPts val="600"/>
              </a:spcBef>
              <a:spcAft>
                <a:spcPts val="0"/>
              </a:spcAft>
              <a:buClr>
                <a:schemeClr val="dk1"/>
              </a:buClr>
              <a:buSzPts val="1100"/>
              <a:buFont typeface="Arial"/>
              <a:buNone/>
            </a:pPr>
            <a:r>
              <a:rPr lang="en">
                <a:solidFill>
                  <a:srgbClr val="2C3E50"/>
                </a:solidFill>
                <a:latin typeface="Merriweather"/>
                <a:ea typeface="Merriweather"/>
                <a:cs typeface="Merriweather"/>
                <a:sym typeface="Merriweather"/>
              </a:rPr>
              <a:t>Sharon debe de cumplir con los requisitos legal para que sus estudios previamente realizados en Europa del este, sean reconocidos. Ya que cumpla con esto </a:t>
            </a:r>
            <a:r>
              <a:rPr lang="en">
                <a:solidFill>
                  <a:srgbClr val="2C3E50"/>
                </a:solidFill>
                <a:latin typeface="Merriweather"/>
                <a:ea typeface="Merriweather"/>
                <a:cs typeface="Merriweather"/>
                <a:sym typeface="Merriweather"/>
              </a:rPr>
              <a:t>deberá</a:t>
            </a:r>
            <a:r>
              <a:rPr lang="en">
                <a:solidFill>
                  <a:srgbClr val="2C3E50"/>
                </a:solidFill>
                <a:latin typeface="Merriweather"/>
                <a:ea typeface="Merriweather"/>
                <a:cs typeface="Merriweather"/>
                <a:sym typeface="Merriweather"/>
              </a:rPr>
              <a:t> de pasar por el proceso de admisión y entregar la documentación </a:t>
            </a:r>
            <a:r>
              <a:rPr lang="en">
                <a:solidFill>
                  <a:srgbClr val="2C3E50"/>
                </a:solidFill>
                <a:latin typeface="Merriweather"/>
                <a:ea typeface="Merriweather"/>
                <a:cs typeface="Merriweather"/>
                <a:sym typeface="Merriweather"/>
              </a:rPr>
              <a:t>necesaria</a:t>
            </a:r>
            <a:r>
              <a:rPr lang="en">
                <a:solidFill>
                  <a:srgbClr val="2C3E50"/>
                </a:solidFill>
                <a:latin typeface="Merriweather"/>
                <a:ea typeface="Merriweather"/>
                <a:cs typeface="Merriweather"/>
                <a:sym typeface="Merriweather"/>
              </a:rPr>
              <a:t> que la institución pide. </a:t>
            </a:r>
            <a:endParaRPr>
              <a:solidFill>
                <a:srgbClr val="2C3E50"/>
              </a:solidFill>
              <a:latin typeface="Merriweather"/>
              <a:ea typeface="Merriweather"/>
              <a:cs typeface="Merriweather"/>
              <a:sym typeface="Merriweather"/>
            </a:endParaRPr>
          </a:p>
          <a:p>
            <a:pPr indent="0" lvl="0" marL="0" rtl="0" algn="just">
              <a:spcBef>
                <a:spcPts val="600"/>
              </a:spcBef>
              <a:spcAft>
                <a:spcPts val="0"/>
              </a:spcAft>
              <a:buClr>
                <a:schemeClr val="dk1"/>
              </a:buClr>
              <a:buSzPts val="1100"/>
              <a:buFont typeface="Arial"/>
              <a:buNone/>
            </a:pPr>
            <a:r>
              <a:rPr lang="en">
                <a:solidFill>
                  <a:srgbClr val="2C3E50"/>
                </a:solidFill>
                <a:latin typeface="Merriweather"/>
                <a:ea typeface="Merriweather"/>
                <a:cs typeface="Merriweather"/>
                <a:sym typeface="Merriweather"/>
              </a:rPr>
              <a:t>Para poder revalidar la </a:t>
            </a:r>
            <a:r>
              <a:rPr lang="en">
                <a:solidFill>
                  <a:srgbClr val="2C3E50"/>
                </a:solidFill>
                <a:latin typeface="Merriweather"/>
                <a:ea typeface="Merriweather"/>
                <a:cs typeface="Merriweather"/>
                <a:sym typeface="Merriweather"/>
              </a:rPr>
              <a:t>materia</a:t>
            </a:r>
            <a:r>
              <a:rPr lang="en">
                <a:solidFill>
                  <a:srgbClr val="2C3E50"/>
                </a:solidFill>
                <a:latin typeface="Merriweather"/>
                <a:ea typeface="Merriweather"/>
                <a:cs typeface="Merriweather"/>
                <a:sym typeface="Merriweather"/>
              </a:rPr>
              <a:t> de Física 1 y no tomar el examen de ubicación de física, la institución en donde la cursó debe de estar reconocida por la </a:t>
            </a:r>
            <a:r>
              <a:rPr lang="en">
                <a:solidFill>
                  <a:srgbClr val="2C3E50"/>
                </a:solidFill>
                <a:latin typeface="Merriweather"/>
                <a:ea typeface="Merriweather"/>
                <a:cs typeface="Merriweather"/>
                <a:sym typeface="Merriweather"/>
              </a:rPr>
              <a:t>Secretaría</a:t>
            </a:r>
            <a:r>
              <a:rPr lang="en">
                <a:solidFill>
                  <a:srgbClr val="2C3E50"/>
                </a:solidFill>
                <a:latin typeface="Merriweather"/>
                <a:ea typeface="Merriweather"/>
                <a:cs typeface="Merriweather"/>
                <a:sym typeface="Merriweather"/>
              </a:rPr>
              <a:t> de Educación Pública, de lo contrario el examen de ubicación es necesario y si no lo acredita no va a poder revalidar la materia. Por otro lado el único caso en el que puede revalidar la materia es si Sharon la cursó en el Bachillerato Internacional y cumple con los criterios </a:t>
            </a:r>
            <a:r>
              <a:rPr lang="en">
                <a:solidFill>
                  <a:srgbClr val="2C3E50"/>
                </a:solidFill>
                <a:latin typeface="Merriweather"/>
                <a:ea typeface="Merriweather"/>
                <a:cs typeface="Merriweather"/>
                <a:sym typeface="Merriweather"/>
              </a:rPr>
              <a:t>académicos</a:t>
            </a:r>
            <a:r>
              <a:rPr lang="en">
                <a:solidFill>
                  <a:srgbClr val="2C3E50"/>
                </a:solidFill>
                <a:latin typeface="Merriweather"/>
                <a:ea typeface="Merriweather"/>
                <a:cs typeface="Merriweather"/>
                <a:sym typeface="Merriweather"/>
              </a:rPr>
              <a:t>. </a:t>
            </a:r>
            <a:endParaRPr>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a:solidFill>
                <a:srgbClr val="2C3E50"/>
              </a:solidFill>
              <a:latin typeface="Merriweather"/>
              <a:ea typeface="Merriweather"/>
              <a:cs typeface="Merriweather"/>
              <a:sym typeface="Merriweather"/>
            </a:endParaRPr>
          </a:p>
          <a:p>
            <a:pPr indent="0" lvl="0" marL="0" rtl="0" algn="l">
              <a:spcBef>
                <a:spcPts val="600"/>
              </a:spcBef>
              <a:spcAft>
                <a:spcPts val="0"/>
              </a:spcAft>
              <a:buNone/>
            </a:pPr>
            <a:r>
              <a:t/>
            </a:r>
            <a:endParaRPr sz="1200">
              <a:solidFill>
                <a:srgbClr val="2C3E50"/>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8" name="Shape 1818"/>
        <p:cNvGrpSpPr/>
        <p:nvPr/>
      </p:nvGrpSpPr>
      <p:grpSpPr>
        <a:xfrm>
          <a:off x="0" y="0"/>
          <a:ext cx="0" cy="0"/>
          <a:chOff x="0" y="0"/>
          <a:chExt cx="0" cy="0"/>
        </a:xfrm>
      </p:grpSpPr>
      <p:sp>
        <p:nvSpPr>
          <p:cNvPr id="1819" name="Google Shape;1819;p15"/>
          <p:cNvSpPr txBox="1"/>
          <p:nvPr>
            <p:ph type="title"/>
          </p:nvPr>
        </p:nvSpPr>
        <p:spPr>
          <a:xfrm>
            <a:off x="1131750" y="830700"/>
            <a:ext cx="6880500" cy="77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 2</a:t>
            </a:r>
            <a:endParaRPr/>
          </a:p>
        </p:txBody>
      </p:sp>
      <p:sp>
        <p:nvSpPr>
          <p:cNvPr id="1820" name="Google Shape;1820;p15"/>
          <p:cNvSpPr txBox="1"/>
          <p:nvPr/>
        </p:nvSpPr>
        <p:spPr>
          <a:xfrm>
            <a:off x="1452750" y="2035350"/>
            <a:ext cx="6631200" cy="12783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Clr>
                <a:schemeClr val="dk1"/>
              </a:buClr>
              <a:buSzPts val="1100"/>
              <a:buFont typeface="Arial"/>
              <a:buNone/>
            </a:pPr>
            <a:r>
              <a:rPr b="1" lang="en" sz="1600">
                <a:solidFill>
                  <a:srgbClr val="2C3E50"/>
                </a:solidFill>
                <a:latin typeface="Merriweather"/>
                <a:ea typeface="Merriweather"/>
                <a:cs typeface="Merriweather"/>
                <a:sym typeface="Merriweather"/>
              </a:rPr>
              <a:t>Enrique cursa 1er semestre de ITI117, pero una de sus materias se imparte lunes y jueves a las 7:00 am. Quiere cambiar esta materia por TI2011 Administración y evaluación de proyectos, materia que le aparece como opción dentro de OP1017 en 5to semestre. Ya revisó el plan de estudios y no tiene requisitos de haber cursado una materia previa. ¿Puede cursarla?</a:t>
            </a:r>
            <a:endParaRPr b="1" sz="1600">
              <a:solidFill>
                <a:srgbClr val="2C3E50"/>
              </a:solidFill>
              <a:latin typeface="Merriweather"/>
              <a:ea typeface="Merriweather"/>
              <a:cs typeface="Merriweather"/>
              <a:sym typeface="Merriweather"/>
            </a:endParaRPr>
          </a:p>
          <a:p>
            <a:pPr indent="0" lvl="0" marL="0" rtl="0" algn="ctr">
              <a:spcBef>
                <a:spcPts val="600"/>
              </a:spcBef>
              <a:spcAft>
                <a:spcPts val="0"/>
              </a:spcAft>
              <a:buClr>
                <a:schemeClr val="dk1"/>
              </a:buClr>
              <a:buSzPts val="1100"/>
              <a:buFont typeface="Arial"/>
              <a:buNone/>
            </a:pPr>
            <a:r>
              <a:t/>
            </a:r>
            <a:endParaRPr b="1" sz="1600">
              <a:solidFill>
                <a:srgbClr val="2C3E50"/>
              </a:solidFill>
              <a:latin typeface="Merriweather"/>
              <a:ea typeface="Merriweather"/>
              <a:cs typeface="Merriweather"/>
              <a:sym typeface="Merriweather"/>
            </a:endParaRPr>
          </a:p>
          <a:p>
            <a:pPr indent="0" lvl="0" marL="0" rtl="0" algn="just">
              <a:spcBef>
                <a:spcPts val="600"/>
              </a:spcBef>
              <a:spcAft>
                <a:spcPts val="0"/>
              </a:spcAft>
              <a:buClr>
                <a:schemeClr val="dk1"/>
              </a:buClr>
              <a:buSzPts val="1100"/>
              <a:buFont typeface="Arial"/>
              <a:buNone/>
            </a:pPr>
            <a:r>
              <a:rPr lang="en" sz="1600">
                <a:solidFill>
                  <a:srgbClr val="2C3E50"/>
                </a:solidFill>
                <a:latin typeface="Merriweather"/>
                <a:ea typeface="Merriweather"/>
                <a:cs typeface="Merriweather"/>
                <a:sym typeface="Merriweather"/>
              </a:rPr>
              <a:t>No, porque a pesar de que la materia no tiene requisitos de haber cursado una materia previa, si tiene el requisito de estar cursando por lo menos el periodo 5, lo cual no es el caso de Enrique que </a:t>
            </a:r>
            <a:r>
              <a:rPr lang="en" sz="1600">
                <a:solidFill>
                  <a:srgbClr val="2C3E50"/>
                </a:solidFill>
                <a:latin typeface="Merriweather"/>
                <a:ea typeface="Merriweather"/>
                <a:cs typeface="Merriweather"/>
                <a:sym typeface="Merriweather"/>
              </a:rPr>
              <a:t>está</a:t>
            </a:r>
            <a:r>
              <a:rPr lang="en" sz="1600">
                <a:solidFill>
                  <a:srgbClr val="2C3E50"/>
                </a:solidFill>
                <a:latin typeface="Merriweather"/>
                <a:ea typeface="Merriweather"/>
                <a:cs typeface="Merriweather"/>
                <a:sym typeface="Merriweather"/>
              </a:rPr>
              <a:t> cursando el primer semestre. </a:t>
            </a:r>
            <a:endParaRPr sz="1600">
              <a:solidFill>
                <a:srgbClr val="2C3E50"/>
              </a:solidFill>
              <a:latin typeface="Merriweather"/>
              <a:ea typeface="Merriweather"/>
              <a:cs typeface="Merriweather"/>
              <a:sym typeface="Merriweather"/>
            </a:endParaRPr>
          </a:p>
          <a:p>
            <a:pPr indent="0" lvl="0" marL="0" rtl="0" algn="ctr">
              <a:spcBef>
                <a:spcPts val="600"/>
              </a:spcBef>
              <a:spcAft>
                <a:spcPts val="0"/>
              </a:spcAft>
              <a:buClr>
                <a:schemeClr val="dk1"/>
              </a:buClr>
              <a:buSzPts val="1100"/>
              <a:buFont typeface="Arial"/>
              <a:buNone/>
            </a:pPr>
            <a:r>
              <a:t/>
            </a:r>
            <a:endParaRPr b="1" sz="16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None/>
            </a:pPr>
            <a:r>
              <a:t/>
            </a:r>
            <a:endParaRPr sz="1200">
              <a:solidFill>
                <a:srgbClr val="2C3E50"/>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4" name="Shape 1824"/>
        <p:cNvGrpSpPr/>
        <p:nvPr/>
      </p:nvGrpSpPr>
      <p:grpSpPr>
        <a:xfrm>
          <a:off x="0" y="0"/>
          <a:ext cx="0" cy="0"/>
          <a:chOff x="0" y="0"/>
          <a:chExt cx="0" cy="0"/>
        </a:xfrm>
      </p:grpSpPr>
      <p:sp>
        <p:nvSpPr>
          <p:cNvPr id="1825" name="Google Shape;1825;p16"/>
          <p:cNvSpPr txBox="1"/>
          <p:nvPr>
            <p:ph type="title"/>
          </p:nvPr>
        </p:nvSpPr>
        <p:spPr>
          <a:xfrm>
            <a:off x="1131750" y="830700"/>
            <a:ext cx="6880500" cy="77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 3</a:t>
            </a:r>
            <a:endParaRPr/>
          </a:p>
        </p:txBody>
      </p:sp>
      <p:sp>
        <p:nvSpPr>
          <p:cNvPr id="1826" name="Google Shape;1826;p16"/>
          <p:cNvSpPr txBox="1"/>
          <p:nvPr/>
        </p:nvSpPr>
        <p:spPr>
          <a:xfrm>
            <a:off x="1452750" y="2035350"/>
            <a:ext cx="6631200" cy="1278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rgbClr val="2C3E50"/>
                </a:solidFill>
                <a:latin typeface="Merriweather"/>
                <a:ea typeface="Merriweather"/>
                <a:cs typeface="Merriweather"/>
                <a:sym typeface="Merriweather"/>
              </a:rPr>
              <a:t>Mónica quiere llevar Sistemas operativos y va a inscribir Fundamentos de programación por tercera ocasión, entre otros detalles el semestre pasado cursó Organización computacional, pero la reprobó ¿podrá inscribir operativos?</a:t>
            </a:r>
            <a:endParaRPr sz="18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None/>
            </a:pPr>
            <a:r>
              <a:t/>
            </a:r>
            <a:endParaRPr sz="1200">
              <a:solidFill>
                <a:srgbClr val="2C3E50"/>
              </a:solidFill>
              <a:latin typeface="Merriweather"/>
              <a:ea typeface="Merriweather"/>
              <a:cs typeface="Merriweather"/>
              <a:sym typeface="Merriweather"/>
            </a:endParaRPr>
          </a:p>
        </p:txBody>
      </p:sp>
      <p:sp>
        <p:nvSpPr>
          <p:cNvPr id="1827" name="Google Shape;1827;p16"/>
          <p:cNvSpPr txBox="1"/>
          <p:nvPr/>
        </p:nvSpPr>
        <p:spPr>
          <a:xfrm>
            <a:off x="382250" y="3885450"/>
            <a:ext cx="8544300" cy="27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Si, puede ya siempre y cuando haya aporbado todos las demás que son requisito, ya que </a:t>
            </a:r>
            <a:r>
              <a:rPr lang="en" sz="1800"/>
              <a:t>está</a:t>
            </a:r>
            <a:r>
              <a:rPr lang="en" sz="1800"/>
              <a:t> en específico, solo </a:t>
            </a:r>
            <a:r>
              <a:rPr lang="en" sz="1800"/>
              <a:t>necesita</a:t>
            </a:r>
            <a:r>
              <a:rPr lang="en" sz="1800"/>
              <a:t> haberla cursado para poder llevar sistemas </a:t>
            </a:r>
            <a:r>
              <a:rPr lang="en" sz="1800"/>
              <a:t>operativos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1" name="Shape 1831"/>
        <p:cNvGrpSpPr/>
        <p:nvPr/>
      </p:nvGrpSpPr>
      <p:grpSpPr>
        <a:xfrm>
          <a:off x="0" y="0"/>
          <a:ext cx="0" cy="0"/>
          <a:chOff x="0" y="0"/>
          <a:chExt cx="0" cy="0"/>
        </a:xfrm>
      </p:grpSpPr>
      <p:sp>
        <p:nvSpPr>
          <p:cNvPr id="1832" name="Google Shape;1832;p17"/>
          <p:cNvSpPr txBox="1"/>
          <p:nvPr>
            <p:ph type="title"/>
          </p:nvPr>
        </p:nvSpPr>
        <p:spPr>
          <a:xfrm>
            <a:off x="1131750" y="830700"/>
            <a:ext cx="6880500" cy="77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 4</a:t>
            </a:r>
            <a:endParaRPr/>
          </a:p>
        </p:txBody>
      </p:sp>
      <p:sp>
        <p:nvSpPr>
          <p:cNvPr id="1833" name="Google Shape;1833;p17"/>
          <p:cNvSpPr txBox="1"/>
          <p:nvPr/>
        </p:nvSpPr>
        <p:spPr>
          <a:xfrm>
            <a:off x="1452750" y="2035350"/>
            <a:ext cx="6631200" cy="1278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200">
                <a:solidFill>
                  <a:srgbClr val="2C3E50"/>
                </a:solidFill>
                <a:latin typeface="Merriweather"/>
                <a:ea typeface="Merriweather"/>
                <a:cs typeface="Merriweather"/>
                <a:sym typeface="Merriweather"/>
              </a:rPr>
              <a:t>Santiago reprobó 2 materias en enero mayo 2017, 3 más en agosto diciembre del 2017 y tuvo mala suerte con otras 2 materias más el semestre enero mayo 2018. No está seguro que le puede pasar. ¿le ayudas?</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None/>
            </a:pPr>
            <a:r>
              <a:t/>
            </a:r>
            <a:endParaRPr sz="1200">
              <a:solidFill>
                <a:srgbClr val="2C3E50"/>
              </a:solidFill>
              <a:latin typeface="Merriweather"/>
              <a:ea typeface="Merriweather"/>
              <a:cs typeface="Merriweather"/>
              <a:sym typeface="Merriweather"/>
            </a:endParaRPr>
          </a:p>
        </p:txBody>
      </p:sp>
      <p:sp>
        <p:nvSpPr>
          <p:cNvPr id="1834" name="Google Shape;1834;p17"/>
          <p:cNvSpPr txBox="1"/>
          <p:nvPr/>
        </p:nvSpPr>
        <p:spPr>
          <a:xfrm>
            <a:off x="1140600" y="4183725"/>
            <a:ext cx="7255500" cy="1278300"/>
          </a:xfrm>
          <a:prstGeom prst="rect">
            <a:avLst/>
          </a:prstGeom>
          <a:noFill/>
          <a:ln>
            <a:noFill/>
          </a:ln>
        </p:spPr>
        <p:txBody>
          <a:bodyPr anchorCtr="0" anchor="ctr" bIns="91425" lIns="91425" spcFirstLastPara="1" rIns="91425" wrap="square" tIns="91425">
            <a:noAutofit/>
          </a:bodyPr>
          <a:lstStyle/>
          <a:p>
            <a:pPr indent="0" lvl="0" marL="0" rtl="0" algn="l">
              <a:spcBef>
                <a:spcPts val="600"/>
              </a:spcBef>
              <a:spcAft>
                <a:spcPts val="0"/>
              </a:spcAft>
              <a:buNone/>
            </a:pPr>
            <a:r>
              <a:rPr lang="en" sz="1200">
                <a:solidFill>
                  <a:srgbClr val="2C3E50"/>
                </a:solidFill>
                <a:latin typeface="Merriweather"/>
                <a:ea typeface="Merriweather"/>
                <a:cs typeface="Merriweather"/>
                <a:sym typeface="Merriweather"/>
              </a:rPr>
              <a:t>Solución:</a:t>
            </a:r>
            <a:endParaRPr sz="1200">
              <a:solidFill>
                <a:srgbClr val="2C3E50"/>
              </a:solidFill>
              <a:latin typeface="Merriweather"/>
              <a:ea typeface="Merriweather"/>
              <a:cs typeface="Merriweather"/>
              <a:sym typeface="Merriweather"/>
            </a:endParaRPr>
          </a:p>
          <a:p>
            <a:pPr indent="0" lvl="0" marL="0" rtl="0" algn="l">
              <a:lnSpc>
                <a:spcPct val="150000"/>
              </a:lnSpc>
              <a:spcBef>
                <a:spcPts val="600"/>
              </a:spcBef>
              <a:spcAft>
                <a:spcPts val="0"/>
              </a:spcAft>
              <a:buNone/>
            </a:pPr>
            <a:r>
              <a:rPr lang="en" sz="1200">
                <a:solidFill>
                  <a:srgbClr val="2C3E50"/>
                </a:solidFill>
                <a:latin typeface="Merriweather"/>
                <a:ea typeface="Merriweather"/>
                <a:cs typeface="Merriweather"/>
                <a:sym typeface="Merriweather"/>
              </a:rPr>
              <a:t>Santiago se volvió un alumno con status de Apoyo académico ya que cuenta con Dos materias o más reprobadas  en cada uno de los tres últimos periodos académicos semestrales cursados. Debido a esto Santiago debe cursar las materias del programa de apoyo académico. Tendrá la oportunidad de completar su carga académica de acuerdo con el programa de apoyo académico siempre que cumpla con la normativa.  Además no podrá realizar baja parcial de las Materias de este programa, también podrá dar de baja todas sus materias inscritas para volver a inscribirse e iniciar con el porgrama de apoyo académico.   Solo dejará este status cuando apruebe las materias que lo habían vuelto un alumno con status condicional.</a:t>
            </a:r>
            <a:endParaRPr sz="1200">
              <a:solidFill>
                <a:srgbClr val="2C3E50"/>
              </a:solidFill>
              <a:latin typeface="Merriweather"/>
              <a:ea typeface="Merriweather"/>
              <a:cs typeface="Merriweather"/>
              <a:sym typeface="Merriweather"/>
            </a:endParaRPr>
          </a:p>
          <a:p>
            <a:pPr indent="0" lvl="0" marL="0" rtl="0" algn="l">
              <a:lnSpc>
                <a:spcPct val="150000"/>
              </a:lnSpc>
              <a:spcBef>
                <a:spcPts val="600"/>
              </a:spcBef>
              <a:spcAft>
                <a:spcPts val="0"/>
              </a:spcAft>
              <a:buNone/>
            </a:pPr>
            <a:r>
              <a:rPr lang="en" sz="1200">
                <a:solidFill>
                  <a:srgbClr val="2C3E50"/>
                </a:solidFill>
                <a:latin typeface="Merriweather"/>
                <a:ea typeface="Merriweather"/>
                <a:cs typeface="Merriweather"/>
                <a:sym typeface="Merriweather"/>
              </a:rPr>
              <a:t>En el caso de que no se inscriba al programa de Apoyo académico o se inscriba y siga reprobando pasará a ser un Alumno con estatus de baja académica</a:t>
            </a:r>
            <a:endParaRPr sz="1200">
              <a:solidFill>
                <a:srgbClr val="2C3E50"/>
              </a:solidFill>
              <a:latin typeface="Merriweather"/>
              <a:ea typeface="Merriweather"/>
              <a:cs typeface="Merriweather"/>
              <a:sym typeface="Merriweather"/>
            </a:endParaRPr>
          </a:p>
          <a:p>
            <a:pPr indent="0" lvl="0" marL="0" rtl="0" algn="l">
              <a:lnSpc>
                <a:spcPct val="150000"/>
              </a:lnSpc>
              <a:spcBef>
                <a:spcPts val="600"/>
              </a:spcBef>
              <a:spcAft>
                <a:spcPts val="0"/>
              </a:spcAft>
              <a:buNone/>
            </a:pPr>
            <a:r>
              <a:t/>
            </a:r>
            <a:endParaRPr sz="1200">
              <a:solidFill>
                <a:srgbClr val="2C3E50"/>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8" name="Shape 1838"/>
        <p:cNvGrpSpPr/>
        <p:nvPr/>
      </p:nvGrpSpPr>
      <p:grpSpPr>
        <a:xfrm>
          <a:off x="0" y="0"/>
          <a:ext cx="0" cy="0"/>
          <a:chOff x="0" y="0"/>
          <a:chExt cx="0" cy="0"/>
        </a:xfrm>
      </p:grpSpPr>
      <p:sp>
        <p:nvSpPr>
          <p:cNvPr id="1839" name="Google Shape;1839;p18"/>
          <p:cNvSpPr txBox="1"/>
          <p:nvPr>
            <p:ph type="title"/>
          </p:nvPr>
        </p:nvSpPr>
        <p:spPr>
          <a:xfrm>
            <a:off x="1131750" y="830700"/>
            <a:ext cx="6880500" cy="77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 5</a:t>
            </a:r>
            <a:endParaRPr/>
          </a:p>
        </p:txBody>
      </p:sp>
      <p:sp>
        <p:nvSpPr>
          <p:cNvPr id="1840" name="Google Shape;1840;p18"/>
          <p:cNvSpPr txBox="1"/>
          <p:nvPr/>
        </p:nvSpPr>
        <p:spPr>
          <a:xfrm>
            <a:off x="1452750" y="2035350"/>
            <a:ext cx="6631200" cy="32937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200">
                <a:solidFill>
                  <a:srgbClr val="2C3E50"/>
                </a:solidFill>
                <a:latin typeface="Merriweather"/>
                <a:ea typeface="Merriweather"/>
                <a:cs typeface="Merriweather"/>
                <a:sym typeface="Merriweather"/>
              </a:rPr>
              <a:t>Alejandro obtuvo 90 de promedio el semestre pasado y como está pensando cursar 5 materias en su último semestre, en algún momento quiere llevar una materia de sobrecarga. Ya revisó su horario y para el próximo semestre hay 7 materias que no se le empalman y cumple los requisitos. ¿aplica?</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None/>
            </a:pPr>
            <a:r>
              <a:rPr lang="en" sz="1200">
                <a:solidFill>
                  <a:srgbClr val="2C3E50"/>
                </a:solidFill>
                <a:latin typeface="Merriweather"/>
                <a:ea typeface="Merriweather"/>
                <a:cs typeface="Merriweather"/>
                <a:sym typeface="Merriweather"/>
              </a:rPr>
              <a:t>Solución: De acuerdo con el artículo 4.7 Alejandro puede cursar otra </a:t>
            </a:r>
            <a:r>
              <a:rPr lang="en" sz="1200">
                <a:solidFill>
                  <a:srgbClr val="2C3E50"/>
                </a:solidFill>
                <a:latin typeface="Merriweather"/>
                <a:ea typeface="Merriweather"/>
                <a:cs typeface="Merriweather"/>
                <a:sym typeface="Merriweather"/>
              </a:rPr>
              <a:t>materia</a:t>
            </a:r>
            <a:r>
              <a:rPr lang="en" sz="1200">
                <a:solidFill>
                  <a:srgbClr val="2C3E50"/>
                </a:solidFill>
                <a:latin typeface="Merriweather"/>
                <a:ea typeface="Merriweather"/>
                <a:cs typeface="Merriweather"/>
                <a:sym typeface="Merriweather"/>
              </a:rPr>
              <a:t> más de 8 unidades ya que tiene un promedio de 90 y el requisito especifica tener un promedio en el semestre anterior de 85. </a:t>
            </a:r>
            <a:endParaRPr sz="1200">
              <a:solidFill>
                <a:srgbClr val="2C3E50"/>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4" name="Shape 1844"/>
        <p:cNvGrpSpPr/>
        <p:nvPr/>
      </p:nvGrpSpPr>
      <p:grpSpPr>
        <a:xfrm>
          <a:off x="0" y="0"/>
          <a:ext cx="0" cy="0"/>
          <a:chOff x="0" y="0"/>
          <a:chExt cx="0" cy="0"/>
        </a:xfrm>
      </p:grpSpPr>
      <p:sp>
        <p:nvSpPr>
          <p:cNvPr id="1845" name="Google Shape;1845;p19"/>
          <p:cNvSpPr txBox="1"/>
          <p:nvPr>
            <p:ph type="title"/>
          </p:nvPr>
        </p:nvSpPr>
        <p:spPr>
          <a:xfrm>
            <a:off x="1131750" y="830700"/>
            <a:ext cx="6880500" cy="77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 6</a:t>
            </a:r>
            <a:endParaRPr/>
          </a:p>
        </p:txBody>
      </p:sp>
      <p:sp>
        <p:nvSpPr>
          <p:cNvPr id="1846" name="Google Shape;1846;p19"/>
          <p:cNvSpPr txBox="1"/>
          <p:nvPr/>
        </p:nvSpPr>
        <p:spPr>
          <a:xfrm>
            <a:off x="1452750" y="2035350"/>
            <a:ext cx="6631200" cy="1278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200">
                <a:solidFill>
                  <a:srgbClr val="2C3E50"/>
                </a:solidFill>
                <a:latin typeface="Merriweather"/>
                <a:ea typeface="Merriweather"/>
                <a:cs typeface="Merriweather"/>
                <a:sym typeface="Merriweather"/>
              </a:rPr>
              <a:t>Cristina estuvo enferma y faltó a la primera semana de clases. En el segundo parcial se casó su hermana en Guadalajara y faltó el miércoles, jueves y viernes de una semana. Como inglés la lleva a las 7:00 de la mañana lunes, miércoles y jueves; está preocupada porque ya tiene otras 6 faltas por no haberse levantado a tiempo. ¿Qué va a pasar? MIKE</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rPr lang="en" sz="1200">
                <a:solidFill>
                  <a:srgbClr val="2C3E50"/>
                </a:solidFill>
                <a:latin typeface="Merriweather"/>
                <a:ea typeface="Merriweather"/>
                <a:cs typeface="Merriweather"/>
                <a:sym typeface="Merriweather"/>
              </a:rPr>
              <a:t>Solución: Cristina tiene exceso de faltas y de acuerdo con el Apartado 3. </a:t>
            </a:r>
            <a:r>
              <a:rPr lang="en" sz="1200">
                <a:solidFill>
                  <a:srgbClr val="2C3E50"/>
                </a:solidFill>
                <a:latin typeface="Merriweather"/>
                <a:ea typeface="Merriweather"/>
                <a:cs typeface="Merriweather"/>
                <a:sym typeface="Merriweather"/>
              </a:rPr>
              <a:t>Calificación</a:t>
            </a:r>
            <a:r>
              <a:rPr lang="en" sz="1200">
                <a:solidFill>
                  <a:srgbClr val="2C3E50"/>
                </a:solidFill>
                <a:latin typeface="Merriweather"/>
                <a:ea typeface="Merriweather"/>
                <a:cs typeface="Merriweather"/>
                <a:sym typeface="Merriweather"/>
              </a:rPr>
              <a:t> EF (exceso de faltas) dentro del  </a:t>
            </a:r>
            <a:r>
              <a:rPr lang="en" sz="1200">
                <a:solidFill>
                  <a:srgbClr val="2C3E50"/>
                </a:solidFill>
                <a:latin typeface="Merriweather"/>
                <a:ea typeface="Merriweather"/>
                <a:cs typeface="Merriweather"/>
                <a:sym typeface="Merriweather"/>
              </a:rPr>
              <a:t>Artículo</a:t>
            </a:r>
            <a:r>
              <a:rPr lang="en" sz="1200">
                <a:solidFill>
                  <a:srgbClr val="2C3E50"/>
                </a:solidFill>
                <a:latin typeface="Merriweather"/>
                <a:ea typeface="Merriweather"/>
                <a:cs typeface="Merriweather"/>
                <a:sym typeface="Merriweather"/>
              </a:rPr>
              <a:t> 5.8 CAPÍTULO V Evaluación del aprendizaje del Reglamento Académico Profesional, la </a:t>
            </a:r>
            <a:r>
              <a:rPr lang="en" sz="1200">
                <a:solidFill>
                  <a:srgbClr val="2C3E50"/>
                </a:solidFill>
                <a:latin typeface="Merriweather"/>
                <a:ea typeface="Merriweather"/>
                <a:cs typeface="Merriweather"/>
                <a:sym typeface="Merriweather"/>
              </a:rPr>
              <a:t>calificación</a:t>
            </a:r>
            <a:r>
              <a:rPr lang="en" sz="1200">
                <a:solidFill>
                  <a:srgbClr val="2C3E50"/>
                </a:solidFill>
                <a:latin typeface="Merriweather"/>
                <a:ea typeface="Merriweather"/>
                <a:cs typeface="Merriweather"/>
                <a:sym typeface="Merriweather"/>
              </a:rPr>
              <a:t> </a:t>
            </a:r>
            <a:r>
              <a:rPr lang="en" sz="1200">
                <a:solidFill>
                  <a:srgbClr val="2C3E50"/>
                </a:solidFill>
                <a:latin typeface="Merriweather"/>
                <a:ea typeface="Merriweather"/>
                <a:cs typeface="Merriweather"/>
                <a:sym typeface="Merriweather"/>
              </a:rPr>
              <a:t>numérica</a:t>
            </a:r>
            <a:r>
              <a:rPr lang="en" sz="1200">
                <a:solidFill>
                  <a:srgbClr val="2C3E50"/>
                </a:solidFill>
                <a:latin typeface="Merriweather"/>
                <a:ea typeface="Merriweather"/>
                <a:cs typeface="Merriweather"/>
                <a:sym typeface="Merriweather"/>
              </a:rPr>
              <a:t> a la que será acreedora será de 1 sobre 100 la cual será asignada por la </a:t>
            </a:r>
            <a:r>
              <a:rPr lang="en" sz="1200">
                <a:solidFill>
                  <a:srgbClr val="2C3E50"/>
                </a:solidFill>
                <a:latin typeface="Merriweather"/>
                <a:ea typeface="Merriweather"/>
                <a:cs typeface="Merriweather"/>
                <a:sym typeface="Merriweather"/>
              </a:rPr>
              <a:t>Dirección</a:t>
            </a:r>
            <a:r>
              <a:rPr lang="en" sz="1200">
                <a:solidFill>
                  <a:srgbClr val="2C3E50"/>
                </a:solidFill>
                <a:latin typeface="Merriweather"/>
                <a:ea typeface="Merriweather"/>
                <a:cs typeface="Merriweather"/>
                <a:sym typeface="Merriweather"/>
              </a:rPr>
              <a:t> de Servicios Escolares.</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None/>
            </a:pPr>
            <a:r>
              <a:t/>
            </a:r>
            <a:endParaRPr sz="1200">
              <a:solidFill>
                <a:srgbClr val="2C3E50"/>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0" name="Shape 1850"/>
        <p:cNvGrpSpPr/>
        <p:nvPr/>
      </p:nvGrpSpPr>
      <p:grpSpPr>
        <a:xfrm>
          <a:off x="0" y="0"/>
          <a:ext cx="0" cy="0"/>
          <a:chOff x="0" y="0"/>
          <a:chExt cx="0" cy="0"/>
        </a:xfrm>
      </p:grpSpPr>
      <p:sp>
        <p:nvSpPr>
          <p:cNvPr id="1851" name="Google Shape;1851;p20"/>
          <p:cNvSpPr txBox="1"/>
          <p:nvPr>
            <p:ph type="title"/>
          </p:nvPr>
        </p:nvSpPr>
        <p:spPr>
          <a:xfrm>
            <a:off x="1131750" y="830700"/>
            <a:ext cx="6880500" cy="77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 7</a:t>
            </a:r>
            <a:endParaRPr/>
          </a:p>
        </p:txBody>
      </p:sp>
      <p:sp>
        <p:nvSpPr>
          <p:cNvPr id="1852" name="Google Shape;1852;p20"/>
          <p:cNvSpPr txBox="1"/>
          <p:nvPr/>
        </p:nvSpPr>
        <p:spPr>
          <a:xfrm>
            <a:off x="1452750" y="2035350"/>
            <a:ext cx="6631200" cy="1278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rgbClr val="2C3E50"/>
                </a:solidFill>
                <a:latin typeface="Merriweather"/>
                <a:ea typeface="Merriweather"/>
                <a:cs typeface="Merriweather"/>
                <a:sym typeface="Merriweather"/>
              </a:rPr>
              <a:t>Gabriela desea ir a probar suerte a la calurosa Ciudad de Monterrey; quiere hacer uno o dos semestres por allá. ¿se puede, qué debe hacer?</a:t>
            </a:r>
            <a:endParaRPr sz="18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None/>
            </a:pPr>
            <a:r>
              <a:t/>
            </a:r>
            <a:endParaRPr sz="1200">
              <a:solidFill>
                <a:srgbClr val="2C3E50"/>
              </a:solidFill>
              <a:latin typeface="Merriweather"/>
              <a:ea typeface="Merriweather"/>
              <a:cs typeface="Merriweather"/>
              <a:sym typeface="Merriweather"/>
            </a:endParaRPr>
          </a:p>
        </p:txBody>
      </p:sp>
      <p:sp>
        <p:nvSpPr>
          <p:cNvPr id="1853" name="Google Shape;1853;p20"/>
          <p:cNvSpPr txBox="1"/>
          <p:nvPr/>
        </p:nvSpPr>
        <p:spPr>
          <a:xfrm>
            <a:off x="1068150" y="3444500"/>
            <a:ext cx="7978800" cy="3235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rgbClr val="2C3E50"/>
                </a:solidFill>
                <a:latin typeface="Merriweather"/>
                <a:ea typeface="Merriweather"/>
                <a:cs typeface="Merriweather"/>
                <a:sym typeface="Merriweather"/>
              </a:rPr>
              <a:t>Primero debe presentar sus solicitud de transferencia a la Dirección de Servicios Escolares  de su campus para su autorización y seguir con el procedimiento establecido. Articulo 2.13</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7" name="Shape 1857"/>
        <p:cNvGrpSpPr/>
        <p:nvPr/>
      </p:nvGrpSpPr>
      <p:grpSpPr>
        <a:xfrm>
          <a:off x="0" y="0"/>
          <a:ext cx="0" cy="0"/>
          <a:chOff x="0" y="0"/>
          <a:chExt cx="0" cy="0"/>
        </a:xfrm>
      </p:grpSpPr>
      <p:sp>
        <p:nvSpPr>
          <p:cNvPr id="1858" name="Google Shape;1858;p21"/>
          <p:cNvSpPr txBox="1"/>
          <p:nvPr>
            <p:ph type="title"/>
          </p:nvPr>
        </p:nvSpPr>
        <p:spPr>
          <a:xfrm>
            <a:off x="1131750" y="830700"/>
            <a:ext cx="6880500" cy="77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 8</a:t>
            </a:r>
            <a:endParaRPr/>
          </a:p>
        </p:txBody>
      </p:sp>
      <p:sp>
        <p:nvSpPr>
          <p:cNvPr id="1859" name="Google Shape;1859;p21"/>
          <p:cNvSpPr txBox="1"/>
          <p:nvPr/>
        </p:nvSpPr>
        <p:spPr>
          <a:xfrm>
            <a:off x="1452750" y="2035350"/>
            <a:ext cx="6631200" cy="2395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200">
                <a:solidFill>
                  <a:srgbClr val="2C3E50"/>
                </a:solidFill>
                <a:latin typeface="Merriweather"/>
                <a:ea typeface="Merriweather"/>
                <a:cs typeface="Merriweather"/>
                <a:sym typeface="Merriweather"/>
              </a:rPr>
              <a:t>Arturo de ITC quiere llevar Sistemas inteligentes de noveno. El semestre pasado cursó y reprobó Lenguajes de programación de séptimo ¿podrá? ¿qué va a pasar si adicional a esa materia le faltan otras 5 qué le recomendarías?</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t/>
            </a:r>
            <a:endParaRPr sz="1200">
              <a:solidFill>
                <a:srgbClr val="2C3E50"/>
              </a:solidFill>
              <a:latin typeface="Merriweather"/>
              <a:ea typeface="Merriweather"/>
              <a:cs typeface="Merriweather"/>
              <a:sym typeface="Merriweather"/>
            </a:endParaRPr>
          </a:p>
          <a:p>
            <a:pPr indent="0" lvl="0" marL="0" rtl="0" algn="l">
              <a:spcBef>
                <a:spcPts val="600"/>
              </a:spcBef>
              <a:spcAft>
                <a:spcPts val="0"/>
              </a:spcAft>
              <a:buClr>
                <a:schemeClr val="dk1"/>
              </a:buClr>
              <a:buSzPts val="1100"/>
              <a:buFont typeface="Arial"/>
              <a:buNone/>
            </a:pPr>
            <a:r>
              <a:rPr lang="en" sz="1200">
                <a:solidFill>
                  <a:srgbClr val="2C3E50"/>
                </a:solidFill>
                <a:latin typeface="Merriweather"/>
                <a:ea typeface="Merriweather"/>
                <a:cs typeface="Merriweather"/>
                <a:sym typeface="Merriweather"/>
              </a:rPr>
              <a:t>No puede debido a que se necesita cursar y acreditar el curso de Lenguajes de programación, mi recomendación sería que  cursara las 5 materias que le faltaban conforme a su semestre , y cursar además la del lenguaje de programación y así llevaría 6 materias, claro que siempre tratando de continuar con las 52 unidades límite, si se pasa debe darle prioridad a la reprobada y si en verdad quiere llevar sistemas inteligentes antes de noveno debería cursarlo en verano. </a:t>
            </a:r>
            <a:endParaRPr sz="1200">
              <a:solidFill>
                <a:srgbClr val="2C3E50"/>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athanie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