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009245-AE85-4727-88E7-4C72A2534132}" v="536" dt="2021-02-23T22:02:24.426"/>
    <p1510:client id="{7E315544-A207-4C3F-8BE6-A88B613E3E51}" v="148" dt="2021-02-23T22:42:22.354"/>
    <p1510:client id="{AF0D5A33-D6A4-4220-9828-3674EF9C5FDF}" v="593" dt="2021-02-23T20:58:18.541"/>
    <p1510:client id="{B6BD0309-4D3D-4F21-8F6F-EB6806A94900}" v="31" dt="2021-02-23T22:05:19.8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F2B17E-366F-4097-8D4B-60F28301F82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6BF3EDA-B5D9-4B94-9747-139888429722}">
      <dgm:prSet/>
      <dgm:spPr/>
      <dgm:t>
        <a:bodyPr/>
        <a:lstStyle/>
        <a:p>
          <a:r>
            <a:rPr lang="uk-UA" dirty="0"/>
            <a:t>92% Нормальний зір </a:t>
          </a:r>
          <a:endParaRPr lang="en-US" dirty="0"/>
        </a:p>
      </dgm:t>
    </dgm:pt>
    <dgm:pt modelId="{B6E0F796-CA3F-4DA2-AD3F-F826041AD072}" type="parTrans" cxnId="{7C761CE4-D5FC-40A2-9005-F22541000F89}">
      <dgm:prSet/>
      <dgm:spPr/>
      <dgm:t>
        <a:bodyPr/>
        <a:lstStyle/>
        <a:p>
          <a:endParaRPr lang="en-US"/>
        </a:p>
      </dgm:t>
    </dgm:pt>
    <dgm:pt modelId="{6138F8EB-776D-4172-AF2D-57ECA882FABD}" type="sibTrans" cxnId="{7C761CE4-D5FC-40A2-9005-F22541000F89}">
      <dgm:prSet/>
      <dgm:spPr/>
      <dgm:t>
        <a:bodyPr/>
        <a:lstStyle/>
        <a:p>
          <a:endParaRPr lang="en-US"/>
        </a:p>
      </dgm:t>
    </dgm:pt>
    <dgm:pt modelId="{F04E54C6-5449-4EF9-A7F2-358E2DEB9F7A}">
      <dgm:prSet/>
      <dgm:spPr/>
      <dgm:t>
        <a:bodyPr/>
        <a:lstStyle/>
        <a:p>
          <a:r>
            <a:rPr lang="uk-UA" dirty="0"/>
            <a:t>2.7% </a:t>
          </a:r>
          <a:r>
            <a:rPr lang="uk-UA" dirty="0" err="1"/>
            <a:t>Дейтераномалія</a:t>
          </a:r>
          <a:r>
            <a:rPr lang="uk-UA" dirty="0"/>
            <a:t> </a:t>
          </a:r>
          <a:endParaRPr lang="en-US" dirty="0"/>
        </a:p>
      </dgm:t>
    </dgm:pt>
    <dgm:pt modelId="{5F3AE5DC-5DF1-473D-8FC9-45A3693001FA}" type="parTrans" cxnId="{DE9EE5D9-ECE2-4173-8985-AA649A8B68B6}">
      <dgm:prSet/>
      <dgm:spPr/>
      <dgm:t>
        <a:bodyPr/>
        <a:lstStyle/>
        <a:p>
          <a:endParaRPr lang="en-US"/>
        </a:p>
      </dgm:t>
    </dgm:pt>
    <dgm:pt modelId="{BF7CE67A-199E-40E6-B2DB-38D72376F6FB}" type="sibTrans" cxnId="{DE9EE5D9-ECE2-4173-8985-AA649A8B68B6}">
      <dgm:prSet/>
      <dgm:spPr/>
      <dgm:t>
        <a:bodyPr/>
        <a:lstStyle/>
        <a:p>
          <a:endParaRPr lang="en-US"/>
        </a:p>
      </dgm:t>
    </dgm:pt>
    <dgm:pt modelId="{AB0908C1-6B14-4E55-A538-9C2974043478}">
      <dgm:prSet/>
      <dgm:spPr/>
      <dgm:t>
        <a:bodyPr/>
        <a:lstStyle/>
        <a:p>
          <a:pPr rtl="0"/>
          <a:r>
            <a:rPr lang="uk-UA" dirty="0"/>
            <a:t>0.66% </a:t>
          </a:r>
          <a:r>
            <a:rPr lang="uk-UA" dirty="0" err="1"/>
            <a:t>Протаномалія</a:t>
          </a:r>
          <a:r>
            <a:rPr lang="uk-UA" dirty="0"/>
            <a:t>    </a:t>
          </a:r>
          <a:endParaRPr lang="en-US" dirty="0"/>
        </a:p>
      </dgm:t>
    </dgm:pt>
    <dgm:pt modelId="{342C2060-A7B8-4501-8640-D7D2C47AD85C}" type="parTrans" cxnId="{C8C6DD9F-E480-4D93-BCD3-D4FF97ED4F81}">
      <dgm:prSet/>
      <dgm:spPr/>
      <dgm:t>
        <a:bodyPr/>
        <a:lstStyle/>
        <a:p>
          <a:endParaRPr lang="en-US"/>
        </a:p>
      </dgm:t>
    </dgm:pt>
    <dgm:pt modelId="{FB316BA1-36FF-40EF-9AB1-4FB89999A3DC}" type="sibTrans" cxnId="{C8C6DD9F-E480-4D93-BCD3-D4FF97ED4F81}">
      <dgm:prSet/>
      <dgm:spPr/>
      <dgm:t>
        <a:bodyPr/>
        <a:lstStyle/>
        <a:p>
          <a:endParaRPr lang="en-US"/>
        </a:p>
      </dgm:t>
    </dgm:pt>
    <dgm:pt modelId="{CCD7344A-73CD-423E-84FF-86A712E0F7E2}">
      <dgm:prSet/>
      <dgm:spPr/>
      <dgm:t>
        <a:bodyPr/>
        <a:lstStyle/>
        <a:p>
          <a:r>
            <a:rPr lang="uk-UA" dirty="0"/>
            <a:t>0.59% </a:t>
          </a:r>
          <a:r>
            <a:rPr lang="uk-UA" dirty="0" err="1"/>
            <a:t>Протанопія</a:t>
          </a:r>
          <a:endParaRPr lang="en-US" dirty="0" err="1"/>
        </a:p>
      </dgm:t>
    </dgm:pt>
    <dgm:pt modelId="{51E4A56E-F05A-4612-A79A-8EEB70DB5718}" type="parTrans" cxnId="{10596639-DB41-43EA-8F1C-7D7A008B548E}">
      <dgm:prSet/>
      <dgm:spPr/>
      <dgm:t>
        <a:bodyPr/>
        <a:lstStyle/>
        <a:p>
          <a:endParaRPr lang="en-US"/>
        </a:p>
      </dgm:t>
    </dgm:pt>
    <dgm:pt modelId="{B1927C75-27F0-4469-9A40-CA07D9C7FF65}" type="sibTrans" cxnId="{10596639-DB41-43EA-8F1C-7D7A008B548E}">
      <dgm:prSet/>
      <dgm:spPr/>
      <dgm:t>
        <a:bodyPr/>
        <a:lstStyle/>
        <a:p>
          <a:endParaRPr lang="en-US"/>
        </a:p>
      </dgm:t>
    </dgm:pt>
    <dgm:pt modelId="{B8775759-F3DC-4D16-8A4F-63731EB5F922}">
      <dgm:prSet/>
      <dgm:spPr/>
      <dgm:t>
        <a:bodyPr/>
        <a:lstStyle/>
        <a:p>
          <a:r>
            <a:rPr lang="uk-UA" dirty="0"/>
            <a:t>0.56% </a:t>
          </a:r>
          <a:r>
            <a:rPr lang="uk-UA" dirty="0" err="1"/>
            <a:t>Дейтеранопія</a:t>
          </a:r>
          <a:endParaRPr lang="en-US" dirty="0" err="1"/>
        </a:p>
      </dgm:t>
    </dgm:pt>
    <dgm:pt modelId="{D03E9163-5A63-452A-B87E-F228EEC7795A}" type="parTrans" cxnId="{FEBAF66F-6EBF-4773-88D7-770187A944AD}">
      <dgm:prSet/>
      <dgm:spPr/>
      <dgm:t>
        <a:bodyPr/>
        <a:lstStyle/>
        <a:p>
          <a:endParaRPr lang="en-US"/>
        </a:p>
      </dgm:t>
    </dgm:pt>
    <dgm:pt modelId="{1AC20A02-B295-451A-AB7C-989137A1FBFC}" type="sibTrans" cxnId="{FEBAF66F-6EBF-4773-88D7-770187A944AD}">
      <dgm:prSet/>
      <dgm:spPr/>
      <dgm:t>
        <a:bodyPr/>
        <a:lstStyle/>
        <a:p>
          <a:endParaRPr lang="en-US"/>
        </a:p>
      </dgm:t>
    </dgm:pt>
    <dgm:pt modelId="{A3EC2FD9-F46E-45A9-8C09-EEE71C45A415}">
      <dgm:prSet/>
      <dgm:spPr/>
      <dgm:t>
        <a:bodyPr/>
        <a:lstStyle/>
        <a:p>
          <a:r>
            <a:rPr lang="uk-UA" dirty="0"/>
            <a:t>0.016% </a:t>
          </a:r>
          <a:r>
            <a:rPr lang="uk-UA" dirty="0" err="1"/>
            <a:t>Трітанопія</a:t>
          </a:r>
          <a:endParaRPr lang="en-US" dirty="0" err="1"/>
        </a:p>
      </dgm:t>
    </dgm:pt>
    <dgm:pt modelId="{9CFF1AA7-CC8D-47C0-9BFD-ECB3D2A3F1EE}" type="parTrans" cxnId="{93B0FA61-C0A7-45FE-9D1E-C54735158991}">
      <dgm:prSet/>
      <dgm:spPr/>
      <dgm:t>
        <a:bodyPr/>
        <a:lstStyle/>
        <a:p>
          <a:endParaRPr lang="en-US"/>
        </a:p>
      </dgm:t>
    </dgm:pt>
    <dgm:pt modelId="{C02C2ED9-9FC8-4E1D-B3AF-5EF1A8F15DD1}" type="sibTrans" cxnId="{93B0FA61-C0A7-45FE-9D1E-C54735158991}">
      <dgm:prSet/>
      <dgm:spPr/>
      <dgm:t>
        <a:bodyPr/>
        <a:lstStyle/>
        <a:p>
          <a:endParaRPr lang="en-US"/>
        </a:p>
      </dgm:t>
    </dgm:pt>
    <dgm:pt modelId="{FC1B82A4-8D15-4D1C-8E30-132E7E72D9A0}">
      <dgm:prSet/>
      <dgm:spPr/>
      <dgm:t>
        <a:bodyPr/>
        <a:lstStyle/>
        <a:p>
          <a:r>
            <a:rPr lang="uk-UA" dirty="0"/>
            <a:t>0.01% </a:t>
          </a:r>
          <a:r>
            <a:rPr lang="uk-UA" dirty="0" err="1"/>
            <a:t>Трітаномалія</a:t>
          </a:r>
          <a:endParaRPr lang="en-US" dirty="0" err="1"/>
        </a:p>
      </dgm:t>
    </dgm:pt>
    <dgm:pt modelId="{4D429764-7EDF-4E73-9E16-792F9C4307C5}" type="parTrans" cxnId="{033EF48E-091D-4630-83C1-7AACC55EA91D}">
      <dgm:prSet/>
      <dgm:spPr/>
      <dgm:t>
        <a:bodyPr/>
        <a:lstStyle/>
        <a:p>
          <a:endParaRPr lang="en-US"/>
        </a:p>
      </dgm:t>
    </dgm:pt>
    <dgm:pt modelId="{07B525D7-0726-4B60-825D-4BFA62AC2E97}" type="sibTrans" cxnId="{033EF48E-091D-4630-83C1-7AACC55EA91D}">
      <dgm:prSet/>
      <dgm:spPr/>
      <dgm:t>
        <a:bodyPr/>
        <a:lstStyle/>
        <a:p>
          <a:endParaRPr lang="en-US"/>
        </a:p>
      </dgm:t>
    </dgm:pt>
    <dgm:pt modelId="{287F0A2B-58B1-48BC-A7E4-6FCF5D57F77D}">
      <dgm:prSet/>
      <dgm:spPr/>
      <dgm:t>
        <a:bodyPr/>
        <a:lstStyle/>
        <a:p>
          <a:r>
            <a:rPr lang="uk-UA" dirty="0"/>
            <a:t>0.0001% Ахроматопсія </a:t>
          </a:r>
          <a:endParaRPr lang="en-US" dirty="0"/>
        </a:p>
      </dgm:t>
    </dgm:pt>
    <dgm:pt modelId="{94FF717C-A2D8-49CF-A47A-62CA10A562BB}" type="parTrans" cxnId="{55CF6307-40F7-4530-862E-8D169230317D}">
      <dgm:prSet/>
      <dgm:spPr/>
      <dgm:t>
        <a:bodyPr/>
        <a:lstStyle/>
        <a:p>
          <a:endParaRPr lang="en-US"/>
        </a:p>
      </dgm:t>
    </dgm:pt>
    <dgm:pt modelId="{054A1910-0600-4F81-A01D-B0A5B2F66DDA}" type="sibTrans" cxnId="{55CF6307-40F7-4530-862E-8D169230317D}">
      <dgm:prSet/>
      <dgm:spPr/>
      <dgm:t>
        <a:bodyPr/>
        <a:lstStyle/>
        <a:p>
          <a:endParaRPr lang="en-US"/>
        </a:p>
      </dgm:t>
    </dgm:pt>
    <dgm:pt modelId="{A4359D39-FEE9-44BA-AFB0-008B324A1731}" type="pres">
      <dgm:prSet presAssocID="{FAF2B17E-366F-4097-8D4B-60F28301F821}" presName="vert0" presStyleCnt="0">
        <dgm:presLayoutVars>
          <dgm:dir/>
          <dgm:animOne val="branch"/>
          <dgm:animLvl val="lvl"/>
        </dgm:presLayoutVars>
      </dgm:prSet>
      <dgm:spPr/>
    </dgm:pt>
    <dgm:pt modelId="{BBE44D0A-2A9E-401F-B6C1-7936402EE90D}" type="pres">
      <dgm:prSet presAssocID="{96BF3EDA-B5D9-4B94-9747-139888429722}" presName="thickLine" presStyleLbl="alignNode1" presStyleIdx="0" presStyleCnt="8"/>
      <dgm:spPr/>
    </dgm:pt>
    <dgm:pt modelId="{8C42CE17-7236-4AFD-838F-A216FC7BE234}" type="pres">
      <dgm:prSet presAssocID="{96BF3EDA-B5D9-4B94-9747-139888429722}" presName="horz1" presStyleCnt="0"/>
      <dgm:spPr/>
    </dgm:pt>
    <dgm:pt modelId="{E11A7A44-C732-4AC5-8B59-6EF42A2F6233}" type="pres">
      <dgm:prSet presAssocID="{96BF3EDA-B5D9-4B94-9747-139888429722}" presName="tx1" presStyleLbl="revTx" presStyleIdx="0" presStyleCnt="8"/>
      <dgm:spPr/>
    </dgm:pt>
    <dgm:pt modelId="{CFC33800-37A1-458B-B2DD-74ECCB439B04}" type="pres">
      <dgm:prSet presAssocID="{96BF3EDA-B5D9-4B94-9747-139888429722}" presName="vert1" presStyleCnt="0"/>
      <dgm:spPr/>
    </dgm:pt>
    <dgm:pt modelId="{A56E821A-AA53-4E9A-8C3A-FDA3454D09E1}" type="pres">
      <dgm:prSet presAssocID="{F04E54C6-5449-4EF9-A7F2-358E2DEB9F7A}" presName="thickLine" presStyleLbl="alignNode1" presStyleIdx="1" presStyleCnt="8"/>
      <dgm:spPr/>
    </dgm:pt>
    <dgm:pt modelId="{3095BE11-5A73-4E57-B200-D89022E41958}" type="pres">
      <dgm:prSet presAssocID="{F04E54C6-5449-4EF9-A7F2-358E2DEB9F7A}" presName="horz1" presStyleCnt="0"/>
      <dgm:spPr/>
    </dgm:pt>
    <dgm:pt modelId="{62DB9093-213A-4BAA-B8FC-F1993845659D}" type="pres">
      <dgm:prSet presAssocID="{F04E54C6-5449-4EF9-A7F2-358E2DEB9F7A}" presName="tx1" presStyleLbl="revTx" presStyleIdx="1" presStyleCnt="8"/>
      <dgm:spPr/>
    </dgm:pt>
    <dgm:pt modelId="{8B564349-735B-45DD-B1B5-099B575182D0}" type="pres">
      <dgm:prSet presAssocID="{F04E54C6-5449-4EF9-A7F2-358E2DEB9F7A}" presName="vert1" presStyleCnt="0"/>
      <dgm:spPr/>
    </dgm:pt>
    <dgm:pt modelId="{6EDF82ED-2602-4E12-8149-311F03F96E3B}" type="pres">
      <dgm:prSet presAssocID="{AB0908C1-6B14-4E55-A538-9C2974043478}" presName="thickLine" presStyleLbl="alignNode1" presStyleIdx="2" presStyleCnt="8"/>
      <dgm:spPr/>
    </dgm:pt>
    <dgm:pt modelId="{66B84A2B-7685-4D05-BD7F-5A7850386E12}" type="pres">
      <dgm:prSet presAssocID="{AB0908C1-6B14-4E55-A538-9C2974043478}" presName="horz1" presStyleCnt="0"/>
      <dgm:spPr/>
    </dgm:pt>
    <dgm:pt modelId="{799EA4D2-E1E7-4CB8-B293-2D1B4437685D}" type="pres">
      <dgm:prSet presAssocID="{AB0908C1-6B14-4E55-A538-9C2974043478}" presName="tx1" presStyleLbl="revTx" presStyleIdx="2" presStyleCnt="8"/>
      <dgm:spPr/>
    </dgm:pt>
    <dgm:pt modelId="{29F27402-FC57-4D04-A034-ECAEBF81F58F}" type="pres">
      <dgm:prSet presAssocID="{AB0908C1-6B14-4E55-A538-9C2974043478}" presName="vert1" presStyleCnt="0"/>
      <dgm:spPr/>
    </dgm:pt>
    <dgm:pt modelId="{E5005559-A58C-4604-A23C-7BE34C9D1550}" type="pres">
      <dgm:prSet presAssocID="{CCD7344A-73CD-423E-84FF-86A712E0F7E2}" presName="thickLine" presStyleLbl="alignNode1" presStyleIdx="3" presStyleCnt="8"/>
      <dgm:spPr/>
    </dgm:pt>
    <dgm:pt modelId="{711EEFBC-396A-4C24-BFE0-7B5798A8447A}" type="pres">
      <dgm:prSet presAssocID="{CCD7344A-73CD-423E-84FF-86A712E0F7E2}" presName="horz1" presStyleCnt="0"/>
      <dgm:spPr/>
    </dgm:pt>
    <dgm:pt modelId="{CE021E04-9D81-4189-9A14-5B26C02D0E3E}" type="pres">
      <dgm:prSet presAssocID="{CCD7344A-73CD-423E-84FF-86A712E0F7E2}" presName="tx1" presStyleLbl="revTx" presStyleIdx="3" presStyleCnt="8"/>
      <dgm:spPr/>
    </dgm:pt>
    <dgm:pt modelId="{CF1A0502-691C-44AD-950F-B8FA3ACA3BD4}" type="pres">
      <dgm:prSet presAssocID="{CCD7344A-73CD-423E-84FF-86A712E0F7E2}" presName="vert1" presStyleCnt="0"/>
      <dgm:spPr/>
    </dgm:pt>
    <dgm:pt modelId="{193F6E7A-B2F2-47DB-89A6-50ED5E828A85}" type="pres">
      <dgm:prSet presAssocID="{B8775759-F3DC-4D16-8A4F-63731EB5F922}" presName="thickLine" presStyleLbl="alignNode1" presStyleIdx="4" presStyleCnt="8"/>
      <dgm:spPr/>
    </dgm:pt>
    <dgm:pt modelId="{A0D2AD60-AECC-45F0-806F-3FBE9A435045}" type="pres">
      <dgm:prSet presAssocID="{B8775759-F3DC-4D16-8A4F-63731EB5F922}" presName="horz1" presStyleCnt="0"/>
      <dgm:spPr/>
    </dgm:pt>
    <dgm:pt modelId="{2EFFE37C-9FC0-4F88-B75E-6C7234936273}" type="pres">
      <dgm:prSet presAssocID="{B8775759-F3DC-4D16-8A4F-63731EB5F922}" presName="tx1" presStyleLbl="revTx" presStyleIdx="4" presStyleCnt="8"/>
      <dgm:spPr/>
    </dgm:pt>
    <dgm:pt modelId="{162E64F8-2089-42B2-85A2-B4EC79A2D505}" type="pres">
      <dgm:prSet presAssocID="{B8775759-F3DC-4D16-8A4F-63731EB5F922}" presName="vert1" presStyleCnt="0"/>
      <dgm:spPr/>
    </dgm:pt>
    <dgm:pt modelId="{57B4A99B-3BAC-4E8B-B0A4-1D8E63EDCE9C}" type="pres">
      <dgm:prSet presAssocID="{A3EC2FD9-F46E-45A9-8C09-EEE71C45A415}" presName="thickLine" presStyleLbl="alignNode1" presStyleIdx="5" presStyleCnt="8"/>
      <dgm:spPr/>
    </dgm:pt>
    <dgm:pt modelId="{DCFEE5C4-B032-42AF-B18F-96282A1AE5FE}" type="pres">
      <dgm:prSet presAssocID="{A3EC2FD9-F46E-45A9-8C09-EEE71C45A415}" presName="horz1" presStyleCnt="0"/>
      <dgm:spPr/>
    </dgm:pt>
    <dgm:pt modelId="{692C4B77-1B30-4D5D-9343-8EB79A76A35B}" type="pres">
      <dgm:prSet presAssocID="{A3EC2FD9-F46E-45A9-8C09-EEE71C45A415}" presName="tx1" presStyleLbl="revTx" presStyleIdx="5" presStyleCnt="8"/>
      <dgm:spPr/>
    </dgm:pt>
    <dgm:pt modelId="{E1EFF533-A340-4C45-9CAD-0F71D2D6C6DE}" type="pres">
      <dgm:prSet presAssocID="{A3EC2FD9-F46E-45A9-8C09-EEE71C45A415}" presName="vert1" presStyleCnt="0"/>
      <dgm:spPr/>
    </dgm:pt>
    <dgm:pt modelId="{21655B90-6F98-47FC-8AF9-F63AE7F8E490}" type="pres">
      <dgm:prSet presAssocID="{FC1B82A4-8D15-4D1C-8E30-132E7E72D9A0}" presName="thickLine" presStyleLbl="alignNode1" presStyleIdx="6" presStyleCnt="8"/>
      <dgm:spPr/>
    </dgm:pt>
    <dgm:pt modelId="{6A49D7C3-2DFD-45C1-A405-A2046FA0EA60}" type="pres">
      <dgm:prSet presAssocID="{FC1B82A4-8D15-4D1C-8E30-132E7E72D9A0}" presName="horz1" presStyleCnt="0"/>
      <dgm:spPr/>
    </dgm:pt>
    <dgm:pt modelId="{44B5BF7D-7D02-4FEA-9FE7-23F237D81C7E}" type="pres">
      <dgm:prSet presAssocID="{FC1B82A4-8D15-4D1C-8E30-132E7E72D9A0}" presName="tx1" presStyleLbl="revTx" presStyleIdx="6" presStyleCnt="8"/>
      <dgm:spPr/>
    </dgm:pt>
    <dgm:pt modelId="{0CDA5581-6CC9-4768-AA2D-D1245BC95AAE}" type="pres">
      <dgm:prSet presAssocID="{FC1B82A4-8D15-4D1C-8E30-132E7E72D9A0}" presName="vert1" presStyleCnt="0"/>
      <dgm:spPr/>
    </dgm:pt>
    <dgm:pt modelId="{BBA04634-38D0-43F3-B001-5E313BD7E6D7}" type="pres">
      <dgm:prSet presAssocID="{287F0A2B-58B1-48BC-A7E4-6FCF5D57F77D}" presName="thickLine" presStyleLbl="alignNode1" presStyleIdx="7" presStyleCnt="8"/>
      <dgm:spPr/>
    </dgm:pt>
    <dgm:pt modelId="{E15CBB49-F3CD-44EC-B749-CF12EE46C7DB}" type="pres">
      <dgm:prSet presAssocID="{287F0A2B-58B1-48BC-A7E4-6FCF5D57F77D}" presName="horz1" presStyleCnt="0"/>
      <dgm:spPr/>
    </dgm:pt>
    <dgm:pt modelId="{BFE7A9BC-6A3D-4394-965A-50EDCC825EAC}" type="pres">
      <dgm:prSet presAssocID="{287F0A2B-58B1-48BC-A7E4-6FCF5D57F77D}" presName="tx1" presStyleLbl="revTx" presStyleIdx="7" presStyleCnt="8"/>
      <dgm:spPr/>
    </dgm:pt>
    <dgm:pt modelId="{A319FB1A-7665-4876-9E4B-1C5F8BC748B6}" type="pres">
      <dgm:prSet presAssocID="{287F0A2B-58B1-48BC-A7E4-6FCF5D57F77D}" presName="vert1" presStyleCnt="0"/>
      <dgm:spPr/>
    </dgm:pt>
  </dgm:ptLst>
  <dgm:cxnLst>
    <dgm:cxn modelId="{55CF6307-40F7-4530-862E-8D169230317D}" srcId="{FAF2B17E-366F-4097-8D4B-60F28301F821}" destId="{287F0A2B-58B1-48BC-A7E4-6FCF5D57F77D}" srcOrd="7" destOrd="0" parTransId="{94FF717C-A2D8-49CF-A47A-62CA10A562BB}" sibTransId="{054A1910-0600-4F81-A01D-B0A5B2F66DDA}"/>
    <dgm:cxn modelId="{612ABC2E-62E9-4870-A110-991BBC9711D9}" type="presOf" srcId="{96BF3EDA-B5D9-4B94-9747-139888429722}" destId="{E11A7A44-C732-4AC5-8B59-6EF42A2F6233}" srcOrd="0" destOrd="0" presId="urn:microsoft.com/office/officeart/2008/layout/LinedList"/>
    <dgm:cxn modelId="{10596639-DB41-43EA-8F1C-7D7A008B548E}" srcId="{FAF2B17E-366F-4097-8D4B-60F28301F821}" destId="{CCD7344A-73CD-423E-84FF-86A712E0F7E2}" srcOrd="3" destOrd="0" parTransId="{51E4A56E-F05A-4612-A79A-8EEB70DB5718}" sibTransId="{B1927C75-27F0-4469-9A40-CA07D9C7FF65}"/>
    <dgm:cxn modelId="{93B0FA61-C0A7-45FE-9D1E-C54735158991}" srcId="{FAF2B17E-366F-4097-8D4B-60F28301F821}" destId="{A3EC2FD9-F46E-45A9-8C09-EEE71C45A415}" srcOrd="5" destOrd="0" parTransId="{9CFF1AA7-CC8D-47C0-9BFD-ECB3D2A3F1EE}" sibTransId="{C02C2ED9-9FC8-4E1D-B3AF-5EF1A8F15DD1}"/>
    <dgm:cxn modelId="{FEBAF66F-6EBF-4773-88D7-770187A944AD}" srcId="{FAF2B17E-366F-4097-8D4B-60F28301F821}" destId="{B8775759-F3DC-4D16-8A4F-63731EB5F922}" srcOrd="4" destOrd="0" parTransId="{D03E9163-5A63-452A-B87E-F228EEC7795A}" sibTransId="{1AC20A02-B295-451A-AB7C-989137A1FBFC}"/>
    <dgm:cxn modelId="{21185172-C37B-4F1D-9347-E27BF4893D20}" type="presOf" srcId="{287F0A2B-58B1-48BC-A7E4-6FCF5D57F77D}" destId="{BFE7A9BC-6A3D-4394-965A-50EDCC825EAC}" srcOrd="0" destOrd="0" presId="urn:microsoft.com/office/officeart/2008/layout/LinedList"/>
    <dgm:cxn modelId="{7B776F5A-E08C-4A55-AE5A-FE83143F23A2}" type="presOf" srcId="{FAF2B17E-366F-4097-8D4B-60F28301F821}" destId="{A4359D39-FEE9-44BA-AFB0-008B324A1731}" srcOrd="0" destOrd="0" presId="urn:microsoft.com/office/officeart/2008/layout/LinedList"/>
    <dgm:cxn modelId="{2F21487B-A9B3-47E8-8020-F4CC04281D6F}" type="presOf" srcId="{A3EC2FD9-F46E-45A9-8C09-EEE71C45A415}" destId="{692C4B77-1B30-4D5D-9343-8EB79A76A35B}" srcOrd="0" destOrd="0" presId="urn:microsoft.com/office/officeart/2008/layout/LinedList"/>
    <dgm:cxn modelId="{4C30C87B-C22E-42A7-812B-EDE7AAE13C15}" type="presOf" srcId="{CCD7344A-73CD-423E-84FF-86A712E0F7E2}" destId="{CE021E04-9D81-4189-9A14-5B26C02D0E3E}" srcOrd="0" destOrd="0" presId="urn:microsoft.com/office/officeart/2008/layout/LinedList"/>
    <dgm:cxn modelId="{033EF48E-091D-4630-83C1-7AACC55EA91D}" srcId="{FAF2B17E-366F-4097-8D4B-60F28301F821}" destId="{FC1B82A4-8D15-4D1C-8E30-132E7E72D9A0}" srcOrd="6" destOrd="0" parTransId="{4D429764-7EDF-4E73-9E16-792F9C4307C5}" sibTransId="{07B525D7-0726-4B60-825D-4BFA62AC2E97}"/>
    <dgm:cxn modelId="{C8C6DD9F-E480-4D93-BCD3-D4FF97ED4F81}" srcId="{FAF2B17E-366F-4097-8D4B-60F28301F821}" destId="{AB0908C1-6B14-4E55-A538-9C2974043478}" srcOrd="2" destOrd="0" parTransId="{342C2060-A7B8-4501-8640-D7D2C47AD85C}" sibTransId="{FB316BA1-36FF-40EF-9AB1-4FB89999A3DC}"/>
    <dgm:cxn modelId="{2C39AAA1-638D-40E1-BA92-93CED38E0475}" type="presOf" srcId="{AB0908C1-6B14-4E55-A538-9C2974043478}" destId="{799EA4D2-E1E7-4CB8-B293-2D1B4437685D}" srcOrd="0" destOrd="0" presId="urn:microsoft.com/office/officeart/2008/layout/LinedList"/>
    <dgm:cxn modelId="{3795ACB5-FCE3-4876-A1E4-1BBD96B692ED}" type="presOf" srcId="{FC1B82A4-8D15-4D1C-8E30-132E7E72D9A0}" destId="{44B5BF7D-7D02-4FEA-9FE7-23F237D81C7E}" srcOrd="0" destOrd="0" presId="urn:microsoft.com/office/officeart/2008/layout/LinedList"/>
    <dgm:cxn modelId="{201F92BA-53DC-411B-9A41-5885E6AB4B84}" type="presOf" srcId="{F04E54C6-5449-4EF9-A7F2-358E2DEB9F7A}" destId="{62DB9093-213A-4BAA-B8FC-F1993845659D}" srcOrd="0" destOrd="0" presId="urn:microsoft.com/office/officeart/2008/layout/LinedList"/>
    <dgm:cxn modelId="{3C7B11C7-D5E9-45D7-9449-2FB2DAFCB6D9}" type="presOf" srcId="{B8775759-F3DC-4D16-8A4F-63731EB5F922}" destId="{2EFFE37C-9FC0-4F88-B75E-6C7234936273}" srcOrd="0" destOrd="0" presId="urn:microsoft.com/office/officeart/2008/layout/LinedList"/>
    <dgm:cxn modelId="{DE9EE5D9-ECE2-4173-8985-AA649A8B68B6}" srcId="{FAF2B17E-366F-4097-8D4B-60F28301F821}" destId="{F04E54C6-5449-4EF9-A7F2-358E2DEB9F7A}" srcOrd="1" destOrd="0" parTransId="{5F3AE5DC-5DF1-473D-8FC9-45A3693001FA}" sibTransId="{BF7CE67A-199E-40E6-B2DB-38D72376F6FB}"/>
    <dgm:cxn modelId="{7C761CE4-D5FC-40A2-9005-F22541000F89}" srcId="{FAF2B17E-366F-4097-8D4B-60F28301F821}" destId="{96BF3EDA-B5D9-4B94-9747-139888429722}" srcOrd="0" destOrd="0" parTransId="{B6E0F796-CA3F-4DA2-AD3F-F826041AD072}" sibTransId="{6138F8EB-776D-4172-AF2D-57ECA882FABD}"/>
    <dgm:cxn modelId="{F5702A4E-84EE-4301-BA25-A7F51D54AE3F}" type="presParOf" srcId="{A4359D39-FEE9-44BA-AFB0-008B324A1731}" destId="{BBE44D0A-2A9E-401F-B6C1-7936402EE90D}" srcOrd="0" destOrd="0" presId="urn:microsoft.com/office/officeart/2008/layout/LinedList"/>
    <dgm:cxn modelId="{00444791-6473-42E6-BAF4-04C4B3D1E2D7}" type="presParOf" srcId="{A4359D39-FEE9-44BA-AFB0-008B324A1731}" destId="{8C42CE17-7236-4AFD-838F-A216FC7BE234}" srcOrd="1" destOrd="0" presId="urn:microsoft.com/office/officeart/2008/layout/LinedList"/>
    <dgm:cxn modelId="{C5288C37-D43E-46B6-8156-9B4C8FBD62E9}" type="presParOf" srcId="{8C42CE17-7236-4AFD-838F-A216FC7BE234}" destId="{E11A7A44-C732-4AC5-8B59-6EF42A2F6233}" srcOrd="0" destOrd="0" presId="urn:microsoft.com/office/officeart/2008/layout/LinedList"/>
    <dgm:cxn modelId="{43825F24-177F-4E62-916E-0E399B90472D}" type="presParOf" srcId="{8C42CE17-7236-4AFD-838F-A216FC7BE234}" destId="{CFC33800-37A1-458B-B2DD-74ECCB439B04}" srcOrd="1" destOrd="0" presId="urn:microsoft.com/office/officeart/2008/layout/LinedList"/>
    <dgm:cxn modelId="{38109C35-94F9-4043-9BD4-C41DB4A23FE7}" type="presParOf" srcId="{A4359D39-FEE9-44BA-AFB0-008B324A1731}" destId="{A56E821A-AA53-4E9A-8C3A-FDA3454D09E1}" srcOrd="2" destOrd="0" presId="urn:microsoft.com/office/officeart/2008/layout/LinedList"/>
    <dgm:cxn modelId="{37C3A7CE-430C-42B5-9AE4-F41431358E14}" type="presParOf" srcId="{A4359D39-FEE9-44BA-AFB0-008B324A1731}" destId="{3095BE11-5A73-4E57-B200-D89022E41958}" srcOrd="3" destOrd="0" presId="urn:microsoft.com/office/officeart/2008/layout/LinedList"/>
    <dgm:cxn modelId="{6E9360DF-8491-4E19-91F4-0DADA554561D}" type="presParOf" srcId="{3095BE11-5A73-4E57-B200-D89022E41958}" destId="{62DB9093-213A-4BAA-B8FC-F1993845659D}" srcOrd="0" destOrd="0" presId="urn:microsoft.com/office/officeart/2008/layout/LinedList"/>
    <dgm:cxn modelId="{51078C08-5A83-4F9E-95FD-DF53AF4C2058}" type="presParOf" srcId="{3095BE11-5A73-4E57-B200-D89022E41958}" destId="{8B564349-735B-45DD-B1B5-099B575182D0}" srcOrd="1" destOrd="0" presId="urn:microsoft.com/office/officeart/2008/layout/LinedList"/>
    <dgm:cxn modelId="{D8F60EE3-490B-42AF-AE44-EF1EB830B0E2}" type="presParOf" srcId="{A4359D39-FEE9-44BA-AFB0-008B324A1731}" destId="{6EDF82ED-2602-4E12-8149-311F03F96E3B}" srcOrd="4" destOrd="0" presId="urn:microsoft.com/office/officeart/2008/layout/LinedList"/>
    <dgm:cxn modelId="{2723AB5E-8BC3-46CD-A1A1-B60033809635}" type="presParOf" srcId="{A4359D39-FEE9-44BA-AFB0-008B324A1731}" destId="{66B84A2B-7685-4D05-BD7F-5A7850386E12}" srcOrd="5" destOrd="0" presId="urn:microsoft.com/office/officeart/2008/layout/LinedList"/>
    <dgm:cxn modelId="{99E8E1FC-E040-4690-B4FA-38219666C986}" type="presParOf" srcId="{66B84A2B-7685-4D05-BD7F-5A7850386E12}" destId="{799EA4D2-E1E7-4CB8-B293-2D1B4437685D}" srcOrd="0" destOrd="0" presId="urn:microsoft.com/office/officeart/2008/layout/LinedList"/>
    <dgm:cxn modelId="{924090D6-8108-4667-8D09-ED5F209E6B04}" type="presParOf" srcId="{66B84A2B-7685-4D05-BD7F-5A7850386E12}" destId="{29F27402-FC57-4D04-A034-ECAEBF81F58F}" srcOrd="1" destOrd="0" presId="urn:microsoft.com/office/officeart/2008/layout/LinedList"/>
    <dgm:cxn modelId="{33C28472-D2CE-469B-859B-754222E87CE0}" type="presParOf" srcId="{A4359D39-FEE9-44BA-AFB0-008B324A1731}" destId="{E5005559-A58C-4604-A23C-7BE34C9D1550}" srcOrd="6" destOrd="0" presId="urn:microsoft.com/office/officeart/2008/layout/LinedList"/>
    <dgm:cxn modelId="{31EB0D37-A468-4B9A-9A63-48C997060D8C}" type="presParOf" srcId="{A4359D39-FEE9-44BA-AFB0-008B324A1731}" destId="{711EEFBC-396A-4C24-BFE0-7B5798A8447A}" srcOrd="7" destOrd="0" presId="urn:microsoft.com/office/officeart/2008/layout/LinedList"/>
    <dgm:cxn modelId="{DE8B4493-0493-4E10-906D-BDEFA9B1DA02}" type="presParOf" srcId="{711EEFBC-396A-4C24-BFE0-7B5798A8447A}" destId="{CE021E04-9D81-4189-9A14-5B26C02D0E3E}" srcOrd="0" destOrd="0" presId="urn:microsoft.com/office/officeart/2008/layout/LinedList"/>
    <dgm:cxn modelId="{C35C7EE2-EF7D-416A-9DC8-2615AF722BD6}" type="presParOf" srcId="{711EEFBC-396A-4C24-BFE0-7B5798A8447A}" destId="{CF1A0502-691C-44AD-950F-B8FA3ACA3BD4}" srcOrd="1" destOrd="0" presId="urn:microsoft.com/office/officeart/2008/layout/LinedList"/>
    <dgm:cxn modelId="{DD5BCA06-A328-4AF0-911D-641434509DAF}" type="presParOf" srcId="{A4359D39-FEE9-44BA-AFB0-008B324A1731}" destId="{193F6E7A-B2F2-47DB-89A6-50ED5E828A85}" srcOrd="8" destOrd="0" presId="urn:microsoft.com/office/officeart/2008/layout/LinedList"/>
    <dgm:cxn modelId="{FE71BC70-E035-47A0-B456-2573F002870E}" type="presParOf" srcId="{A4359D39-FEE9-44BA-AFB0-008B324A1731}" destId="{A0D2AD60-AECC-45F0-806F-3FBE9A435045}" srcOrd="9" destOrd="0" presId="urn:microsoft.com/office/officeart/2008/layout/LinedList"/>
    <dgm:cxn modelId="{DF824D7F-62D9-4555-9E3F-A19B2A48C93B}" type="presParOf" srcId="{A0D2AD60-AECC-45F0-806F-3FBE9A435045}" destId="{2EFFE37C-9FC0-4F88-B75E-6C7234936273}" srcOrd="0" destOrd="0" presId="urn:microsoft.com/office/officeart/2008/layout/LinedList"/>
    <dgm:cxn modelId="{108D27AC-E166-408D-9761-009D5FB02028}" type="presParOf" srcId="{A0D2AD60-AECC-45F0-806F-3FBE9A435045}" destId="{162E64F8-2089-42B2-85A2-B4EC79A2D505}" srcOrd="1" destOrd="0" presId="urn:microsoft.com/office/officeart/2008/layout/LinedList"/>
    <dgm:cxn modelId="{951587B3-110D-4627-B3A3-4A283C59CD9C}" type="presParOf" srcId="{A4359D39-FEE9-44BA-AFB0-008B324A1731}" destId="{57B4A99B-3BAC-4E8B-B0A4-1D8E63EDCE9C}" srcOrd="10" destOrd="0" presId="urn:microsoft.com/office/officeart/2008/layout/LinedList"/>
    <dgm:cxn modelId="{4A9FDC45-C8B1-4C75-B0C3-EC9EAE4C9CE4}" type="presParOf" srcId="{A4359D39-FEE9-44BA-AFB0-008B324A1731}" destId="{DCFEE5C4-B032-42AF-B18F-96282A1AE5FE}" srcOrd="11" destOrd="0" presId="urn:microsoft.com/office/officeart/2008/layout/LinedList"/>
    <dgm:cxn modelId="{266E23D0-3E8C-434D-BFF2-D621A5DC872C}" type="presParOf" srcId="{DCFEE5C4-B032-42AF-B18F-96282A1AE5FE}" destId="{692C4B77-1B30-4D5D-9343-8EB79A76A35B}" srcOrd="0" destOrd="0" presId="urn:microsoft.com/office/officeart/2008/layout/LinedList"/>
    <dgm:cxn modelId="{EACE8A81-BA01-4548-BB1C-8907A6C09367}" type="presParOf" srcId="{DCFEE5C4-B032-42AF-B18F-96282A1AE5FE}" destId="{E1EFF533-A340-4C45-9CAD-0F71D2D6C6DE}" srcOrd="1" destOrd="0" presId="urn:microsoft.com/office/officeart/2008/layout/LinedList"/>
    <dgm:cxn modelId="{BEE16C92-B7AD-4082-B29D-0A0C46EA9E5D}" type="presParOf" srcId="{A4359D39-FEE9-44BA-AFB0-008B324A1731}" destId="{21655B90-6F98-47FC-8AF9-F63AE7F8E490}" srcOrd="12" destOrd="0" presId="urn:microsoft.com/office/officeart/2008/layout/LinedList"/>
    <dgm:cxn modelId="{D64915EF-91BA-4ED3-A8BA-FF8B03726322}" type="presParOf" srcId="{A4359D39-FEE9-44BA-AFB0-008B324A1731}" destId="{6A49D7C3-2DFD-45C1-A405-A2046FA0EA60}" srcOrd="13" destOrd="0" presId="urn:microsoft.com/office/officeart/2008/layout/LinedList"/>
    <dgm:cxn modelId="{96E6D0D4-223F-47EC-8021-0F3895AA0606}" type="presParOf" srcId="{6A49D7C3-2DFD-45C1-A405-A2046FA0EA60}" destId="{44B5BF7D-7D02-4FEA-9FE7-23F237D81C7E}" srcOrd="0" destOrd="0" presId="urn:microsoft.com/office/officeart/2008/layout/LinedList"/>
    <dgm:cxn modelId="{239E80F7-8E97-4123-B489-ECF4C92F6215}" type="presParOf" srcId="{6A49D7C3-2DFD-45C1-A405-A2046FA0EA60}" destId="{0CDA5581-6CC9-4768-AA2D-D1245BC95AAE}" srcOrd="1" destOrd="0" presId="urn:microsoft.com/office/officeart/2008/layout/LinedList"/>
    <dgm:cxn modelId="{DEDCADD5-F5F5-43E7-BEAF-CBFBE9007E3E}" type="presParOf" srcId="{A4359D39-FEE9-44BA-AFB0-008B324A1731}" destId="{BBA04634-38D0-43F3-B001-5E313BD7E6D7}" srcOrd="14" destOrd="0" presId="urn:microsoft.com/office/officeart/2008/layout/LinedList"/>
    <dgm:cxn modelId="{F7776BBB-B862-4128-A56C-368E187CE8FE}" type="presParOf" srcId="{A4359D39-FEE9-44BA-AFB0-008B324A1731}" destId="{E15CBB49-F3CD-44EC-B749-CF12EE46C7DB}" srcOrd="15" destOrd="0" presId="urn:microsoft.com/office/officeart/2008/layout/LinedList"/>
    <dgm:cxn modelId="{AF1C20E5-AE40-4565-81DC-0E1C5CAAE223}" type="presParOf" srcId="{E15CBB49-F3CD-44EC-B749-CF12EE46C7DB}" destId="{BFE7A9BC-6A3D-4394-965A-50EDCC825EAC}" srcOrd="0" destOrd="0" presId="urn:microsoft.com/office/officeart/2008/layout/LinedList"/>
    <dgm:cxn modelId="{E5759788-B8D7-40EB-AD6A-7667C6FB2DE0}" type="presParOf" srcId="{E15CBB49-F3CD-44EC-B749-CF12EE46C7DB}" destId="{A319FB1A-7665-4876-9E4B-1C5F8BC748B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E44D0A-2A9E-401F-B6C1-7936402EE90D}">
      <dsp:nvSpPr>
        <dsp:cNvPr id="0" name=""/>
        <dsp:cNvSpPr/>
      </dsp:nvSpPr>
      <dsp:spPr>
        <a:xfrm>
          <a:off x="0" y="0"/>
          <a:ext cx="9144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1A7A44-C732-4AC5-8B59-6EF42A2F6233}">
      <dsp:nvSpPr>
        <dsp:cNvPr id="0" name=""/>
        <dsp:cNvSpPr/>
      </dsp:nvSpPr>
      <dsp:spPr>
        <a:xfrm>
          <a:off x="0" y="0"/>
          <a:ext cx="9144000" cy="501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300" kern="1200" dirty="0"/>
            <a:t>92% Нормальний зір </a:t>
          </a:r>
          <a:endParaRPr lang="en-US" sz="2300" kern="1200" dirty="0"/>
        </a:p>
      </dsp:txBody>
      <dsp:txXfrm>
        <a:off x="0" y="0"/>
        <a:ext cx="9144000" cy="501256"/>
      </dsp:txXfrm>
    </dsp:sp>
    <dsp:sp modelId="{A56E821A-AA53-4E9A-8C3A-FDA3454D09E1}">
      <dsp:nvSpPr>
        <dsp:cNvPr id="0" name=""/>
        <dsp:cNvSpPr/>
      </dsp:nvSpPr>
      <dsp:spPr>
        <a:xfrm>
          <a:off x="0" y="501256"/>
          <a:ext cx="9144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DB9093-213A-4BAA-B8FC-F1993845659D}">
      <dsp:nvSpPr>
        <dsp:cNvPr id="0" name=""/>
        <dsp:cNvSpPr/>
      </dsp:nvSpPr>
      <dsp:spPr>
        <a:xfrm>
          <a:off x="0" y="501256"/>
          <a:ext cx="9144000" cy="501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300" kern="1200" dirty="0"/>
            <a:t>2.7% </a:t>
          </a:r>
          <a:r>
            <a:rPr lang="uk-UA" sz="2300" kern="1200" dirty="0" err="1"/>
            <a:t>Дейтераномалія</a:t>
          </a:r>
          <a:r>
            <a:rPr lang="uk-UA" sz="2300" kern="1200" dirty="0"/>
            <a:t> </a:t>
          </a:r>
          <a:endParaRPr lang="en-US" sz="2300" kern="1200" dirty="0"/>
        </a:p>
      </dsp:txBody>
      <dsp:txXfrm>
        <a:off x="0" y="501256"/>
        <a:ext cx="9144000" cy="501256"/>
      </dsp:txXfrm>
    </dsp:sp>
    <dsp:sp modelId="{6EDF82ED-2602-4E12-8149-311F03F96E3B}">
      <dsp:nvSpPr>
        <dsp:cNvPr id="0" name=""/>
        <dsp:cNvSpPr/>
      </dsp:nvSpPr>
      <dsp:spPr>
        <a:xfrm>
          <a:off x="0" y="1002512"/>
          <a:ext cx="9144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9EA4D2-E1E7-4CB8-B293-2D1B4437685D}">
      <dsp:nvSpPr>
        <dsp:cNvPr id="0" name=""/>
        <dsp:cNvSpPr/>
      </dsp:nvSpPr>
      <dsp:spPr>
        <a:xfrm>
          <a:off x="0" y="1002513"/>
          <a:ext cx="9144000" cy="501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300" kern="1200" dirty="0"/>
            <a:t>0.66% </a:t>
          </a:r>
          <a:r>
            <a:rPr lang="uk-UA" sz="2300" kern="1200" dirty="0" err="1"/>
            <a:t>Протаномалія</a:t>
          </a:r>
          <a:r>
            <a:rPr lang="uk-UA" sz="2300" kern="1200" dirty="0"/>
            <a:t>    </a:t>
          </a:r>
          <a:endParaRPr lang="en-US" sz="2300" kern="1200" dirty="0"/>
        </a:p>
      </dsp:txBody>
      <dsp:txXfrm>
        <a:off x="0" y="1002513"/>
        <a:ext cx="9144000" cy="501256"/>
      </dsp:txXfrm>
    </dsp:sp>
    <dsp:sp modelId="{E5005559-A58C-4604-A23C-7BE34C9D1550}">
      <dsp:nvSpPr>
        <dsp:cNvPr id="0" name=""/>
        <dsp:cNvSpPr/>
      </dsp:nvSpPr>
      <dsp:spPr>
        <a:xfrm>
          <a:off x="0" y="1503769"/>
          <a:ext cx="9144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21E04-9D81-4189-9A14-5B26C02D0E3E}">
      <dsp:nvSpPr>
        <dsp:cNvPr id="0" name=""/>
        <dsp:cNvSpPr/>
      </dsp:nvSpPr>
      <dsp:spPr>
        <a:xfrm>
          <a:off x="0" y="1503769"/>
          <a:ext cx="9144000" cy="501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300" kern="1200" dirty="0"/>
            <a:t>0.59% </a:t>
          </a:r>
          <a:r>
            <a:rPr lang="uk-UA" sz="2300" kern="1200" dirty="0" err="1"/>
            <a:t>Протанопія</a:t>
          </a:r>
          <a:endParaRPr lang="en-US" sz="2300" kern="1200" dirty="0" err="1"/>
        </a:p>
      </dsp:txBody>
      <dsp:txXfrm>
        <a:off x="0" y="1503769"/>
        <a:ext cx="9144000" cy="501256"/>
      </dsp:txXfrm>
    </dsp:sp>
    <dsp:sp modelId="{193F6E7A-B2F2-47DB-89A6-50ED5E828A85}">
      <dsp:nvSpPr>
        <dsp:cNvPr id="0" name=""/>
        <dsp:cNvSpPr/>
      </dsp:nvSpPr>
      <dsp:spPr>
        <a:xfrm>
          <a:off x="0" y="2005025"/>
          <a:ext cx="9144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FFE37C-9FC0-4F88-B75E-6C7234936273}">
      <dsp:nvSpPr>
        <dsp:cNvPr id="0" name=""/>
        <dsp:cNvSpPr/>
      </dsp:nvSpPr>
      <dsp:spPr>
        <a:xfrm>
          <a:off x="0" y="2005026"/>
          <a:ext cx="9144000" cy="501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300" kern="1200" dirty="0"/>
            <a:t>0.56% </a:t>
          </a:r>
          <a:r>
            <a:rPr lang="uk-UA" sz="2300" kern="1200" dirty="0" err="1"/>
            <a:t>Дейтеранопія</a:t>
          </a:r>
          <a:endParaRPr lang="en-US" sz="2300" kern="1200" dirty="0" err="1"/>
        </a:p>
      </dsp:txBody>
      <dsp:txXfrm>
        <a:off x="0" y="2005026"/>
        <a:ext cx="9144000" cy="501256"/>
      </dsp:txXfrm>
    </dsp:sp>
    <dsp:sp modelId="{57B4A99B-3BAC-4E8B-B0A4-1D8E63EDCE9C}">
      <dsp:nvSpPr>
        <dsp:cNvPr id="0" name=""/>
        <dsp:cNvSpPr/>
      </dsp:nvSpPr>
      <dsp:spPr>
        <a:xfrm>
          <a:off x="0" y="2506282"/>
          <a:ext cx="9144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2C4B77-1B30-4D5D-9343-8EB79A76A35B}">
      <dsp:nvSpPr>
        <dsp:cNvPr id="0" name=""/>
        <dsp:cNvSpPr/>
      </dsp:nvSpPr>
      <dsp:spPr>
        <a:xfrm>
          <a:off x="0" y="2506282"/>
          <a:ext cx="9144000" cy="501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300" kern="1200" dirty="0"/>
            <a:t>0.016% </a:t>
          </a:r>
          <a:r>
            <a:rPr lang="uk-UA" sz="2300" kern="1200" dirty="0" err="1"/>
            <a:t>Трітанопія</a:t>
          </a:r>
          <a:endParaRPr lang="en-US" sz="2300" kern="1200" dirty="0" err="1"/>
        </a:p>
      </dsp:txBody>
      <dsp:txXfrm>
        <a:off x="0" y="2506282"/>
        <a:ext cx="9144000" cy="501256"/>
      </dsp:txXfrm>
    </dsp:sp>
    <dsp:sp modelId="{21655B90-6F98-47FC-8AF9-F63AE7F8E490}">
      <dsp:nvSpPr>
        <dsp:cNvPr id="0" name=""/>
        <dsp:cNvSpPr/>
      </dsp:nvSpPr>
      <dsp:spPr>
        <a:xfrm>
          <a:off x="0" y="3007538"/>
          <a:ext cx="9144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B5BF7D-7D02-4FEA-9FE7-23F237D81C7E}">
      <dsp:nvSpPr>
        <dsp:cNvPr id="0" name=""/>
        <dsp:cNvSpPr/>
      </dsp:nvSpPr>
      <dsp:spPr>
        <a:xfrm>
          <a:off x="0" y="3007538"/>
          <a:ext cx="9144000" cy="501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300" kern="1200" dirty="0"/>
            <a:t>0.01% </a:t>
          </a:r>
          <a:r>
            <a:rPr lang="uk-UA" sz="2300" kern="1200" dirty="0" err="1"/>
            <a:t>Трітаномалія</a:t>
          </a:r>
          <a:endParaRPr lang="en-US" sz="2300" kern="1200" dirty="0" err="1"/>
        </a:p>
      </dsp:txBody>
      <dsp:txXfrm>
        <a:off x="0" y="3007538"/>
        <a:ext cx="9144000" cy="501256"/>
      </dsp:txXfrm>
    </dsp:sp>
    <dsp:sp modelId="{BBA04634-38D0-43F3-B001-5E313BD7E6D7}">
      <dsp:nvSpPr>
        <dsp:cNvPr id="0" name=""/>
        <dsp:cNvSpPr/>
      </dsp:nvSpPr>
      <dsp:spPr>
        <a:xfrm>
          <a:off x="0" y="3508795"/>
          <a:ext cx="9144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E7A9BC-6A3D-4394-965A-50EDCC825EAC}">
      <dsp:nvSpPr>
        <dsp:cNvPr id="0" name=""/>
        <dsp:cNvSpPr/>
      </dsp:nvSpPr>
      <dsp:spPr>
        <a:xfrm>
          <a:off x="0" y="3508795"/>
          <a:ext cx="9144000" cy="501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300" kern="1200" dirty="0"/>
            <a:t>0.0001% Ахроматопсія </a:t>
          </a:r>
          <a:endParaRPr lang="en-US" sz="2300" kern="1200" dirty="0"/>
        </a:p>
      </dsp:txBody>
      <dsp:txXfrm>
        <a:off x="0" y="3508795"/>
        <a:ext cx="9144000" cy="5012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12/1/2023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04162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04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6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83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72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194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045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27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82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5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80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12/1/2023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73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3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2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17903" y="1517904"/>
            <a:ext cx="4680595" cy="1124263"/>
          </a:xfrm>
        </p:spPr>
        <p:txBody>
          <a:bodyPr anchor="ctr">
            <a:normAutofit/>
          </a:bodyPr>
          <a:lstStyle/>
          <a:p>
            <a:pPr algn="l"/>
            <a:r>
              <a:rPr lang="uk-UA" dirty="0">
                <a:latin typeface="Times New Roman"/>
                <a:cs typeface="Calibri Light"/>
              </a:rPr>
              <a:t>Дальтонізм</a:t>
            </a:r>
            <a:endParaRPr lang="uk-UA" dirty="0">
              <a:latin typeface="Times New Roman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17903" y="3001832"/>
            <a:ext cx="4680595" cy="269267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uk-UA" sz="3000" dirty="0">
                <a:latin typeface="Times New Roman"/>
                <a:cs typeface="Times New Roman"/>
              </a:rPr>
              <a:t>Дальтонізм або </a:t>
            </a:r>
            <a:r>
              <a:rPr lang="uk-UA" sz="3000" dirty="0">
                <a:latin typeface="Times New Roman"/>
                <a:ea typeface="+mn-lt"/>
                <a:cs typeface="+mn-lt"/>
              </a:rPr>
              <a:t>колірна сліпота</a:t>
            </a:r>
          </a:p>
        </p:txBody>
      </p:sp>
      <p:pic>
        <p:nvPicPr>
          <p:cNvPr id="4" name="Рисунок 4" descr="Изображение выглядит как окно, легкий&#10;&#10;Автоматически созданное описание">
            <a:extLst>
              <a:ext uri="{FF2B5EF4-FFF2-40B4-BE49-F238E27FC236}">
                <a16:creationId xmlns:a16="http://schemas.microsoft.com/office/drawing/2014/main" id="{60E98644-070F-47B6-8BC7-33F24E8E36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73" r="6760"/>
          <a:stretch/>
        </p:blipFill>
        <p:spPr>
          <a:xfrm>
            <a:off x="6807200" y="762000"/>
            <a:ext cx="46228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9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21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23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58952"/>
            <a:ext cx="10668000" cy="5340096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47A5D5-4C57-48A4-B5D3-A0E42AD9D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874" y="1517903"/>
            <a:ext cx="5250030" cy="134511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uk-UA">
                <a:latin typeface="Times New Roman"/>
                <a:cs typeface="Times New Roman"/>
              </a:rPr>
              <a:t>Причина порушень колірного зору</a:t>
            </a:r>
          </a:p>
          <a:p>
            <a:endParaRPr lang="ru-RU" dirty="0">
              <a:cs typeface="Aharoni"/>
            </a:endParaRPr>
          </a:p>
          <a:p>
            <a:endParaRPr lang="ru-RU" dirty="0">
              <a:cs typeface="Aharoni"/>
            </a:endParaRPr>
          </a:p>
          <a:p>
            <a:endParaRPr lang="ru-RU" dirty="0">
              <a:cs typeface="Aharoni"/>
            </a:endParaRPr>
          </a:p>
        </p:txBody>
      </p:sp>
      <p:pic>
        <p:nvPicPr>
          <p:cNvPr id="4" name="Рисунок 4" descr="Изображение выглядит как предметы личной гигиены, внутренний, косметика&#10;&#10;Автоматически созданное описание">
            <a:extLst>
              <a:ext uri="{FF2B5EF4-FFF2-40B4-BE49-F238E27FC236}">
                <a16:creationId xmlns:a16="http://schemas.microsoft.com/office/drawing/2014/main" id="{ED48DCDD-21DA-458E-8025-08BB2E12C3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72" r="25046" b="-1"/>
          <a:stretch/>
        </p:blipFill>
        <p:spPr>
          <a:xfrm>
            <a:off x="762000" y="758952"/>
            <a:ext cx="3890922" cy="5340096"/>
          </a:xfrm>
          <a:prstGeom prst="rect">
            <a:avLst/>
          </a:prstGeom>
        </p:spPr>
      </p:pic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46187ACD-A8C9-4B8F-A804-B97203D3B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874" y="2970222"/>
            <a:ext cx="5250030" cy="26107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dirty="0">
                <a:latin typeface="Times New Roman"/>
                <a:cs typeface="Times New Roman"/>
              </a:rPr>
              <a:t>Спадковість </a:t>
            </a:r>
            <a:endParaRPr lang="uk-UA"/>
          </a:p>
          <a:p>
            <a:pPr marL="0" indent="0">
              <a:buNone/>
            </a:pPr>
            <a:r>
              <a:rPr lang="uk-UA" dirty="0">
                <a:latin typeface="Times New Roman"/>
                <a:cs typeface="Times New Roman"/>
              </a:rPr>
              <a:t>Набута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516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794485-5901-4E6A-B73A-E4251772E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Times New Roman"/>
                <a:cs typeface="Times New Roman"/>
              </a:rPr>
              <a:t>Спадкова природа порушень колірного зору</a:t>
            </a:r>
          </a:p>
          <a:p>
            <a:endParaRPr lang="ru-RU" dirty="0">
              <a:cs typeface="Aharoni"/>
            </a:endParaRPr>
          </a:p>
        </p:txBody>
      </p:sp>
      <p:pic>
        <p:nvPicPr>
          <p:cNvPr id="4" name="Рисунок 4" descr="Изображение выглядит как легкий, движение, внешний, светофор&#10;&#10;Автоматически созданное описание">
            <a:extLst>
              <a:ext uri="{FF2B5EF4-FFF2-40B4-BE49-F238E27FC236}">
                <a16:creationId xmlns:a16="http://schemas.microsoft.com/office/drawing/2014/main" id="{FC91C7E9-C05A-4AE8-8E2E-467518FE75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5681" y="2971800"/>
            <a:ext cx="4848447" cy="3127248"/>
          </a:xfrm>
        </p:spPr>
      </p:pic>
    </p:spTree>
    <p:extLst>
      <p:ext uri="{BB962C8B-B14F-4D97-AF65-F5344CB8AC3E}">
        <p14:creationId xmlns:p14="http://schemas.microsoft.com/office/powerpoint/2010/main" val="1272798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659481-BBF6-4470-8C87-97339394C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397099"/>
            <a:ext cx="9144000" cy="758730"/>
          </a:xfrm>
        </p:spPr>
        <p:txBody>
          <a:bodyPr/>
          <a:lstStyle/>
          <a:p>
            <a:pPr algn="ctr"/>
            <a:r>
              <a:rPr lang="uk-UA" dirty="0">
                <a:latin typeface="Times New Roman"/>
                <a:cs typeface="Times New Roman"/>
              </a:rPr>
              <a:t>Види дальтонізму</a:t>
            </a:r>
            <a:endParaRPr lang="ru-RU" dirty="0">
              <a:latin typeface="Times New Roman"/>
              <a:cs typeface="Times New Roman"/>
            </a:endParaRPr>
          </a:p>
          <a:p>
            <a:endParaRPr lang="uk-UA" dirty="0">
              <a:latin typeface="Times New Roman"/>
              <a:cs typeface="Aharoni"/>
            </a:endParaRP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F68520DE-45D3-4997-A9D8-62CCF23ACC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9928" y="2595109"/>
            <a:ext cx="9144000" cy="1668970"/>
          </a:xfrm>
        </p:spPr>
      </p:pic>
    </p:spTree>
    <p:extLst>
      <p:ext uri="{BB962C8B-B14F-4D97-AF65-F5344CB8AC3E}">
        <p14:creationId xmlns:p14="http://schemas.microsoft.com/office/powerpoint/2010/main" val="3420316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Rectangle 13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117B5C06-12CC-49EF-A907-08F1B132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7">
            <a:extLst>
              <a:ext uri="{FF2B5EF4-FFF2-40B4-BE49-F238E27FC236}">
                <a16:creationId xmlns:a16="http://schemas.microsoft.com/office/drawing/2014/main" id="{DCF04CB3-1A29-49CA-9F86-17B9FE6F6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58952"/>
            <a:ext cx="10668000" cy="545592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156A9-1551-40B5-9668-0318BCC5F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869" y="1657038"/>
            <a:ext cx="2341756" cy="3723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uk-UA" sz="1800" dirty="0">
                <a:latin typeface="Times New Roman"/>
                <a:cs typeface="Times New Roman"/>
              </a:rPr>
              <a:t>Нормальний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uk-UA" sz="1800" dirty="0">
                <a:latin typeface="Times New Roman"/>
                <a:cs typeface="Times New Roman"/>
              </a:rPr>
              <a:t>зір </a:t>
            </a:r>
            <a:endParaRPr lang="ru-RU">
              <a:cs typeface="Aharoni"/>
            </a:endParaRPr>
          </a:p>
        </p:txBody>
      </p:sp>
      <p:pic>
        <p:nvPicPr>
          <p:cNvPr id="4" name="Рисунок 4" descr="Изображение выглядит как небо, внешний, вода, река&#10;&#10;Автоматически созданное описание">
            <a:extLst>
              <a:ext uri="{FF2B5EF4-FFF2-40B4-BE49-F238E27FC236}">
                <a16:creationId xmlns:a16="http://schemas.microsoft.com/office/drawing/2014/main" id="{2F0F6D3F-B1A0-4451-AC8D-35EDBC25C9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8135" y="2367561"/>
            <a:ext cx="2339589" cy="1558330"/>
          </a:xfrm>
          <a:prstGeom prst="rect">
            <a:avLst/>
          </a:prstGeom>
        </p:spPr>
      </p:pic>
      <p:pic>
        <p:nvPicPr>
          <p:cNvPr id="5" name="Рисунок 5" descr="Изображение выглядит как внешний, небо, трава, природа&#10;&#10;Автоматически созданное описание">
            <a:extLst>
              <a:ext uri="{FF2B5EF4-FFF2-40B4-BE49-F238E27FC236}">
                <a16:creationId xmlns:a16="http://schemas.microsoft.com/office/drawing/2014/main" id="{F6C86CBD-EC7C-4C5F-BF1D-69F9E9D6B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490" y="2365155"/>
            <a:ext cx="2330295" cy="1558329"/>
          </a:xfrm>
          <a:prstGeom prst="rect">
            <a:avLst/>
          </a:prstGeom>
        </p:spPr>
      </p:pic>
      <p:pic>
        <p:nvPicPr>
          <p:cNvPr id="6" name="Рисунок 6" descr="Изображение выглядит как природа, внешний, гора, каньон&#10;&#10;Автоматически созданное описание">
            <a:extLst>
              <a:ext uri="{FF2B5EF4-FFF2-40B4-BE49-F238E27FC236}">
                <a16:creationId xmlns:a16="http://schemas.microsoft.com/office/drawing/2014/main" id="{6055A99C-0AC3-4635-BBB1-F2EF6BD3F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2256" y="2365154"/>
            <a:ext cx="2330296" cy="1558330"/>
          </a:xfrm>
          <a:prstGeom prst="rect">
            <a:avLst/>
          </a:prstGeom>
        </p:spPr>
      </p:pic>
      <p:pic>
        <p:nvPicPr>
          <p:cNvPr id="7" name="Рисунок 7" descr="Изображение выглядит как небо, внешний, природа, вода&#10;&#10;Автоматически созданное описание">
            <a:extLst>
              <a:ext uri="{FF2B5EF4-FFF2-40B4-BE49-F238E27FC236}">
                <a16:creationId xmlns:a16="http://schemas.microsoft.com/office/drawing/2014/main" id="{6CA58AD8-6110-483D-BBCA-2D04FBDFB9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5072" y="2366193"/>
            <a:ext cx="2327185" cy="15562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12F631-AD9D-4FC6-9889-7FC5C123915A}"/>
              </a:ext>
            </a:extLst>
          </p:cNvPr>
          <p:cNvSpPr txBox="1"/>
          <p:nvPr/>
        </p:nvSpPr>
        <p:spPr>
          <a:xfrm>
            <a:off x="3451303" y="1657814"/>
            <a:ext cx="2362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uk-UA" dirty="0" err="1">
                <a:latin typeface="Times New Roman"/>
                <a:ea typeface="+mn-lt"/>
                <a:cs typeface="+mn-lt"/>
              </a:rPr>
              <a:t>Дейтеранопія</a:t>
            </a:r>
            <a:r>
              <a:rPr lang="uk-UA" dirty="0">
                <a:latin typeface="Times New Roman"/>
                <a:ea typeface="+mn-lt"/>
                <a:cs typeface="+mn-lt"/>
              </a:rPr>
              <a:t> </a:t>
            </a:r>
            <a:endParaRPr lang="ru-RU" dirty="0">
              <a:ea typeface="+mn-lt"/>
              <a:cs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888C51-788A-4270-8076-83536CE3FF65}"/>
              </a:ext>
            </a:extLst>
          </p:cNvPr>
          <p:cNvSpPr txBox="1"/>
          <p:nvPr/>
        </p:nvSpPr>
        <p:spPr>
          <a:xfrm>
            <a:off x="6099716" y="1657815"/>
            <a:ext cx="23064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uk-UA" dirty="0" err="1">
                <a:latin typeface="Times New Roman"/>
                <a:ea typeface="+mn-lt"/>
                <a:cs typeface="+mn-lt"/>
              </a:rPr>
              <a:t>Тританопія</a:t>
            </a:r>
            <a:r>
              <a:rPr lang="uk-UA" dirty="0">
                <a:latin typeface="Times New Roman"/>
                <a:ea typeface="+mn-lt"/>
                <a:cs typeface="+mn-lt"/>
              </a:rPr>
              <a:t> </a:t>
            </a:r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61907E-6535-447D-A29A-9B2C338A0315}"/>
              </a:ext>
            </a:extLst>
          </p:cNvPr>
          <p:cNvSpPr txBox="1"/>
          <p:nvPr/>
        </p:nvSpPr>
        <p:spPr>
          <a:xfrm>
            <a:off x="8766716" y="1657815"/>
            <a:ext cx="23064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uk-UA" dirty="0" err="1">
                <a:latin typeface="Times New Roman"/>
                <a:ea typeface="+mn-lt"/>
                <a:cs typeface="+mn-lt"/>
              </a:rPr>
              <a:t>Монохроматія</a:t>
            </a:r>
            <a:r>
              <a:rPr lang="uk-UA" dirty="0">
                <a:latin typeface="Times New Roman"/>
                <a:ea typeface="+mn-lt"/>
                <a:cs typeface="+mn-lt"/>
              </a:rPr>
              <a:t>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2389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E989C8-35FE-44B3-AFF5-09C3E2E20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997514"/>
            <a:ext cx="9144000" cy="768022"/>
          </a:xfrm>
        </p:spPr>
        <p:txBody>
          <a:bodyPr>
            <a:normAutofit/>
          </a:bodyPr>
          <a:lstStyle/>
          <a:p>
            <a:pPr algn="ctr"/>
            <a:r>
              <a:rPr lang="uk-UA" dirty="0">
                <a:latin typeface="Times New Roman"/>
                <a:ea typeface="+mj-lt"/>
                <a:cs typeface="+mj-lt"/>
              </a:rPr>
              <a:t>Ймовірність зору</a:t>
            </a:r>
            <a:endParaRPr lang="uk-UA" dirty="0">
              <a:latin typeface="Times New Roman"/>
              <a:cs typeface="Times New Roman"/>
            </a:endParaRPr>
          </a:p>
        </p:txBody>
      </p:sp>
      <p:graphicFrame>
        <p:nvGraphicFramePr>
          <p:cNvPr id="14" name="Объект 2">
            <a:extLst>
              <a:ext uri="{FF2B5EF4-FFF2-40B4-BE49-F238E27FC236}">
                <a16:creationId xmlns:a16="http://schemas.microsoft.com/office/drawing/2014/main" id="{DBF985C5-03E3-4EB1-9A5B-A2BDA9C39B3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17904" y="2088996"/>
          <a:ext cx="9144000" cy="4010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0D4454FB-2BEB-4DCE-8A5F-08CE1323C7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9522" y="2179150"/>
            <a:ext cx="6406441" cy="318804"/>
          </a:xfrm>
          <a:prstGeom prst="rect">
            <a:avLst/>
          </a:prstGeom>
        </p:spPr>
      </p:pic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89409947-9C71-4FC8-BC00-B812DF426B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64384" y="2709484"/>
            <a:ext cx="6370870" cy="335446"/>
          </a:xfrm>
          <a:prstGeom prst="rect">
            <a:avLst/>
          </a:prstGeom>
        </p:spPr>
      </p:pic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7F19EC29-80D4-4048-8479-3BE95BC457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16936" y="3182964"/>
            <a:ext cx="6318318" cy="308140"/>
          </a:xfrm>
          <a:prstGeom prst="rect">
            <a:avLst/>
          </a:prstGeom>
        </p:spPr>
      </p:pic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2A275E11-5D8D-4137-A499-359C81DD1B3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89362" y="3689676"/>
            <a:ext cx="6338201" cy="307298"/>
          </a:xfrm>
          <a:prstGeom prst="rect">
            <a:avLst/>
          </a:prstGeom>
        </p:spPr>
      </p:pic>
      <p:pic>
        <p:nvPicPr>
          <p:cNvPr id="9" name="Рисунок 9">
            <a:extLst>
              <a:ext uri="{FF2B5EF4-FFF2-40B4-BE49-F238E27FC236}">
                <a16:creationId xmlns:a16="http://schemas.microsoft.com/office/drawing/2014/main" id="{0BA48A91-A599-48D1-9FD9-D642B2864C3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24010" y="4176198"/>
            <a:ext cx="6401952" cy="306461"/>
          </a:xfrm>
          <a:prstGeom prst="rect">
            <a:avLst/>
          </a:prstGeom>
        </p:spPr>
      </p:pic>
      <p:pic>
        <p:nvPicPr>
          <p:cNvPr id="10" name="Рисунок 10">
            <a:extLst>
              <a:ext uri="{FF2B5EF4-FFF2-40B4-BE49-F238E27FC236}">
                <a16:creationId xmlns:a16="http://schemas.microsoft.com/office/drawing/2014/main" id="{538D4904-04BE-43C5-BACB-FC1108F8259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63424" y="4697452"/>
            <a:ext cx="6362538" cy="307298"/>
          </a:xfrm>
          <a:prstGeom prst="rect">
            <a:avLst/>
          </a:prstGeom>
        </p:spPr>
      </p:pic>
      <p:pic>
        <p:nvPicPr>
          <p:cNvPr id="11" name="Рисунок 11">
            <a:extLst>
              <a:ext uri="{FF2B5EF4-FFF2-40B4-BE49-F238E27FC236}">
                <a16:creationId xmlns:a16="http://schemas.microsoft.com/office/drawing/2014/main" id="{E0B6F675-2612-43B1-909D-984C71F4C97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61181" y="5200296"/>
            <a:ext cx="6364781" cy="317395"/>
          </a:xfrm>
          <a:prstGeom prst="rect">
            <a:avLst/>
          </a:prstGeom>
        </p:spPr>
      </p:pic>
      <p:pic>
        <p:nvPicPr>
          <p:cNvPr id="12" name="Рисунок 12">
            <a:extLst>
              <a:ext uri="{FF2B5EF4-FFF2-40B4-BE49-F238E27FC236}">
                <a16:creationId xmlns:a16="http://schemas.microsoft.com/office/drawing/2014/main" id="{B5734CE6-96DD-4FF7-91C9-137996CCE80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021767" y="5688556"/>
            <a:ext cx="6404516" cy="31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8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7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Rectangle 19">
            <a:extLst>
              <a:ext uri="{FF2B5EF4-FFF2-40B4-BE49-F238E27FC236}">
                <a16:creationId xmlns:a16="http://schemas.microsoft.com/office/drawing/2014/main" id="{F792EA91-3BEC-413E-9CC0-329F1915E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BA764C36-9140-4E89-A255-FF5D4485CF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059" r="1" b="19113"/>
          <a:stretch/>
        </p:blipFill>
        <p:spPr>
          <a:xfrm>
            <a:off x="20" y="10"/>
            <a:ext cx="12191977" cy="6857990"/>
          </a:xfrm>
          <a:prstGeom prst="rect">
            <a:avLst/>
          </a:prstGeom>
        </p:spPr>
      </p:pic>
      <p:sp>
        <p:nvSpPr>
          <p:cNvPr id="17" name="Rectangle 21">
            <a:extLst>
              <a:ext uri="{FF2B5EF4-FFF2-40B4-BE49-F238E27FC236}">
                <a16:creationId xmlns:a16="http://schemas.microsoft.com/office/drawing/2014/main" id="{B97C0394-A9D4-466F-A671-B2752CC7F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2919"/>
            <a:ext cx="12191999" cy="4114799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56000"/>
                </a:schemeClr>
              </a:gs>
              <a:gs pos="100000">
                <a:schemeClr val="tx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F81F90-63C1-4A12-ADB0-0C1963729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7980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 err="1">
                <a:solidFill>
                  <a:schemeClr val="bg1"/>
                </a:solidFill>
                <a:latin typeface="Times New Roman"/>
                <a:cs typeface="Times New Roman"/>
              </a:rPr>
              <a:t>Чи</a:t>
            </a:r>
            <a:r>
              <a:rPr lang="en-US" sz="60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6000" dirty="0" err="1">
                <a:solidFill>
                  <a:schemeClr val="bg1"/>
                </a:solidFill>
                <a:latin typeface="Times New Roman"/>
                <a:cs typeface="Times New Roman"/>
              </a:rPr>
              <a:t>лікується</a:t>
            </a:r>
            <a:r>
              <a:rPr lang="en-US" sz="60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6000" dirty="0" err="1">
                <a:solidFill>
                  <a:schemeClr val="bg1"/>
                </a:solidFill>
                <a:latin typeface="Times New Roman"/>
                <a:cs typeface="Times New Roman"/>
              </a:rPr>
              <a:t>дальтонізм</a:t>
            </a:r>
            <a:r>
              <a:rPr lang="en-US" sz="6000" dirty="0">
                <a:solidFill>
                  <a:schemeClr val="bg1"/>
                </a:solidFill>
                <a:latin typeface="Times New Roman"/>
                <a:cs typeface="Times New Roman"/>
              </a:rPr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FE722C-2E89-4135-B053-2C08130B6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4572000"/>
            <a:ext cx="9144000" cy="15270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4200" dirty="0" err="1">
                <a:solidFill>
                  <a:schemeClr val="bg1"/>
                </a:solidFill>
                <a:latin typeface="Times New Roman"/>
                <a:cs typeface="Times New Roman"/>
              </a:rPr>
              <a:t>Ніт</a:t>
            </a:r>
            <a:r>
              <a:rPr lang="en-US" sz="4200" dirty="0">
                <a:solidFill>
                  <a:schemeClr val="bg1"/>
                </a:solidFill>
                <a:latin typeface="Times New Roman"/>
                <a:cs typeface="Times New Roman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14355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PrismaticVTI">
  <a:themeElements>
    <a:clrScheme name="Prismatic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42B3BD"/>
      </a:accent1>
      <a:accent2>
        <a:srgbClr val="51B851"/>
      </a:accent2>
      <a:accent3>
        <a:srgbClr val="B5A603"/>
      </a:accent3>
      <a:accent4>
        <a:srgbClr val="F58505"/>
      </a:accent4>
      <a:accent5>
        <a:srgbClr val="FA2481"/>
      </a:accent5>
      <a:accent6>
        <a:srgbClr val="9CA2AB"/>
      </a:accent6>
      <a:hlink>
        <a:srgbClr val="FA2481"/>
      </a:hlink>
      <a:folHlink>
        <a:srgbClr val="57618E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PrismaticVTI</vt:lpstr>
      <vt:lpstr>Дальтонізм</vt:lpstr>
      <vt:lpstr>Причина порушень колірного зору   </vt:lpstr>
      <vt:lpstr>Спадкова природа порушень колірного зору </vt:lpstr>
      <vt:lpstr>Види дальтонізму </vt:lpstr>
      <vt:lpstr>Нормальний зір </vt:lpstr>
      <vt:lpstr>Ймовірність зору</vt:lpstr>
      <vt:lpstr>Чи лікується дальтонізм?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465</cp:revision>
  <dcterms:created xsi:type="dcterms:W3CDTF">2021-02-23T19:27:00Z</dcterms:created>
  <dcterms:modified xsi:type="dcterms:W3CDTF">2023-12-01T18:58:50Z</dcterms:modified>
</cp:coreProperties>
</file>