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63" r:id="rId4"/>
    <p:sldId id="266" r:id="rId5"/>
    <p:sldId id="264" r:id="rId6"/>
    <p:sldId id="260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21"/>
  </p:normalViewPr>
  <p:slideViewPr>
    <p:cSldViewPr snapToGrid="0" snapToObjects="1">
      <p:cViewPr varScale="1">
        <p:scale>
          <a:sx n="88" d="100"/>
          <a:sy n="88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5E52C-E3A7-4175-AD67-D1A89CB9B80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0716FF-5021-4B0E-84C4-1AF08F864861}">
      <dgm:prSet/>
      <dgm:spPr/>
      <dgm:t>
        <a:bodyPr/>
        <a:lstStyle/>
        <a:p>
          <a:r>
            <a:rPr lang="en-US"/>
            <a:t>Relatively small dataset</a:t>
          </a:r>
        </a:p>
      </dgm:t>
    </dgm:pt>
    <dgm:pt modelId="{0FDF77DB-8C8F-4997-A638-64BFAF721F05}" type="parTrans" cxnId="{30833084-80A1-4372-BFE5-35AD8BEE4F2C}">
      <dgm:prSet/>
      <dgm:spPr/>
      <dgm:t>
        <a:bodyPr/>
        <a:lstStyle/>
        <a:p>
          <a:endParaRPr lang="en-US"/>
        </a:p>
      </dgm:t>
    </dgm:pt>
    <dgm:pt modelId="{F9878C78-3EF3-4320-AA8E-92CE6F001E97}" type="sibTrans" cxnId="{30833084-80A1-4372-BFE5-35AD8BEE4F2C}">
      <dgm:prSet/>
      <dgm:spPr/>
      <dgm:t>
        <a:bodyPr/>
        <a:lstStyle/>
        <a:p>
          <a:endParaRPr lang="en-US"/>
        </a:p>
      </dgm:t>
    </dgm:pt>
    <dgm:pt modelId="{8C0E2D45-57FC-4123-87A3-DD39619F8ED9}">
      <dgm:prSet/>
      <dgm:spPr/>
      <dgm:t>
        <a:bodyPr/>
        <a:lstStyle/>
        <a:p>
          <a:r>
            <a:rPr lang="en-US"/>
            <a:t>Need a good data preprocessing technique to overcome the issue.</a:t>
          </a:r>
        </a:p>
      </dgm:t>
    </dgm:pt>
    <dgm:pt modelId="{1C44782D-BB35-4F29-8418-DB2F02CA06F5}" type="parTrans" cxnId="{27EE0EE9-9D27-42BF-BBC9-DC3A44BEE024}">
      <dgm:prSet/>
      <dgm:spPr/>
      <dgm:t>
        <a:bodyPr/>
        <a:lstStyle/>
        <a:p>
          <a:endParaRPr lang="en-US"/>
        </a:p>
      </dgm:t>
    </dgm:pt>
    <dgm:pt modelId="{01473727-7EC5-47FF-ACA4-E5D37D612098}" type="sibTrans" cxnId="{27EE0EE9-9D27-42BF-BBC9-DC3A44BEE024}">
      <dgm:prSet/>
      <dgm:spPr/>
      <dgm:t>
        <a:bodyPr/>
        <a:lstStyle/>
        <a:p>
          <a:endParaRPr lang="en-US"/>
        </a:p>
      </dgm:t>
    </dgm:pt>
    <dgm:pt modelId="{A9C28C47-0EA6-404B-867D-FA8A05818F84}" type="pres">
      <dgm:prSet presAssocID="{F945E52C-E3A7-4175-AD67-D1A89CB9B80B}" presName="root" presStyleCnt="0">
        <dgm:presLayoutVars>
          <dgm:dir/>
          <dgm:resizeHandles val="exact"/>
        </dgm:presLayoutVars>
      </dgm:prSet>
      <dgm:spPr/>
    </dgm:pt>
    <dgm:pt modelId="{3AAE8CAF-120D-4072-BC30-C4E5F0FB34CB}" type="pres">
      <dgm:prSet presAssocID="{F945E52C-E3A7-4175-AD67-D1A89CB9B80B}" presName="container" presStyleCnt="0">
        <dgm:presLayoutVars>
          <dgm:dir/>
          <dgm:resizeHandles val="exact"/>
        </dgm:presLayoutVars>
      </dgm:prSet>
      <dgm:spPr/>
    </dgm:pt>
    <dgm:pt modelId="{D7AA5F34-829E-4B6A-93C4-6E86B7D64070}" type="pres">
      <dgm:prSet presAssocID="{C90716FF-5021-4B0E-84C4-1AF08F864861}" presName="compNode" presStyleCnt="0"/>
      <dgm:spPr/>
    </dgm:pt>
    <dgm:pt modelId="{1A65BE20-EDCA-4040-9479-D417330701A8}" type="pres">
      <dgm:prSet presAssocID="{C90716FF-5021-4B0E-84C4-1AF08F864861}" presName="iconBgRect" presStyleLbl="bgShp" presStyleIdx="0" presStyleCnt="2"/>
      <dgm:spPr/>
    </dgm:pt>
    <dgm:pt modelId="{F09D6E6B-75F8-41FD-B890-B8340A386270}" type="pres">
      <dgm:prSet presAssocID="{C90716FF-5021-4B0E-84C4-1AF08F8648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F0630B-2AF8-4D3C-A056-BF457DA16CBE}" type="pres">
      <dgm:prSet presAssocID="{C90716FF-5021-4B0E-84C4-1AF08F864861}" presName="spaceRect" presStyleCnt="0"/>
      <dgm:spPr/>
    </dgm:pt>
    <dgm:pt modelId="{95C9EE94-5DDC-4112-AF1B-81A640D65216}" type="pres">
      <dgm:prSet presAssocID="{C90716FF-5021-4B0E-84C4-1AF08F864861}" presName="textRect" presStyleLbl="revTx" presStyleIdx="0" presStyleCnt="2">
        <dgm:presLayoutVars>
          <dgm:chMax val="1"/>
          <dgm:chPref val="1"/>
        </dgm:presLayoutVars>
      </dgm:prSet>
      <dgm:spPr/>
    </dgm:pt>
    <dgm:pt modelId="{5593BE88-FA8D-4E37-ABDA-FFA10F3ED9B7}" type="pres">
      <dgm:prSet presAssocID="{F9878C78-3EF3-4320-AA8E-92CE6F001E97}" presName="sibTrans" presStyleLbl="sibTrans2D1" presStyleIdx="0" presStyleCnt="0"/>
      <dgm:spPr/>
    </dgm:pt>
    <dgm:pt modelId="{745EAA92-48D7-442C-854E-DCD685FC710D}" type="pres">
      <dgm:prSet presAssocID="{8C0E2D45-57FC-4123-87A3-DD39619F8ED9}" presName="compNode" presStyleCnt="0"/>
      <dgm:spPr/>
    </dgm:pt>
    <dgm:pt modelId="{15661AB8-64AC-4E5B-B471-BEA474C1F5FA}" type="pres">
      <dgm:prSet presAssocID="{8C0E2D45-57FC-4123-87A3-DD39619F8ED9}" presName="iconBgRect" presStyleLbl="bgShp" presStyleIdx="1" presStyleCnt="2"/>
      <dgm:spPr/>
    </dgm:pt>
    <dgm:pt modelId="{E6F09E17-DF8C-4F67-A095-82B91C92BF99}" type="pres">
      <dgm:prSet presAssocID="{8C0E2D45-57FC-4123-87A3-DD39619F8E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0FD67F6-95FB-4A5A-9F68-2E0ADEACEE9F}" type="pres">
      <dgm:prSet presAssocID="{8C0E2D45-57FC-4123-87A3-DD39619F8ED9}" presName="spaceRect" presStyleCnt="0"/>
      <dgm:spPr/>
    </dgm:pt>
    <dgm:pt modelId="{6B497627-BC99-475B-9627-C19C06DD28CC}" type="pres">
      <dgm:prSet presAssocID="{8C0E2D45-57FC-4123-87A3-DD39619F8E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15620E-B7B6-436C-8F98-6546059DEDFA}" type="presOf" srcId="{C90716FF-5021-4B0E-84C4-1AF08F864861}" destId="{95C9EE94-5DDC-4112-AF1B-81A640D65216}" srcOrd="0" destOrd="0" presId="urn:microsoft.com/office/officeart/2018/2/layout/IconCircleList"/>
    <dgm:cxn modelId="{6F98916E-F665-4761-83D7-BD62C3BED2DB}" type="presOf" srcId="{F945E52C-E3A7-4175-AD67-D1A89CB9B80B}" destId="{A9C28C47-0EA6-404B-867D-FA8A05818F84}" srcOrd="0" destOrd="0" presId="urn:microsoft.com/office/officeart/2018/2/layout/IconCircleList"/>
    <dgm:cxn modelId="{30833084-80A1-4372-BFE5-35AD8BEE4F2C}" srcId="{F945E52C-E3A7-4175-AD67-D1A89CB9B80B}" destId="{C90716FF-5021-4B0E-84C4-1AF08F864861}" srcOrd="0" destOrd="0" parTransId="{0FDF77DB-8C8F-4997-A638-64BFAF721F05}" sibTransId="{F9878C78-3EF3-4320-AA8E-92CE6F001E97}"/>
    <dgm:cxn modelId="{4174C6A3-7B9A-490A-988C-5050BCF2FC57}" type="presOf" srcId="{F9878C78-3EF3-4320-AA8E-92CE6F001E97}" destId="{5593BE88-FA8D-4E37-ABDA-FFA10F3ED9B7}" srcOrd="0" destOrd="0" presId="urn:microsoft.com/office/officeart/2018/2/layout/IconCircleList"/>
    <dgm:cxn modelId="{B7ECFDA9-B465-4A6E-9AE3-D637DC7B2607}" type="presOf" srcId="{8C0E2D45-57FC-4123-87A3-DD39619F8ED9}" destId="{6B497627-BC99-475B-9627-C19C06DD28CC}" srcOrd="0" destOrd="0" presId="urn:microsoft.com/office/officeart/2018/2/layout/IconCircleList"/>
    <dgm:cxn modelId="{27EE0EE9-9D27-42BF-BBC9-DC3A44BEE024}" srcId="{F945E52C-E3A7-4175-AD67-D1A89CB9B80B}" destId="{8C0E2D45-57FC-4123-87A3-DD39619F8ED9}" srcOrd="1" destOrd="0" parTransId="{1C44782D-BB35-4F29-8418-DB2F02CA06F5}" sibTransId="{01473727-7EC5-47FF-ACA4-E5D37D612098}"/>
    <dgm:cxn modelId="{5935E322-6B46-46EA-BD44-823C38AC60ED}" type="presParOf" srcId="{A9C28C47-0EA6-404B-867D-FA8A05818F84}" destId="{3AAE8CAF-120D-4072-BC30-C4E5F0FB34CB}" srcOrd="0" destOrd="0" presId="urn:microsoft.com/office/officeart/2018/2/layout/IconCircleList"/>
    <dgm:cxn modelId="{C5143A33-0BD2-4AFF-A651-82C50A58ADD8}" type="presParOf" srcId="{3AAE8CAF-120D-4072-BC30-C4E5F0FB34CB}" destId="{D7AA5F34-829E-4B6A-93C4-6E86B7D64070}" srcOrd="0" destOrd="0" presId="urn:microsoft.com/office/officeart/2018/2/layout/IconCircleList"/>
    <dgm:cxn modelId="{E247D4D5-2452-48CB-A30E-99C5C6144D07}" type="presParOf" srcId="{D7AA5F34-829E-4B6A-93C4-6E86B7D64070}" destId="{1A65BE20-EDCA-4040-9479-D417330701A8}" srcOrd="0" destOrd="0" presId="urn:microsoft.com/office/officeart/2018/2/layout/IconCircleList"/>
    <dgm:cxn modelId="{BB019854-00E0-496C-8E76-B25A1BB451B4}" type="presParOf" srcId="{D7AA5F34-829E-4B6A-93C4-6E86B7D64070}" destId="{F09D6E6B-75F8-41FD-B890-B8340A386270}" srcOrd="1" destOrd="0" presId="urn:microsoft.com/office/officeart/2018/2/layout/IconCircleList"/>
    <dgm:cxn modelId="{46F70EDA-3CB4-4CD9-834B-6A126477573B}" type="presParOf" srcId="{D7AA5F34-829E-4B6A-93C4-6E86B7D64070}" destId="{66F0630B-2AF8-4D3C-A056-BF457DA16CBE}" srcOrd="2" destOrd="0" presId="urn:microsoft.com/office/officeart/2018/2/layout/IconCircleList"/>
    <dgm:cxn modelId="{EB077E66-BC6C-4E3C-9F26-8FD363A66E2A}" type="presParOf" srcId="{D7AA5F34-829E-4B6A-93C4-6E86B7D64070}" destId="{95C9EE94-5DDC-4112-AF1B-81A640D65216}" srcOrd="3" destOrd="0" presId="urn:microsoft.com/office/officeart/2018/2/layout/IconCircleList"/>
    <dgm:cxn modelId="{14257CE8-94F7-4A7D-AA20-DAE7D2D94403}" type="presParOf" srcId="{3AAE8CAF-120D-4072-BC30-C4E5F0FB34CB}" destId="{5593BE88-FA8D-4E37-ABDA-FFA10F3ED9B7}" srcOrd="1" destOrd="0" presId="urn:microsoft.com/office/officeart/2018/2/layout/IconCircleList"/>
    <dgm:cxn modelId="{6A17DE08-8DAC-4ADF-AE83-45842C3AB67A}" type="presParOf" srcId="{3AAE8CAF-120D-4072-BC30-C4E5F0FB34CB}" destId="{745EAA92-48D7-442C-854E-DCD685FC710D}" srcOrd="2" destOrd="0" presId="urn:microsoft.com/office/officeart/2018/2/layout/IconCircleList"/>
    <dgm:cxn modelId="{3DE8E983-D3B2-4A8F-A2B1-2077EB8F1430}" type="presParOf" srcId="{745EAA92-48D7-442C-854E-DCD685FC710D}" destId="{15661AB8-64AC-4E5B-B471-BEA474C1F5FA}" srcOrd="0" destOrd="0" presId="urn:microsoft.com/office/officeart/2018/2/layout/IconCircleList"/>
    <dgm:cxn modelId="{EA5C1262-D1E7-4FDB-8910-3E9FC8FF3884}" type="presParOf" srcId="{745EAA92-48D7-442C-854E-DCD685FC710D}" destId="{E6F09E17-DF8C-4F67-A095-82B91C92BF99}" srcOrd="1" destOrd="0" presId="urn:microsoft.com/office/officeart/2018/2/layout/IconCircleList"/>
    <dgm:cxn modelId="{7D4330DF-E034-42D4-9CF3-961B45791E89}" type="presParOf" srcId="{745EAA92-48D7-442C-854E-DCD685FC710D}" destId="{60FD67F6-95FB-4A5A-9F68-2E0ADEACEE9F}" srcOrd="2" destOrd="0" presId="urn:microsoft.com/office/officeart/2018/2/layout/IconCircleList"/>
    <dgm:cxn modelId="{9B9B8EC8-9463-4CF6-8570-30C573F53D0B}" type="presParOf" srcId="{745EAA92-48D7-442C-854E-DCD685FC710D}" destId="{6B497627-BC99-475B-9627-C19C06DD28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5BE20-EDCA-4040-9479-D417330701A8}">
      <dsp:nvSpPr>
        <dsp:cNvPr id="0" name=""/>
        <dsp:cNvSpPr/>
      </dsp:nvSpPr>
      <dsp:spPr>
        <a:xfrm>
          <a:off x="280193" y="1054000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D6E6B-75F8-41FD-B890-B8340A386270}">
      <dsp:nvSpPr>
        <dsp:cNvPr id="0" name=""/>
        <dsp:cNvSpPr/>
      </dsp:nvSpPr>
      <dsp:spPr>
        <a:xfrm>
          <a:off x="568090" y="1341897"/>
          <a:ext cx="795144" cy="79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9EE94-5DDC-4112-AF1B-81A640D65216}">
      <dsp:nvSpPr>
        <dsp:cNvPr id="0" name=""/>
        <dsp:cNvSpPr/>
      </dsp:nvSpPr>
      <dsp:spPr>
        <a:xfrm>
          <a:off x="1944904" y="1054000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Relatively small dataset</a:t>
          </a:r>
        </a:p>
      </dsp:txBody>
      <dsp:txXfrm>
        <a:off x="1944904" y="1054000"/>
        <a:ext cx="3231497" cy="1370938"/>
      </dsp:txXfrm>
    </dsp:sp>
    <dsp:sp modelId="{15661AB8-64AC-4E5B-B471-BEA474C1F5FA}">
      <dsp:nvSpPr>
        <dsp:cNvPr id="0" name=""/>
        <dsp:cNvSpPr/>
      </dsp:nvSpPr>
      <dsp:spPr>
        <a:xfrm>
          <a:off x="5739466" y="1054000"/>
          <a:ext cx="1370938" cy="1370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09E17-DF8C-4F67-A095-82B91C92BF99}">
      <dsp:nvSpPr>
        <dsp:cNvPr id="0" name=""/>
        <dsp:cNvSpPr/>
      </dsp:nvSpPr>
      <dsp:spPr>
        <a:xfrm>
          <a:off x="6027363" y="1341897"/>
          <a:ext cx="795144" cy="79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97627-BC99-475B-9627-C19C06DD28CC}">
      <dsp:nvSpPr>
        <dsp:cNvPr id="0" name=""/>
        <dsp:cNvSpPr/>
      </dsp:nvSpPr>
      <dsp:spPr>
        <a:xfrm>
          <a:off x="7404177" y="1054000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a good data preprocessing technique to overcome the issue.</a:t>
          </a:r>
        </a:p>
      </dsp:txBody>
      <dsp:txXfrm>
        <a:off x="7404177" y="1054000"/>
        <a:ext cx="3231497" cy="1370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0381D-F323-445F-8040-E81E3AA64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0B3F1-3428-B947-8BA0-86114CD1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TP NET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3156F-FFDC-0545-A524-7D47DB56C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Using a CNN approach to an optimized network for COVID-19 detection using XRAY images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A0900-EB11-1E4F-B2B5-664298C6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Challenges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4925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33658-9E97-46E3-8D66-361389A4A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09734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0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A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3C7A9-87AD-0347-A8B9-0B12EBE6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6362129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>
                <a:solidFill>
                  <a:schemeClr val="bg1"/>
                </a:solidFill>
              </a:rPr>
              <a:t>Current COVID-19 Scenario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E7F20C7-5F49-45F3-8BBC-CE087F18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4480560"/>
            <a:ext cx="3672840" cy="89451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Main symptoms of COVID-19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35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EF305-8317-1A4E-AA7C-D126B42F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2" y="1073150"/>
            <a:ext cx="4648366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F0B9-9EDD-4440-81AF-BB5D0F35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Current COVID-19 Scenario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81459-BA2A-2B4E-95CF-4FC55C69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83" y="1928813"/>
            <a:ext cx="8368633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7EA18-30F0-1049-9E1D-424C4C02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/>
              <a:t>Current Scenario in Canada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8100" cap="rnd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36889-6956-4C40-962F-05BB17A1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107" y="640080"/>
            <a:ext cx="718499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70CF-FA1E-A243-ABDF-F659B9AC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Canada Cases by Province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8100" cap="rnd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0D027-E6B8-F54E-9325-A97AED50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926242"/>
            <a:ext cx="7214616" cy="49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7DD42-05E3-D249-8F88-DEBFEBA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/>
              <a:t>GOAL of  Project</a:t>
            </a:r>
          </a:p>
        </p:txBody>
      </p:sp>
      <p:pic>
        <p:nvPicPr>
          <p:cNvPr id="5" name="Picture 4" descr="A picture containing sitting, white, computer, different&#10;&#10;Description automatically generated">
            <a:extLst>
              <a:ext uri="{FF2B5EF4-FFF2-40B4-BE49-F238E27FC236}">
                <a16:creationId xmlns:a16="http://schemas.microsoft.com/office/drawing/2014/main" id="{C206E992-BDF5-4E76-975A-53A4A74FD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6" r="47335" b="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8100" cap="rnd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7FA8-43DE-9141-8277-E70C5D162648}"/>
              </a:ext>
            </a:extLst>
          </p:cNvPr>
          <p:cNvSpPr txBox="1"/>
          <p:nvPr/>
        </p:nvSpPr>
        <p:spPr>
          <a:xfrm>
            <a:off x="4963886" y="4992914"/>
            <a:ext cx="64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dirty="0" err="1"/>
              <a:t>identiify</a:t>
            </a:r>
            <a:r>
              <a:rPr lang="en-US" sz="2400" dirty="0"/>
              <a:t> the trends in normal and COVID-19 patients using </a:t>
            </a:r>
            <a:r>
              <a:rPr lang="en-US" sz="2400" dirty="0" err="1"/>
              <a:t>xray</a:t>
            </a:r>
            <a:r>
              <a:rPr lang="en-US" sz="24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15875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853D-F2BA-4949-8DBF-FE007BC8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Normal Patients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8100" cap="rnd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FF02E-ECD7-7942-9C9B-46B706751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75557"/>
            <a:ext cx="7214616" cy="3679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298AC-4EE5-5C42-A4E0-08D0005AF081}"/>
              </a:ext>
            </a:extLst>
          </p:cNvPr>
          <p:cNvSpPr txBox="1"/>
          <p:nvPr/>
        </p:nvSpPr>
        <p:spPr>
          <a:xfrm>
            <a:off x="5544457" y="203200"/>
            <a:ext cx="503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Possible Outcomes</a:t>
            </a:r>
          </a:p>
        </p:txBody>
      </p:sp>
    </p:spTree>
    <p:extLst>
      <p:ext uri="{BB962C8B-B14F-4D97-AF65-F5344CB8AC3E}">
        <p14:creationId xmlns:p14="http://schemas.microsoft.com/office/powerpoint/2010/main" val="269097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4D571-F614-F745-83E9-32B5FB3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COVID-19 Patients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3AAEA"/>
          </a:solidFill>
          <a:ln w="38100" cap="rnd">
            <a:solidFill>
              <a:srgbClr val="43AA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DD76A-2982-8E42-B094-B14D77C9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11630"/>
            <a:ext cx="7214616" cy="360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1101A-8222-CA4C-8DE9-3DFB0FEE9DFB}"/>
              </a:ext>
            </a:extLst>
          </p:cNvPr>
          <p:cNvSpPr txBox="1"/>
          <p:nvPr/>
        </p:nvSpPr>
        <p:spPr>
          <a:xfrm>
            <a:off x="4654296" y="5519121"/>
            <a:ext cx="721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Heatmaps will show what the neural network is learning in the image of a COVID-19 patient and possible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1663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AB4-8A4E-8C44-AB17-EE1B3284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Update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716C-C054-2647-94AF-4A8C9C04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Data Analysis to find trend  using numbers of Covid-19  patients from John Hopkins Dataset.</a:t>
            </a:r>
          </a:p>
          <a:p>
            <a:r>
              <a:rPr lang="en-US" dirty="0"/>
              <a:t>Yet to apply GC Net and TP Net and evaluate the performance.</a:t>
            </a:r>
          </a:p>
          <a:p>
            <a:r>
              <a:rPr lang="en-US" dirty="0"/>
              <a:t>Yet to find the heatmap patterns in the data.</a:t>
            </a:r>
          </a:p>
          <a:p>
            <a:r>
              <a:rPr lang="en-US" dirty="0"/>
              <a:t>Found a way to implement CNN in the XRAY dataset images. </a:t>
            </a:r>
          </a:p>
          <a:p>
            <a:r>
              <a:rPr lang="en-US" dirty="0"/>
              <a:t>Do a data visualization for current situation in Canada vs the world in terms of death, recovery, active cases.</a:t>
            </a:r>
          </a:p>
        </p:txBody>
      </p:sp>
    </p:spTree>
    <p:extLst>
      <p:ext uri="{BB962C8B-B14F-4D97-AF65-F5344CB8AC3E}">
        <p14:creationId xmlns:p14="http://schemas.microsoft.com/office/powerpoint/2010/main" val="574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43AAEA"/>
      </a:accent1>
      <a:accent2>
        <a:srgbClr val="38B3AF"/>
      </a:accent2>
      <a:accent3>
        <a:srgbClr val="32B67B"/>
      </a:accent3>
      <a:accent4>
        <a:srgbClr val="2EBA40"/>
      </a:accent4>
      <a:accent5>
        <a:srgbClr val="5AB536"/>
      </a:accent5>
      <a:accent6>
        <a:srgbClr val="8BAD39"/>
      </a:accent6>
      <a:hlink>
        <a:srgbClr val="A6775A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TP NET</vt:lpstr>
      <vt:lpstr>Current COVID-19 Scenario</vt:lpstr>
      <vt:lpstr>Current COVID-19 Scenario</vt:lpstr>
      <vt:lpstr>Current Scenario in Canada</vt:lpstr>
      <vt:lpstr>Canada Cases by Province</vt:lpstr>
      <vt:lpstr>GOAL of  Project</vt:lpstr>
      <vt:lpstr>Normal Patients</vt:lpstr>
      <vt:lpstr>COVID-19 Patients</vt:lpstr>
      <vt:lpstr>Current Update 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NET</dc:title>
  <dc:creator>Shahriar Real</dc:creator>
  <cp:lastModifiedBy>Shahriar Real</cp:lastModifiedBy>
  <cp:revision>2</cp:revision>
  <dcterms:created xsi:type="dcterms:W3CDTF">2020-05-08T05:20:34Z</dcterms:created>
  <dcterms:modified xsi:type="dcterms:W3CDTF">2020-05-08T05:23:23Z</dcterms:modified>
</cp:coreProperties>
</file>