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8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9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8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3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8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2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0284-2DA0-4431-89F0-DB0FB975ED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1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1825625"/>
            <a:ext cx="11010086" cy="439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Nizamuddin Mohammed</dc:creator>
  <cp:lastModifiedBy>Nizamuddin Mohammed</cp:lastModifiedBy>
  <cp:revision>2</cp:revision>
  <dcterms:created xsi:type="dcterms:W3CDTF">2017-03-07T04:48:03Z</dcterms:created>
  <dcterms:modified xsi:type="dcterms:W3CDTF">2017-03-09T00:39:21Z</dcterms:modified>
</cp:coreProperties>
</file>