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A13E-7C1D-42E6-BFB5-7F097C03824A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016974" cy="48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6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Nizamuddin Mohammed</cp:lastModifiedBy>
  <cp:revision>2</cp:revision>
  <dcterms:created xsi:type="dcterms:W3CDTF">2017-03-07T04:53:26Z</dcterms:created>
  <dcterms:modified xsi:type="dcterms:W3CDTF">2017-03-09T03:48:43Z</dcterms:modified>
</cp:coreProperties>
</file>