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 snapToGrid="0">
      <p:cViewPr varScale="1">
        <p:scale>
          <a:sx n="70" d="100"/>
          <a:sy n="70" d="100"/>
        </p:scale>
        <p:origin x="-72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548E-3B4F-4E3F-A461-79B4027BB936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0AE99-8BE5-4D53-A36B-FCEF6A158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1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0AE99-8BE5-4D53-A36B-FCEF6A158C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4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8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5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9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8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3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8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4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2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284-2DA0-4431-89F0-DB0FB975ED4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1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0284-2DA0-4431-89F0-DB0FB975ED4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B0CDD-7F46-4F66-9702-CCEF83A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1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1825625"/>
            <a:ext cx="11010086" cy="439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codepen.io/beeraiah/pen/qraeRb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2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Custom</PresentationFormat>
  <Paragraphs>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Test</vt:lpstr>
      <vt:lpstr>PowerPoint Presentation</vt:lpstr>
      <vt:lpstr>                              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Nizamuddin Mohammed</dc:creator>
  <cp:lastModifiedBy>JC IT services</cp:lastModifiedBy>
  <cp:revision>5</cp:revision>
  <dcterms:created xsi:type="dcterms:W3CDTF">2017-03-07T04:48:03Z</dcterms:created>
  <dcterms:modified xsi:type="dcterms:W3CDTF">2017-03-03T17:01:27Z</dcterms:modified>
</cp:coreProperties>
</file>