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491D-A6C2-4052-BA51-5D8AB95B9E9E}" type="datetimeFigureOut">
              <a:rPr lang="en-US" smtClean="0"/>
              <a:t>09-Mar-17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7289-CE2A-470E-A606-F1650885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491D-A6C2-4052-BA51-5D8AB95B9E9E}" type="datetimeFigureOut">
              <a:rPr lang="en-US" smtClean="0"/>
              <a:t>09-Mar-17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7289-CE2A-470E-A606-F1650885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6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491D-A6C2-4052-BA51-5D8AB95B9E9E}" type="datetimeFigureOut">
              <a:rPr lang="en-US" smtClean="0"/>
              <a:t>09-Mar-17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7289-CE2A-470E-A606-F1650885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6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491D-A6C2-4052-BA51-5D8AB95B9E9E}" type="datetimeFigureOut">
              <a:rPr lang="en-US" smtClean="0"/>
              <a:t>09-Mar-17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7289-CE2A-470E-A606-F1650885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9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491D-A6C2-4052-BA51-5D8AB95B9E9E}" type="datetimeFigureOut">
              <a:rPr lang="en-US" smtClean="0"/>
              <a:t>09-Mar-17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7289-CE2A-470E-A606-F1650885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9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491D-A6C2-4052-BA51-5D8AB95B9E9E}" type="datetimeFigureOut">
              <a:rPr lang="en-US" smtClean="0"/>
              <a:t>09-Mar-17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7289-CE2A-470E-A606-F1650885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6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491D-A6C2-4052-BA51-5D8AB95B9E9E}" type="datetimeFigureOut">
              <a:rPr lang="en-US" smtClean="0"/>
              <a:t>09-Mar-17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7289-CE2A-470E-A606-F1650885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491D-A6C2-4052-BA51-5D8AB95B9E9E}" type="datetimeFigureOut">
              <a:rPr lang="en-US" smtClean="0"/>
              <a:t>09-Mar-17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7289-CE2A-470E-A606-F1650885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7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491D-A6C2-4052-BA51-5D8AB95B9E9E}" type="datetimeFigureOut">
              <a:rPr lang="en-US" smtClean="0"/>
              <a:t>09-Mar-17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7289-CE2A-470E-A606-F1650885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0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491D-A6C2-4052-BA51-5D8AB95B9E9E}" type="datetimeFigureOut">
              <a:rPr lang="en-US" smtClean="0"/>
              <a:t>09-Mar-17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7289-CE2A-470E-A606-F1650885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491D-A6C2-4052-BA51-5D8AB95B9E9E}" type="datetimeFigureOut">
              <a:rPr lang="en-US" smtClean="0"/>
              <a:t>09-Mar-17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7289-CE2A-470E-A606-F1650885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3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9491D-A6C2-4052-BA51-5D8AB95B9E9E}" type="datetimeFigureOut">
              <a:rPr lang="en-US" smtClean="0"/>
              <a:t>09-Mar-17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A7289-CE2A-470E-A606-F1650885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5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7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as below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http://codepen.io/karthik024/pen/VpPeRP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5" y="1895061"/>
            <a:ext cx="10625835" cy="339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3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9" y="10700"/>
            <a:ext cx="12068240" cy="6847299"/>
          </a:xfrm>
        </p:spPr>
      </p:pic>
    </p:spTree>
    <p:extLst>
      <p:ext uri="{BB962C8B-B14F-4D97-AF65-F5344CB8AC3E}">
        <p14:creationId xmlns:p14="http://schemas.microsoft.com/office/powerpoint/2010/main" val="107397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Design as below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Nizamuddin Mohammed</dc:creator>
  <cp:lastModifiedBy>saikarthik gajwel</cp:lastModifiedBy>
  <cp:revision>3</cp:revision>
  <dcterms:created xsi:type="dcterms:W3CDTF">2017-03-07T04:46:16Z</dcterms:created>
  <dcterms:modified xsi:type="dcterms:W3CDTF">2017-03-08T19:03:23Z</dcterms:modified>
</cp:coreProperties>
</file>