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AC97F-C441-4962-9606-F12CE511E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DABFCD-CD9C-4701-8DE5-8BC599DEC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B5B9EA-7283-428F-92B6-5E2D856F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5E46-A505-4309-A973-CD366EF85525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F45F1C-5988-4B79-BD05-36F8C6DC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6A937C-79D7-4B9F-8ACA-2FE31928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E40E-77F8-4EEA-9B2C-E33CA65795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5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BD38E-EBFB-4207-A7EC-968DACDE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B2BCE8-04DD-4CD3-B30E-71A474A75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B556C3-1508-40A7-A9C2-6D95CF02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5E46-A505-4309-A973-CD366EF85525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3B297E-A562-45E7-9B3B-CDDAF3AD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26481A-6DCA-44CE-9117-FC478F96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E40E-77F8-4EEA-9B2C-E33CA65795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14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C015255-7639-4AA9-A952-26229F3B9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AA032F-EAB5-4651-8A6A-4B82EBC29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BBCD9A-3579-413F-9A46-A2C6C8B9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5E46-A505-4309-A973-CD366EF85525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AE45BB-5478-484B-A25B-D6B55D84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D39175-07CA-461C-B94A-5D6625DB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E40E-77F8-4EEA-9B2C-E33CA65795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50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12EA6-CEEA-497D-B680-B0A51841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841F77-A39D-48F7-AA7A-7953D3F2B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01048F-03C9-4896-B432-5E329F11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5E46-A505-4309-A973-CD366EF85525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A8FAE9-6FE8-4EED-9B09-7BEA78DC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E9A30B-E105-43C1-9CA3-B2AB78BD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E40E-77F8-4EEA-9B2C-E33CA65795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41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61709-66C3-4BC3-9702-5649645C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8096D9-EB52-4BE0-B4C0-E6928AD9E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A36B41-CBA8-4243-8B02-3F5E7B48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5E46-A505-4309-A973-CD366EF85525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FF02DB-0513-469B-BC57-209AC7ED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37FC09-F9FB-44A1-8B91-AAEEF407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E40E-77F8-4EEA-9B2C-E33CA65795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88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41D46-A439-422D-96FF-1170D4FE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69ED70-77AE-4886-A1B8-CE4462182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5C51F6-C2C0-4427-B8E3-240B82810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15AD59-8AB4-46DA-B941-5B973581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5E46-A505-4309-A973-CD366EF85525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67D686-90B0-4736-970D-9B1C7CCA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D43933-682F-4545-9E29-632258CB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E40E-77F8-4EEA-9B2C-E33CA65795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12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31A9E-E19F-4408-8F32-CD45C0FD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B3AEC6-412D-4CB2-9258-EB21F5240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618E1B-37D2-45E4-9470-3176C0C0F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D555B6-2A5F-4DAE-AC89-27B4500D6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D59BBD-78B5-4352-AE2A-961E31AE0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A0B670-CB8A-47A9-A5C6-6260AEEF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5E46-A505-4309-A973-CD366EF85525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0F5C3A-D0FC-4183-9A08-1F4FC98D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4F1A92F-7A40-4883-A4E5-F171280B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E40E-77F8-4EEA-9B2C-E33CA65795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28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D23D3-10A6-4721-A09E-FFCE9238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A15C73-99C3-48DF-BC93-62CAFC98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5E46-A505-4309-A973-CD366EF85525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65DF38-E08F-46B1-94F4-691FE4BD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93DB71-8509-4A77-932D-0FA51537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E40E-77F8-4EEA-9B2C-E33CA65795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40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1FE4A6C-A88A-438A-A45A-37DD4F18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5E46-A505-4309-A973-CD366EF85525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8A202D-2FC1-4308-95BD-3D4A02B0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97B152-8564-45F3-A767-FE959C4E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E40E-77F8-4EEA-9B2C-E33CA65795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39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A4559-A886-4A82-9A4A-E3AD5DBC2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67937A-155A-419C-BC3C-B3E13F1A2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15B39A-0460-46D9-980D-34E59319F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C28FAE-95EE-439A-9539-52A32C19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5E46-A505-4309-A973-CD366EF85525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C020FD-B2DD-430A-A157-6AA413CE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373F58-6801-4EA2-83F1-F2D6E441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E40E-77F8-4EEA-9B2C-E33CA65795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82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34938-8446-4D43-B012-52A36A79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627FF2-D745-43CB-AD06-6B4379D37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0C4DD9-954D-4803-B51E-AD51172A8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F8401A-1062-4EFC-8146-08ECD63C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5E46-A505-4309-A973-CD366EF85525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48A5C2-EB55-445A-A4BC-419636A1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1D71EA-55C9-46FA-9E0C-4597B36F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E40E-77F8-4EEA-9B2C-E33CA65795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31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9951A-DEE4-4652-B0CF-308CF5A9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727D51-F4AC-4479-90EA-A2220F96C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7FC583-872A-49DA-B386-038E43C03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65E46-A505-4309-A973-CD366EF85525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5D36E3-2686-4967-B4D4-FC3FAEE3D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4C7758-1A04-4FDD-88B4-6446A9555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6E40E-77F8-4EEA-9B2C-E33CA65795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53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54CEC-AAFF-4C45-9B5A-7D911EA6E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Проектная работа </a:t>
            </a:r>
            <a:br>
              <a:rPr lang="ru-RU" dirty="0"/>
            </a:br>
            <a:r>
              <a:rPr lang="en-US" dirty="0"/>
              <a:t>“Post-bot”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622394-C99F-4573-9DDE-4E8EF2B95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1230"/>
            <a:ext cx="9144000" cy="1655762"/>
          </a:xfrm>
        </p:spPr>
        <p:txBody>
          <a:bodyPr/>
          <a:lstStyle/>
          <a:p>
            <a:r>
              <a:rPr lang="ru-RU" dirty="0"/>
              <a:t>Участники, работа с сайтом</a:t>
            </a:r>
            <a:r>
              <a:rPr lang="en-US" dirty="0"/>
              <a:t>:</a:t>
            </a:r>
            <a:r>
              <a:rPr lang="ru-RU" dirty="0"/>
              <a:t>Пристайко Алексей, </a:t>
            </a:r>
            <a:r>
              <a:rPr lang="ru-RU" dirty="0" err="1"/>
              <a:t>Жогов</a:t>
            </a:r>
            <a:r>
              <a:rPr lang="ru-RU" dirty="0"/>
              <a:t> Андрей</a:t>
            </a:r>
          </a:p>
          <a:p>
            <a:r>
              <a:rPr lang="ru-RU" dirty="0"/>
              <a:t>Тимлид, работа с ботом</a:t>
            </a:r>
            <a:r>
              <a:rPr lang="en-US" dirty="0"/>
              <a:t>:</a:t>
            </a:r>
            <a:r>
              <a:rPr lang="ru-RU" dirty="0"/>
              <a:t>Александр Шахов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080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3689D-6293-4700-BA01-D5C7A56C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B8DBFA-DA7A-456C-8B2E-5DBC05F92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сайт для почтовой службы.</a:t>
            </a:r>
            <a:endParaRPr lang="en-US" dirty="0"/>
          </a:p>
          <a:p>
            <a:r>
              <a:rPr lang="ru-RU" dirty="0"/>
              <a:t>Сделать статусное положение</a:t>
            </a:r>
          </a:p>
          <a:p>
            <a:pPr lvl="0"/>
            <a:r>
              <a:rPr lang="ru-RU" dirty="0"/>
              <a:t>Сделать возможность менять статус для почтальонов</a:t>
            </a:r>
          </a:p>
          <a:p>
            <a:pPr lvl="0"/>
            <a:r>
              <a:rPr lang="ru-RU" dirty="0"/>
              <a:t>Сделать возможность просматривать статус для клиентов</a:t>
            </a:r>
          </a:p>
          <a:p>
            <a:r>
              <a:rPr lang="ru-RU" dirty="0"/>
              <a:t>Реализовать поддержку бота </a:t>
            </a:r>
            <a:r>
              <a:rPr lang="en-US" dirty="0"/>
              <a:t>VK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64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98FBB-838B-422E-9216-43270091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4E3A79-8654-4DE6-BB17-73A79D59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VK API</a:t>
            </a:r>
            <a:r>
              <a:rPr lang="ru-RU" dirty="0"/>
              <a:t> для поддержки бота </a:t>
            </a:r>
            <a:r>
              <a:rPr lang="en-US" dirty="0"/>
              <a:t>VK</a:t>
            </a:r>
          </a:p>
          <a:p>
            <a:r>
              <a:rPr lang="en-US" dirty="0"/>
              <a:t>SQL</a:t>
            </a:r>
            <a:r>
              <a:rPr lang="ru-RU" dirty="0"/>
              <a:t>, </a:t>
            </a:r>
            <a:r>
              <a:rPr lang="en-US" dirty="0" err="1"/>
              <a:t>sql</a:t>
            </a:r>
            <a:r>
              <a:rPr lang="en-US" dirty="0"/>
              <a:t>-alchemy </a:t>
            </a:r>
            <a:r>
              <a:rPr lang="ru-RU" dirty="0"/>
              <a:t>базы данных</a:t>
            </a:r>
            <a:endParaRPr lang="en-US" dirty="0"/>
          </a:p>
          <a:p>
            <a:r>
              <a:rPr lang="en-US" dirty="0"/>
              <a:t>HTML</a:t>
            </a:r>
            <a:r>
              <a:rPr lang="ru-RU" dirty="0"/>
              <a:t>, </a:t>
            </a:r>
            <a:r>
              <a:rPr lang="en-US" dirty="0"/>
              <a:t>flask </a:t>
            </a:r>
            <a:r>
              <a:rPr lang="ru-RU" dirty="0"/>
              <a:t>для создания сайта</a:t>
            </a:r>
          </a:p>
          <a:p>
            <a:r>
              <a:rPr lang="en-US" dirty="0"/>
              <a:t>Git </a:t>
            </a:r>
            <a:r>
              <a:rPr lang="ru-RU" dirty="0"/>
              <a:t>для работы с репозиторием</a:t>
            </a:r>
          </a:p>
          <a:p>
            <a:endParaRPr lang="ru-RU" dirty="0"/>
          </a:p>
        </p:txBody>
      </p:sp>
      <p:pic>
        <p:nvPicPr>
          <p:cNvPr id="5" name="Рисунок 4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D3C21290-C5BE-4383-8D2F-666165DFB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4562475"/>
            <a:ext cx="6005582" cy="1152525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4585738-1CDF-4F46-B561-EF965BFE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304" y="1562100"/>
            <a:ext cx="5004305" cy="391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7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373E9-29BB-4E9E-B6E9-BD3CB132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248" y="2766218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b="1" dirty="0"/>
              <a:t>Просмотрим код и сайт.</a:t>
            </a:r>
          </a:p>
        </p:txBody>
      </p:sp>
    </p:spTree>
    <p:extLst>
      <p:ext uri="{BB962C8B-B14F-4D97-AF65-F5344CB8AC3E}">
        <p14:creationId xmlns:p14="http://schemas.microsoft.com/office/powerpoint/2010/main" val="25104856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82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Проектная работа  “Post-bot”</vt:lpstr>
      <vt:lpstr>Цель проекта:</vt:lpstr>
      <vt:lpstr>Используемые технологии</vt:lpstr>
      <vt:lpstr>Просмотрим код и сайт.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 “Post-bot”</dc:title>
  <dc:creator>Алексей Пристайко</dc:creator>
  <cp:lastModifiedBy>Алексей Пристайко</cp:lastModifiedBy>
  <cp:revision>2</cp:revision>
  <dcterms:created xsi:type="dcterms:W3CDTF">2020-04-29T09:29:38Z</dcterms:created>
  <dcterms:modified xsi:type="dcterms:W3CDTF">2020-04-29T09:53:31Z</dcterms:modified>
</cp:coreProperties>
</file>