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568dde82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568dde8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6f10550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6f10550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f10550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f10550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f10550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f10550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f10550d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f10550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f10550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f10550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f10550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f10550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f10550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f10550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f10550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f10550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exploringyourmind.com/why-do-children-imitate-adult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itn.hms.harvard.edu/flash/2016/mirror-neurons-quarter-century-new-light-new-cracks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72600" y="480550"/>
            <a:ext cx="8160900" cy="4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Frequency-Dependent Changes in Sensorimotor and pain affective systems induced by empathy for pain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-M. Yoshimasa  et 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5790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Humans are social animals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4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572000" y="4636500"/>
            <a:ext cx="45720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Image credits: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https://exploringyourmind.com/why-do-children-imitate-adults/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Mirror Neurons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71575" y="4636500"/>
            <a:ext cx="66009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Image credits: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http://sitn.hms.harvard.edu/flash/2016/mirror-neurons-quarter-century-new-light-new-cracks/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550" y="1093850"/>
            <a:ext cx="6600910" cy="35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36700"/>
            <a:ext cx="85206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Empathy for pain induces not only   Affective – motivational representations, but also sensory – discriminatory representations in the Brain. Thus, we can use empathic pain to explore the pain system without inducing actual pain.(M. Yoshimasa  et al.)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Oscillations</a:t>
            </a:r>
            <a:r>
              <a:rPr lang="en-GB"/>
              <a:t> in the alpha / beta band (10-30Hz)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37" y="1040700"/>
            <a:ext cx="6367475" cy="3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Oscillations in the gamma band (10-30Hz)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951" y="1093850"/>
            <a:ext cx="5404377" cy="391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746" y="0"/>
            <a:ext cx="61545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