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0" d="100"/>
          <a:sy n="70" d="100"/>
        </p:scale>
        <p:origin x="26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965B-18FA-F9B0-E89F-A9CF48D8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8CDBA-93E0-920F-7E55-25FECBD7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9B79D-5375-2E3B-0F03-CEFC1215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19532-452E-9548-27E2-EEB286F9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9D89-A816-F970-114D-89269D9D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4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46780-B1DA-DF27-E99E-311FC641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73D99-9EC8-FCAD-A686-BC1D4200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B0CBC-4BC9-75F4-8EA6-44CBDAE3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1CC40-CA0E-825D-A224-F87D5614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B3265-658B-2F6C-236A-DBBB62E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3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EDF699-9DBD-FF52-3166-AB53E2062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3E517-078F-AB91-A4E8-CBB8D623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61182-BD67-A8E9-8A04-F5E84117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493CD-46C2-3AD8-AFB5-BA883C25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12BCF-4436-E7B6-7D20-C39D917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0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A2853-9235-BDA9-4FE5-64B71F62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E7F85-2175-38E1-B4C2-FF9D3F4B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CB2F5-6407-5A94-860F-732A5DF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81226-21BF-3841-5DD8-E9395719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1B1D8-9280-C367-6030-04599DE6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4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92C9-D481-1FE5-C629-DE57F60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A5221-0C34-0855-5AF3-2AA50C47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10454-B7EF-08AA-2A2B-366DCC26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2B6E9-5C7B-40C4-2C9E-01C6854E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C0476-75E9-2C0D-BDDE-EC630C73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39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22160-AEC5-3409-AFFB-B90B728B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79788-58E6-B2C9-7D04-212A056F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98B34-C31D-5AA4-0C98-7CF7D1E6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01AE7-806D-1D86-054C-51DD4087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CCA45-EEB0-41D0-E23E-8CDAC588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CE24D-6CCA-3452-4F73-AB84871A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1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C74D-1F4D-36EB-BC4D-BE49066C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C3809-9143-EE08-1269-B4B102C9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CD44-C702-1210-3C3A-A1BECE15C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8EC01-C274-93EC-9FDA-D9697470D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84EAD-49DD-7A1E-8154-337BF84D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A93FF-6E6B-F8BC-F662-BB1A9C8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D19CB-229F-C1A6-0E8A-1E55BDE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B2E51-B14C-2143-B458-2B71AC2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F8C0-B039-BAB1-ACD5-146C84AE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C0750D-AB4F-1CAB-E150-A742B653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B8F34-78B5-E380-911D-BC631A2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1F9FB-E8FE-4107-13BE-2232D4D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2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80732-AE8C-964A-C08F-3B25A3F1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EF1B9-9BCE-14BC-5892-775247C4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639D53-3D44-1FF4-7DED-2011DFD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9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7B12-8A3B-CB2B-A4FE-674182D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05B49-185A-68AD-C99F-85B06FD7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0062C-9347-FA0C-E6E0-DE176369A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4ED4F-0801-59AB-33EC-7553AF3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96205-FA2A-8AED-0C71-78D893E2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B9C8D-F922-49A4-F0A0-5D4FDA2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30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927E-C1E3-10C2-BC58-F833F8A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B8778-2E01-C149-6B7B-E49DD3EC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665DD-6823-6A01-F0CB-3F244048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77F2D-55AE-B552-CDEB-AAE76C51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EF8E8-0A9B-5C6D-E849-7782BBBD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DD542-0FC1-11FE-B00A-D5484086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3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47727D-D418-3783-691F-C03FE0EF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01926-D562-9A02-ECED-FFD8AFCB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C4BA2-0DBC-231D-742A-A2FF30E60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C7163-7C99-2B47-AF26-52EE902B3BB1}" type="datetimeFigureOut">
              <a:rPr kumimoji="1" lang="zh-CN" altLang="en-US" smtClean="0"/>
              <a:t>2024/9/17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D6163-2986-706C-D8F7-9FAD405A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7542B-FDB0-9CCE-0BEF-DEA722A9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15CD0-B75B-684A-B506-D891D1C46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8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音量 轮廓">
            <a:extLst>
              <a:ext uri="{FF2B5EF4-FFF2-40B4-BE49-F238E27FC236}">
                <a16:creationId xmlns:a16="http://schemas.microsoft.com/office/drawing/2014/main" id="{3B5CC820-F56E-B766-119B-39FA60E67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02469" y="3173477"/>
            <a:ext cx="441432" cy="441432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5DAE0706-6E83-C458-2CE4-75FEC0C59305}"/>
              </a:ext>
            </a:extLst>
          </p:cNvPr>
          <p:cNvSpPr/>
          <p:nvPr/>
        </p:nvSpPr>
        <p:spPr>
          <a:xfrm>
            <a:off x="-2398340" y="-1132997"/>
            <a:ext cx="5277726" cy="538542"/>
          </a:xfrm>
          <a:prstGeom prst="wedgeRectCallout">
            <a:avLst>
              <a:gd name="adj1" fmla="val -44471"/>
              <a:gd name="adj2" fmla="val 1386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trees are  gold and silver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484BFBBD-0077-6C75-8F39-D2C882D62B96}"/>
              </a:ext>
            </a:extLst>
          </p:cNvPr>
          <p:cNvSpPr/>
          <p:nvPr/>
        </p:nvSpPr>
        <p:spPr>
          <a:xfrm>
            <a:off x="-266278" y="1092727"/>
            <a:ext cx="2119972" cy="538542"/>
          </a:xfrm>
          <a:prstGeom prst="wedgeRectCallout">
            <a:avLst>
              <a:gd name="adj1" fmla="val -41172"/>
              <a:gd name="adj2" fmla="val 10947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gold and silver</a:t>
            </a:r>
          </a:p>
        </p:txBody>
      </p:sp>
      <p:cxnSp>
        <p:nvCxnSpPr>
          <p:cNvPr id="7" name="连接符: 肘形 10">
            <a:extLst>
              <a:ext uri="{FF2B5EF4-FFF2-40B4-BE49-F238E27FC236}">
                <a16:creationId xmlns:a16="http://schemas.microsoft.com/office/drawing/2014/main" id="{907E308D-8F16-95AE-C601-28AF67960A8F}"/>
              </a:ext>
            </a:extLst>
          </p:cNvPr>
          <p:cNvCxnSpPr>
            <a:cxnSpLocks/>
            <a:stCxn id="5" idx="3"/>
            <a:endCxn id="85" idx="1"/>
          </p:cNvCxnSpPr>
          <p:nvPr/>
        </p:nvCxnSpPr>
        <p:spPr>
          <a:xfrm>
            <a:off x="2879386" y="-863726"/>
            <a:ext cx="812504" cy="978466"/>
          </a:xfrm>
          <a:prstGeom prst="bentConnector3">
            <a:avLst>
              <a:gd name="adj1" fmla="val 4687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11">
            <a:extLst>
              <a:ext uri="{FF2B5EF4-FFF2-40B4-BE49-F238E27FC236}">
                <a16:creationId xmlns:a16="http://schemas.microsoft.com/office/drawing/2014/main" id="{A132A47B-55A0-883D-B967-AFA5F6A8DB13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 flipV="1">
            <a:off x="1853694" y="432797"/>
            <a:ext cx="1828033" cy="929201"/>
          </a:xfrm>
          <a:prstGeom prst="bentConnector3">
            <a:avLst>
              <a:gd name="adj1" fmla="val 77095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999628-DC17-A9D3-C170-1FC33A8BBDCF}"/>
              </a:ext>
            </a:extLst>
          </p:cNvPr>
          <p:cNvSpPr/>
          <p:nvPr/>
        </p:nvSpPr>
        <p:spPr>
          <a:xfrm>
            <a:off x="3675097" y="-151739"/>
            <a:ext cx="1533994" cy="845496"/>
          </a:xfrm>
          <a:prstGeom prst="rect">
            <a:avLst/>
          </a:prstGeom>
          <a:solidFill>
            <a:srgbClr val="F5CD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889070-ABA0-17DA-A86A-D366EF607609}"/>
              </a:ext>
            </a:extLst>
          </p:cNvPr>
          <p:cNvGraphicFramePr>
            <a:graphicFrameLocks noGrp="1"/>
          </p:cNvGraphicFramePr>
          <p:nvPr/>
        </p:nvGraphicFramePr>
        <p:xfrm>
          <a:off x="5603434" y="-1093606"/>
          <a:ext cx="3992913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57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43657">
                  <a:extLst>
                    <a:ext uri="{9D8B030D-6E8A-4147-A177-3AD203B41FA5}">
                      <a16:colId xmlns:a16="http://schemas.microsoft.com/office/drawing/2014/main" val="280345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81B6A96-F986-4C84-FD10-6C3D5C1BA3EA}"/>
              </a:ext>
            </a:extLst>
          </p:cNvPr>
          <p:cNvGraphicFramePr>
            <a:graphicFrameLocks noGrp="1"/>
          </p:cNvGraphicFramePr>
          <p:nvPr/>
        </p:nvGraphicFramePr>
        <p:xfrm>
          <a:off x="6957364" y="1212641"/>
          <a:ext cx="1296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3563405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72937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712025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61218"/>
                  </a:ext>
                </a:extLst>
              </a:tr>
            </a:tbl>
          </a:graphicData>
        </a:graphic>
      </p:graphicFrame>
      <p:cxnSp>
        <p:nvCxnSpPr>
          <p:cNvPr id="12" name="连接符: 肘形 38">
            <a:extLst>
              <a:ext uri="{FF2B5EF4-FFF2-40B4-BE49-F238E27FC236}">
                <a16:creationId xmlns:a16="http://schemas.microsoft.com/office/drawing/2014/main" id="{5108ECE7-10FC-7BAB-5DF9-00BA3E0145DA}"/>
              </a:ext>
            </a:extLst>
          </p:cNvPr>
          <p:cNvCxnSpPr>
            <a:cxnSpLocks/>
            <a:stCxn id="85" idx="3"/>
            <a:endCxn id="10" idx="1"/>
          </p:cNvCxnSpPr>
          <p:nvPr/>
        </p:nvCxnSpPr>
        <p:spPr>
          <a:xfrm flipV="1">
            <a:off x="5225885" y="-877606"/>
            <a:ext cx="377549" cy="9923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41">
            <a:extLst>
              <a:ext uri="{FF2B5EF4-FFF2-40B4-BE49-F238E27FC236}">
                <a16:creationId xmlns:a16="http://schemas.microsoft.com/office/drawing/2014/main" id="{D7586AC7-175E-1060-762F-5E09E16B494F}"/>
              </a:ext>
            </a:extLst>
          </p:cNvPr>
          <p:cNvCxnSpPr>
            <a:cxnSpLocks/>
            <a:stCxn id="78" idx="3"/>
            <a:endCxn id="11" idx="1"/>
          </p:cNvCxnSpPr>
          <p:nvPr/>
        </p:nvCxnSpPr>
        <p:spPr>
          <a:xfrm>
            <a:off x="5215722" y="432797"/>
            <a:ext cx="1741642" cy="995844"/>
          </a:xfrm>
          <a:prstGeom prst="bentConnector3">
            <a:avLst>
              <a:gd name="adj1" fmla="val 1226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52">
            <a:extLst>
              <a:ext uri="{FF2B5EF4-FFF2-40B4-BE49-F238E27FC236}">
                <a16:creationId xmlns:a16="http://schemas.microsoft.com/office/drawing/2014/main" id="{39F12F40-5948-A3CC-EF4C-32338E39C44F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7599890" y="-661606"/>
            <a:ext cx="1" cy="6846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54">
            <a:extLst>
              <a:ext uri="{FF2B5EF4-FFF2-40B4-BE49-F238E27FC236}">
                <a16:creationId xmlns:a16="http://schemas.microsoft.com/office/drawing/2014/main" id="{1234BB57-D5F1-8502-EBA3-C970E6A8BB0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7599891" y="484671"/>
            <a:ext cx="5473" cy="7279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1E8817-C06F-014B-0263-E614E751CD76}"/>
              </a:ext>
            </a:extLst>
          </p:cNvPr>
          <p:cNvSpPr txBox="1"/>
          <p:nvPr/>
        </p:nvSpPr>
        <p:spPr>
          <a:xfrm>
            <a:off x="6517706" y="23006"/>
            <a:ext cx="216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tokens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BED8F9-9906-720A-08BB-09CD77DB55B0}"/>
              </a:ext>
            </a:extLst>
          </p:cNvPr>
          <p:cNvSpPr txBox="1"/>
          <p:nvPr/>
        </p:nvSpPr>
        <p:spPr>
          <a:xfrm>
            <a:off x="-391890" y="14049"/>
            <a:ext cx="238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2">
            <a:extLst>
              <a:ext uri="{FF2B5EF4-FFF2-40B4-BE49-F238E27FC236}">
                <a16:creationId xmlns:a16="http://schemas.microsoft.com/office/drawing/2014/main" id="{A420553E-EDFE-78DE-9186-D4F20DD9B6C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01097" y="-594455"/>
            <a:ext cx="0" cy="6085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5">
            <a:extLst>
              <a:ext uri="{FF2B5EF4-FFF2-40B4-BE49-F238E27FC236}">
                <a16:creationId xmlns:a16="http://schemas.microsoft.com/office/drawing/2014/main" id="{743FA3A6-D70D-1A55-0521-8623257DD91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793708" y="475714"/>
            <a:ext cx="7389" cy="6170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43AF70B-70E3-08F8-4FB7-1E55D2953297}"/>
              </a:ext>
            </a:extLst>
          </p:cNvPr>
          <p:cNvGrpSpPr/>
          <p:nvPr/>
        </p:nvGrpSpPr>
        <p:grpSpPr>
          <a:xfrm>
            <a:off x="-488309" y="-1259196"/>
            <a:ext cx="404292" cy="1201058"/>
            <a:chOff x="-442971" y="-1254176"/>
            <a:chExt cx="404292" cy="1201058"/>
          </a:xfrm>
        </p:grpSpPr>
        <p:pic>
          <p:nvPicPr>
            <p:cNvPr id="21" name="图形 20" descr="切割 轮廓">
              <a:extLst>
                <a:ext uri="{FF2B5EF4-FFF2-40B4-BE49-F238E27FC236}">
                  <a16:creationId xmlns:a16="http://schemas.microsoft.com/office/drawing/2014/main" id="{F40FC010-51DA-C0D5-D785-02270D248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800000">
              <a:off x="-442971" y="-574163"/>
              <a:ext cx="404292" cy="404292"/>
            </a:xfrm>
            <a:prstGeom prst="rect">
              <a:avLst/>
            </a:prstGeom>
          </p:spPr>
        </p:pic>
        <p:cxnSp>
          <p:nvCxnSpPr>
            <p:cNvPr id="22" name="直接连接符 13">
              <a:extLst>
                <a:ext uri="{FF2B5EF4-FFF2-40B4-BE49-F238E27FC236}">
                  <a16:creationId xmlns:a16="http://schemas.microsoft.com/office/drawing/2014/main" id="{EAB6BDEE-27D6-E5F2-8C64-DB8C9FC80D8B}"/>
                </a:ext>
              </a:extLst>
            </p:cNvPr>
            <p:cNvCxnSpPr>
              <a:cxnSpLocks/>
            </p:cNvCxnSpPr>
            <p:nvPr/>
          </p:nvCxnSpPr>
          <p:spPr>
            <a:xfrm>
              <a:off x="-155684" y="-1254176"/>
              <a:ext cx="0" cy="120105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连接符: 肘形 19">
            <a:extLst>
              <a:ext uri="{FF2B5EF4-FFF2-40B4-BE49-F238E27FC236}">
                <a16:creationId xmlns:a16="http://schemas.microsoft.com/office/drawing/2014/main" id="{17A7C548-8483-6E2E-5F10-F631DFEF9D6B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55456" y="3397425"/>
            <a:ext cx="258351" cy="11143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6AE81C5-825C-83D9-C536-68879CECD5F6}"/>
              </a:ext>
            </a:extLst>
          </p:cNvPr>
          <p:cNvSpPr txBox="1"/>
          <p:nvPr/>
        </p:nvSpPr>
        <p:spPr>
          <a:xfrm>
            <a:off x="-2017379" y="4355248"/>
            <a:ext cx="219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</a:p>
        </p:txBody>
      </p:sp>
      <p:cxnSp>
        <p:nvCxnSpPr>
          <p:cNvPr id="25" name="直接箭头连接符 30">
            <a:extLst>
              <a:ext uri="{FF2B5EF4-FFF2-40B4-BE49-F238E27FC236}">
                <a16:creationId xmlns:a16="http://schemas.microsoft.com/office/drawing/2014/main" id="{D84EC915-E01A-61BB-283E-E96E06808A5B}"/>
              </a:ext>
            </a:extLst>
          </p:cNvPr>
          <p:cNvCxnSpPr>
            <a:cxnSpLocks/>
            <a:stCxn id="108" idx="2"/>
            <a:endCxn id="24" idx="0"/>
          </p:cNvCxnSpPr>
          <p:nvPr/>
        </p:nvCxnSpPr>
        <p:spPr>
          <a:xfrm>
            <a:off x="-928282" y="3767895"/>
            <a:ext cx="8492" cy="587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31">
            <a:extLst>
              <a:ext uri="{FF2B5EF4-FFF2-40B4-BE49-F238E27FC236}">
                <a16:creationId xmlns:a16="http://schemas.microsoft.com/office/drawing/2014/main" id="{D6FAE533-9B18-F1A3-A72A-C4B3977E3EE2}"/>
              </a:ext>
            </a:extLst>
          </p:cNvPr>
          <p:cNvCxnSpPr>
            <a:cxnSpLocks/>
            <a:stCxn id="24" idx="2"/>
            <a:endCxn id="109" idx="0"/>
          </p:cNvCxnSpPr>
          <p:nvPr/>
        </p:nvCxnSpPr>
        <p:spPr>
          <a:xfrm flipH="1">
            <a:off x="-920619" y="5186245"/>
            <a:ext cx="829" cy="4859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A2F7151-92C3-0FC4-DE64-02602E6F1EAB}"/>
              </a:ext>
            </a:extLst>
          </p:cNvPr>
          <p:cNvSpPr txBox="1"/>
          <p:nvPr/>
        </p:nvSpPr>
        <p:spPr>
          <a:xfrm>
            <a:off x="5699978" y="4506183"/>
            <a:ext cx="216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33">
            <a:extLst>
              <a:ext uri="{FF2B5EF4-FFF2-40B4-BE49-F238E27FC236}">
                <a16:creationId xmlns:a16="http://schemas.microsoft.com/office/drawing/2014/main" id="{04CF1480-4807-4BEA-3BC5-04F682E3EC3C}"/>
              </a:ext>
            </a:extLst>
          </p:cNvPr>
          <p:cNvCxnSpPr>
            <a:cxnSpLocks/>
          </p:cNvCxnSpPr>
          <p:nvPr/>
        </p:nvCxnSpPr>
        <p:spPr>
          <a:xfrm flipV="1">
            <a:off x="6782200" y="4146489"/>
            <a:ext cx="0" cy="4085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34">
            <a:extLst>
              <a:ext uri="{FF2B5EF4-FFF2-40B4-BE49-F238E27FC236}">
                <a16:creationId xmlns:a16="http://schemas.microsoft.com/office/drawing/2014/main" id="{1DD69836-CF84-A6CF-A5F9-58C7DC8293E5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9890898" y="3352862"/>
            <a:ext cx="586889" cy="12539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35">
            <a:extLst>
              <a:ext uri="{FF2B5EF4-FFF2-40B4-BE49-F238E27FC236}">
                <a16:creationId xmlns:a16="http://schemas.microsoft.com/office/drawing/2014/main" id="{EF85F9E4-FD0E-174B-2CB5-D704FE07CBE7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9038520" y="4924855"/>
            <a:ext cx="1429104" cy="1290052"/>
          </a:xfrm>
          <a:prstGeom prst="bentConnector3">
            <a:avLst>
              <a:gd name="adj1" fmla="val 80215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B721AD6-7DD5-B155-DDAF-768CDF1A68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74898" y="2560614"/>
          <a:ext cx="5616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735853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029578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3893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624322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858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6E4E0B4-1469-9E64-447E-AA2A0302FFD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138298" y="2931805"/>
          <a:ext cx="5616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735853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029578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3893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624322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084E9C17-CE4F-2077-6D78-29BB6EE0CC0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574" y="3302084"/>
          <a:ext cx="5616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735853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029578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3893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624322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854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DD864F6-461A-4822-30A8-346E9EE76A1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837228" y="3714489"/>
          <a:ext cx="5616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735853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029578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38933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624322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870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760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F9EE833A-C608-C8DE-E76A-B13EB2664C65}"/>
              </a:ext>
            </a:extLst>
          </p:cNvPr>
          <p:cNvSpPr/>
          <p:nvPr/>
        </p:nvSpPr>
        <p:spPr>
          <a:xfrm>
            <a:off x="3837652" y="2661851"/>
            <a:ext cx="6908561" cy="1416738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A914414-0B7E-3680-E654-68D5DB26C0D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150519" y="5404252"/>
          <a:ext cx="3888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880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C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zh-CN" altLang="en-US" sz="2000" b="0" dirty="0">
                        <a:solidFill>
                          <a:srgbClr val="CC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E4FC2CD-54FA-CAE5-83B2-45C936D2596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6060" y="5803484"/>
          <a:ext cx="3888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4397D481-F556-C9AE-3B96-936148DB066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850632" y="6202716"/>
          <a:ext cx="3888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552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</a:t>
                      </a:r>
                      <a:endParaRPr lang="zh-CN" altLang="en-US" sz="2000" b="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A7453541-911F-A311-0280-B1822D42443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13970" y="6604990"/>
          <a:ext cx="3888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0598165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409528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157109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25414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075456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64609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79146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25888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62868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FF5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628</a:t>
                      </a:r>
                      <a:endParaRPr lang="zh-CN" altLang="en-US" sz="2000" b="0" dirty="0">
                        <a:solidFill>
                          <a:srgbClr val="FF5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059" marR="21059" marT="21059" marB="2105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02482"/>
                  </a:ext>
                </a:extLst>
              </a:tr>
            </a:tbl>
          </a:graphicData>
        </a:graphic>
      </p:graphicFrame>
      <p:cxnSp>
        <p:nvCxnSpPr>
          <p:cNvPr id="40" name="直接箭头连接符 57">
            <a:extLst>
              <a:ext uri="{FF2B5EF4-FFF2-40B4-BE49-F238E27FC236}">
                <a16:creationId xmlns:a16="http://schemas.microsoft.com/office/drawing/2014/main" id="{80810D98-3548-39CA-C80A-0F46F81AF4A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82163" y="4967848"/>
            <a:ext cx="0" cy="4459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图形 40" descr="思想气泡 轮廓">
            <a:extLst>
              <a:ext uri="{FF2B5EF4-FFF2-40B4-BE49-F238E27FC236}">
                <a16:creationId xmlns:a16="http://schemas.microsoft.com/office/drawing/2014/main" id="{B88A8535-69EE-098A-A111-FE2FCFB9F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865" y="2661851"/>
            <a:ext cx="2315681" cy="195590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219088F5-DE30-4454-69BA-E80B644B9CF2}"/>
              </a:ext>
            </a:extLst>
          </p:cNvPr>
          <p:cNvSpPr txBox="1"/>
          <p:nvPr/>
        </p:nvSpPr>
        <p:spPr>
          <a:xfrm>
            <a:off x="10585269" y="3238871"/>
            <a:ext cx="164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8075D158-F34D-46DA-6F87-89E1F7E55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00" y="4128569"/>
            <a:ext cx="1297024" cy="129702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F86A119-BB06-09BD-7384-5F3B65A60374}"/>
              </a:ext>
            </a:extLst>
          </p:cNvPr>
          <p:cNvSpPr/>
          <p:nvPr/>
        </p:nvSpPr>
        <p:spPr>
          <a:xfrm>
            <a:off x="3831811" y="2668763"/>
            <a:ext cx="6908561" cy="1416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FABCB4-6C33-33D6-E0D2-154E93409BDE}"/>
              </a:ext>
            </a:extLst>
          </p:cNvPr>
          <p:cNvSpPr/>
          <p:nvPr/>
        </p:nvSpPr>
        <p:spPr>
          <a:xfrm>
            <a:off x="4711370" y="5345862"/>
            <a:ext cx="5180562" cy="1416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6439C50-1EC9-6D00-7B74-987AD48FA406}"/>
              </a:ext>
            </a:extLst>
          </p:cNvPr>
          <p:cNvGrpSpPr/>
          <p:nvPr/>
        </p:nvGrpSpPr>
        <p:grpSpPr>
          <a:xfrm>
            <a:off x="1427402" y="3942315"/>
            <a:ext cx="2020889" cy="1576929"/>
            <a:chOff x="3580495" y="4374884"/>
            <a:chExt cx="2020889" cy="157692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2CA50F6-4FBA-3E00-D8F2-D2E5F5C4B01B}"/>
                </a:ext>
              </a:extLst>
            </p:cNvPr>
            <p:cNvSpPr/>
            <p:nvPr/>
          </p:nvSpPr>
          <p:spPr>
            <a:xfrm>
              <a:off x="3580495" y="4374884"/>
              <a:ext cx="2020889" cy="1576929"/>
            </a:xfrm>
            <a:prstGeom prst="rect">
              <a:avLst/>
            </a:prstGeom>
            <a:solidFill>
              <a:srgbClr val="C0C8FE"/>
            </a:solidFill>
            <a:ln>
              <a:solidFill>
                <a:srgbClr val="C1C9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E379B75-0815-23B8-CAD6-0668467566AC}"/>
                </a:ext>
              </a:extLst>
            </p:cNvPr>
            <p:cNvSpPr/>
            <p:nvPr/>
          </p:nvSpPr>
          <p:spPr>
            <a:xfrm rot="5400000">
              <a:off x="3135606" y="5029076"/>
              <a:ext cx="1421082" cy="268486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088E8DE-1019-30F1-770A-260C061AED34}"/>
                </a:ext>
              </a:extLst>
            </p:cNvPr>
            <p:cNvSpPr/>
            <p:nvPr/>
          </p:nvSpPr>
          <p:spPr>
            <a:xfrm rot="5400000">
              <a:off x="3636534" y="5029075"/>
              <a:ext cx="1421082" cy="268487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FF5727-319E-E9FB-070D-3FCD7AA8E830}"/>
                </a:ext>
              </a:extLst>
            </p:cNvPr>
            <p:cNvSpPr/>
            <p:nvPr/>
          </p:nvSpPr>
          <p:spPr>
            <a:xfrm rot="5400000">
              <a:off x="4140952" y="5027602"/>
              <a:ext cx="1421082" cy="268487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29F873E-BB32-085D-0E2E-AA875B89033D}"/>
                </a:ext>
              </a:extLst>
            </p:cNvPr>
            <p:cNvSpPr/>
            <p:nvPr/>
          </p:nvSpPr>
          <p:spPr>
            <a:xfrm rot="5400000">
              <a:off x="4641879" y="5027601"/>
              <a:ext cx="1421082" cy="268489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80">
              <a:extLst>
                <a:ext uri="{FF2B5EF4-FFF2-40B4-BE49-F238E27FC236}">
                  <a16:creationId xmlns:a16="http://schemas.microsoft.com/office/drawing/2014/main" id="{74A1119E-89BD-4665-3A9F-2DA37ED2E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317" y="4957139"/>
              <a:ext cx="235931" cy="14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81">
              <a:extLst>
                <a:ext uri="{FF2B5EF4-FFF2-40B4-BE49-F238E27FC236}">
                  <a16:creationId xmlns:a16="http://schemas.microsoft.com/office/drawing/2014/main" id="{2ECE2691-F265-8993-0A84-2A7BCEDA1894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36" y="4957139"/>
              <a:ext cx="23243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连接符: 肘形 83">
            <a:extLst>
              <a:ext uri="{FF2B5EF4-FFF2-40B4-BE49-F238E27FC236}">
                <a16:creationId xmlns:a16="http://schemas.microsoft.com/office/drawing/2014/main" id="{D9CF1E30-2307-950A-C09C-463C8B09D42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826728" y="5208279"/>
            <a:ext cx="2887242" cy="1612711"/>
          </a:xfrm>
          <a:prstGeom prst="bentConnector3">
            <a:avLst>
              <a:gd name="adj1" fmla="val 3686"/>
            </a:avLst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84">
            <a:extLst>
              <a:ext uri="{FF2B5EF4-FFF2-40B4-BE49-F238E27FC236}">
                <a16:creationId xmlns:a16="http://schemas.microsoft.com/office/drawing/2014/main" id="{D69AB177-CEA5-0DEC-A1FF-20BEEE1E37E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328224" y="5208279"/>
            <a:ext cx="2522408" cy="1210437"/>
          </a:xfrm>
          <a:prstGeom prst="bentConnector3">
            <a:avLst>
              <a:gd name="adj1" fmla="val 452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85">
            <a:extLst>
              <a:ext uri="{FF2B5EF4-FFF2-40B4-BE49-F238E27FC236}">
                <a16:creationId xmlns:a16="http://schemas.microsoft.com/office/drawing/2014/main" id="{73D448D3-0589-F168-0EB6-2C18F463696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832643" y="5208279"/>
            <a:ext cx="2153417" cy="811205"/>
          </a:xfrm>
          <a:prstGeom prst="bentConnector3">
            <a:avLst>
              <a:gd name="adj1" fmla="val 4706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86">
            <a:extLst>
              <a:ext uri="{FF2B5EF4-FFF2-40B4-BE49-F238E27FC236}">
                <a16:creationId xmlns:a16="http://schemas.microsoft.com/office/drawing/2014/main" id="{18BD7C84-F7A8-9200-367F-A2C6969063D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337733" y="5211155"/>
            <a:ext cx="1812786" cy="409097"/>
          </a:xfrm>
          <a:prstGeom prst="bentConnector3">
            <a:avLst>
              <a:gd name="adj1" fmla="val 7152"/>
            </a:avLst>
          </a:prstGeom>
          <a:ln w="2286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87">
            <a:extLst>
              <a:ext uri="{FF2B5EF4-FFF2-40B4-BE49-F238E27FC236}">
                <a16:creationId xmlns:a16="http://schemas.microsoft.com/office/drawing/2014/main" id="{F4E20EF8-0BC5-4E8E-B36C-8742A3DB263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27297" y="3930489"/>
            <a:ext cx="2009931" cy="303188"/>
          </a:xfrm>
          <a:prstGeom prst="bentConnector3">
            <a:avLst>
              <a:gd name="adj1" fmla="val 5871"/>
            </a:avLst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88">
            <a:extLst>
              <a:ext uri="{FF2B5EF4-FFF2-40B4-BE49-F238E27FC236}">
                <a16:creationId xmlns:a16="http://schemas.microsoft.com/office/drawing/2014/main" id="{FEC272F5-AB35-FD0F-60FA-53EEAA0B5CD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340492" y="3518084"/>
            <a:ext cx="1623082" cy="716604"/>
          </a:xfrm>
          <a:prstGeom prst="bentConnector3">
            <a:avLst>
              <a:gd name="adj1" fmla="val 638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89">
            <a:extLst>
              <a:ext uri="{FF2B5EF4-FFF2-40B4-BE49-F238E27FC236}">
                <a16:creationId xmlns:a16="http://schemas.microsoft.com/office/drawing/2014/main" id="{2816361F-FCBB-01DD-D6A8-F813E013A8A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832643" y="3147805"/>
            <a:ext cx="1305655" cy="1080655"/>
          </a:xfrm>
          <a:prstGeom prst="bentConnector3">
            <a:avLst>
              <a:gd name="adj1" fmla="val 7555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6FD8105-17F9-88DB-BB8C-8B421672733E}"/>
              </a:ext>
            </a:extLst>
          </p:cNvPr>
          <p:cNvSpPr txBox="1"/>
          <p:nvPr/>
        </p:nvSpPr>
        <p:spPr>
          <a:xfrm>
            <a:off x="2021994" y="7129064"/>
            <a:ext cx="533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(b) neural audio codec and audio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tokens</a:t>
            </a: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2" name="连接符: 肘形 179">
            <a:extLst>
              <a:ext uri="{FF2B5EF4-FFF2-40B4-BE49-F238E27FC236}">
                <a16:creationId xmlns:a16="http://schemas.microsoft.com/office/drawing/2014/main" id="{6500D3F5-3C24-0C33-7DE8-7A00C9E40FD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96347" y="-877606"/>
            <a:ext cx="730235" cy="9868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184">
            <a:extLst>
              <a:ext uri="{FF2B5EF4-FFF2-40B4-BE49-F238E27FC236}">
                <a16:creationId xmlns:a16="http://schemas.microsoft.com/office/drawing/2014/main" id="{F7F96F56-3E32-AB3A-AE80-2C17E810C96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53364" y="427280"/>
            <a:ext cx="2063055" cy="1001361"/>
          </a:xfrm>
          <a:prstGeom prst="bentConnector3">
            <a:avLst>
              <a:gd name="adj1" fmla="val 83242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27B81F8-417F-783F-81E7-E97771C07247}"/>
              </a:ext>
            </a:extLst>
          </p:cNvPr>
          <p:cNvSpPr txBox="1"/>
          <p:nvPr/>
        </p:nvSpPr>
        <p:spPr>
          <a:xfrm>
            <a:off x="2673033" y="1630270"/>
            <a:ext cx="432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text tokenizer 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FA0CA28-6B44-F15E-56F6-B1D0B3C86C1F}"/>
              </a:ext>
            </a:extLst>
          </p:cNvPr>
          <p:cNvSpPr/>
          <p:nvPr/>
        </p:nvSpPr>
        <p:spPr>
          <a:xfrm>
            <a:off x="423829" y="2550367"/>
            <a:ext cx="1859671" cy="1719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连接符: 肘形 19">
            <a:extLst>
              <a:ext uri="{FF2B5EF4-FFF2-40B4-BE49-F238E27FC236}">
                <a16:creationId xmlns:a16="http://schemas.microsoft.com/office/drawing/2014/main" id="{04D12184-2602-25BD-2B74-21E47BDEDDFE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828630" y="3809190"/>
            <a:ext cx="1222487" cy="208273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19">
            <a:extLst>
              <a:ext uri="{FF2B5EF4-FFF2-40B4-BE49-F238E27FC236}">
                <a16:creationId xmlns:a16="http://schemas.microsoft.com/office/drawing/2014/main" id="{2D0CC3DB-A1AF-C7B0-0485-C8F6C123B7B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082738" y="3302084"/>
            <a:ext cx="141904" cy="120966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53EC263-7B69-9EB3-1223-3D589ECAF79C}"/>
              </a:ext>
            </a:extLst>
          </p:cNvPr>
          <p:cNvSpPr/>
          <p:nvPr/>
        </p:nvSpPr>
        <p:spPr>
          <a:xfrm>
            <a:off x="596149" y="4447058"/>
            <a:ext cx="2303226" cy="27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4D3346-BE29-737E-A2E3-562F7C46F4A9}"/>
              </a:ext>
            </a:extLst>
          </p:cNvPr>
          <p:cNvSpPr/>
          <p:nvPr/>
        </p:nvSpPr>
        <p:spPr>
          <a:xfrm>
            <a:off x="596149" y="4737160"/>
            <a:ext cx="2303226" cy="27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1F47CEA-0D04-DEFF-FD77-522A954C00C4}"/>
              </a:ext>
            </a:extLst>
          </p:cNvPr>
          <p:cNvSpPr/>
          <p:nvPr/>
        </p:nvSpPr>
        <p:spPr>
          <a:xfrm>
            <a:off x="610745" y="4727116"/>
            <a:ext cx="2303226" cy="27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连接符: 肘形 19">
            <a:extLst>
              <a:ext uri="{FF2B5EF4-FFF2-40B4-BE49-F238E27FC236}">
                <a16:creationId xmlns:a16="http://schemas.microsoft.com/office/drawing/2014/main" id="{AF58AF7A-B7F0-E0F2-F605-6D9DD6061CE5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91318" y="4883057"/>
            <a:ext cx="133324" cy="1232005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C2E6D5E-D21F-669B-41E2-EC8D878E912E}"/>
              </a:ext>
            </a:extLst>
          </p:cNvPr>
          <p:cNvSpPr/>
          <p:nvPr/>
        </p:nvSpPr>
        <p:spPr>
          <a:xfrm>
            <a:off x="873723" y="5957173"/>
            <a:ext cx="679164" cy="822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D3A64A7-B99D-8EF2-F755-5281D85ABC02}"/>
              </a:ext>
            </a:extLst>
          </p:cNvPr>
          <p:cNvSpPr/>
          <p:nvPr/>
        </p:nvSpPr>
        <p:spPr>
          <a:xfrm>
            <a:off x="1008302" y="5937341"/>
            <a:ext cx="679164" cy="822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连接符: 肘形 19">
            <a:extLst>
              <a:ext uri="{FF2B5EF4-FFF2-40B4-BE49-F238E27FC236}">
                <a16:creationId xmlns:a16="http://schemas.microsoft.com/office/drawing/2014/main" id="{436BAF15-7F6A-5255-B72B-287B0320F7F5}"/>
              </a:ext>
            </a:extLst>
          </p:cNvPr>
          <p:cNvCxnSpPr>
            <a:cxnSpLocks/>
            <a:endCxn id="113" idx="1"/>
          </p:cNvCxnSpPr>
          <p:nvPr/>
        </p:nvCxnSpPr>
        <p:spPr>
          <a:xfrm rot="5400000" flipH="1" flipV="1">
            <a:off x="828418" y="5395143"/>
            <a:ext cx="1235585" cy="22094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86">
            <a:extLst>
              <a:ext uri="{FF2B5EF4-FFF2-40B4-BE49-F238E27FC236}">
                <a16:creationId xmlns:a16="http://schemas.microsoft.com/office/drawing/2014/main" id="{389B0A5C-8EE8-FC89-642F-5E06062C7DC9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3145127" y="3098689"/>
            <a:ext cx="1451846" cy="807696"/>
          </a:xfrm>
          <a:prstGeom prst="bentConnector2">
            <a:avLst/>
          </a:prstGeom>
          <a:ln w="2286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91">
            <a:extLst>
              <a:ext uri="{FF2B5EF4-FFF2-40B4-BE49-F238E27FC236}">
                <a16:creationId xmlns:a16="http://schemas.microsoft.com/office/drawing/2014/main" id="{C4A537D1-C37E-27A4-E98D-C7AD9F769C47}"/>
              </a:ext>
            </a:extLst>
          </p:cNvPr>
          <p:cNvCxnSpPr>
            <a:cxnSpLocks/>
          </p:cNvCxnSpPr>
          <p:nvPr/>
        </p:nvCxnSpPr>
        <p:spPr>
          <a:xfrm flipV="1">
            <a:off x="3341560" y="4221871"/>
            <a:ext cx="139372" cy="6770"/>
          </a:xfrm>
          <a:prstGeom prst="line">
            <a:avLst/>
          </a:prstGeom>
          <a:ln w="228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34BEB02E-A3B3-C674-FA7F-57ADC17C7B05}"/>
              </a:ext>
            </a:extLst>
          </p:cNvPr>
          <p:cNvSpPr/>
          <p:nvPr/>
        </p:nvSpPr>
        <p:spPr>
          <a:xfrm>
            <a:off x="417714" y="4731943"/>
            <a:ext cx="1104292" cy="272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BC06A34-1413-4D32-E3FB-7D37249FD174}"/>
              </a:ext>
            </a:extLst>
          </p:cNvPr>
          <p:cNvSpPr/>
          <p:nvPr/>
        </p:nvSpPr>
        <p:spPr>
          <a:xfrm>
            <a:off x="3681727" y="285331"/>
            <a:ext cx="1533995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任意多边形: 形状 181">
            <a:extLst>
              <a:ext uri="{FF2B5EF4-FFF2-40B4-BE49-F238E27FC236}">
                <a16:creationId xmlns:a16="http://schemas.microsoft.com/office/drawing/2014/main" id="{88EF7D0D-DBC1-F136-EA44-7BC755A4BD63}"/>
              </a:ext>
            </a:extLst>
          </p:cNvPr>
          <p:cNvSpPr/>
          <p:nvPr/>
        </p:nvSpPr>
        <p:spPr>
          <a:xfrm>
            <a:off x="4709318" y="2559235"/>
            <a:ext cx="4323261" cy="1587254"/>
          </a:xfrm>
          <a:custGeom>
            <a:avLst/>
            <a:gdLst>
              <a:gd name="connsiteX0" fmla="*/ 429316 w 4323261"/>
              <a:gd name="connsiteY0" fmla="*/ 0 h 1587254"/>
              <a:gd name="connsiteX1" fmla="*/ 4323261 w 4323261"/>
              <a:gd name="connsiteY1" fmla="*/ 0 h 1587254"/>
              <a:gd name="connsiteX2" fmla="*/ 4323261 w 4323261"/>
              <a:gd name="connsiteY2" fmla="*/ 369700 h 1587254"/>
              <a:gd name="connsiteX3" fmla="*/ 4187484 w 4323261"/>
              <a:gd name="connsiteY3" fmla="*/ 369700 h 1587254"/>
              <a:gd name="connsiteX4" fmla="*/ 4187484 w 4323261"/>
              <a:gd name="connsiteY4" fmla="*/ 756003 h 1587254"/>
              <a:gd name="connsiteX5" fmla="*/ 4008849 w 4323261"/>
              <a:gd name="connsiteY5" fmla="*/ 756003 h 1587254"/>
              <a:gd name="connsiteX6" fmla="*/ 4008849 w 4323261"/>
              <a:gd name="connsiteY6" fmla="*/ 1154864 h 1587254"/>
              <a:gd name="connsiteX7" fmla="*/ 3889973 w 4323261"/>
              <a:gd name="connsiteY7" fmla="*/ 1154864 h 1587254"/>
              <a:gd name="connsiteX8" fmla="*/ 3889973 w 4323261"/>
              <a:gd name="connsiteY8" fmla="*/ 1587254 h 1587254"/>
              <a:gd name="connsiteX9" fmla="*/ 0 w 4323261"/>
              <a:gd name="connsiteY9" fmla="*/ 1587254 h 1587254"/>
              <a:gd name="connsiteX10" fmla="*/ 0 w 4323261"/>
              <a:gd name="connsiteY10" fmla="*/ 1147153 h 1587254"/>
              <a:gd name="connsiteX11" fmla="*/ 106708 w 4323261"/>
              <a:gd name="connsiteY11" fmla="*/ 1147153 h 1587254"/>
              <a:gd name="connsiteX12" fmla="*/ 106708 w 4323261"/>
              <a:gd name="connsiteY12" fmla="*/ 749527 h 1587254"/>
              <a:gd name="connsiteX13" fmla="*/ 293539 w 4323261"/>
              <a:gd name="connsiteY13" fmla="*/ 749527 h 1587254"/>
              <a:gd name="connsiteX14" fmla="*/ 293539 w 4323261"/>
              <a:gd name="connsiteY14" fmla="*/ 364288 h 1587254"/>
              <a:gd name="connsiteX15" fmla="*/ 429316 w 4323261"/>
              <a:gd name="connsiteY15" fmla="*/ 364288 h 15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3261" h="1587254">
                <a:moveTo>
                  <a:pt x="429316" y="0"/>
                </a:moveTo>
                <a:lnTo>
                  <a:pt x="4323261" y="0"/>
                </a:lnTo>
                <a:lnTo>
                  <a:pt x="4323261" y="369700"/>
                </a:lnTo>
                <a:lnTo>
                  <a:pt x="4187484" y="369700"/>
                </a:lnTo>
                <a:lnTo>
                  <a:pt x="4187484" y="756003"/>
                </a:lnTo>
                <a:lnTo>
                  <a:pt x="4008849" y="756003"/>
                </a:lnTo>
                <a:lnTo>
                  <a:pt x="4008849" y="1154864"/>
                </a:lnTo>
                <a:lnTo>
                  <a:pt x="3889973" y="1154864"/>
                </a:lnTo>
                <a:lnTo>
                  <a:pt x="3889973" y="1587254"/>
                </a:lnTo>
                <a:lnTo>
                  <a:pt x="0" y="1587254"/>
                </a:lnTo>
                <a:lnTo>
                  <a:pt x="0" y="1147153"/>
                </a:lnTo>
                <a:lnTo>
                  <a:pt x="106708" y="1147153"/>
                </a:lnTo>
                <a:lnTo>
                  <a:pt x="106708" y="749527"/>
                </a:lnTo>
                <a:lnTo>
                  <a:pt x="293539" y="749527"/>
                </a:lnTo>
                <a:lnTo>
                  <a:pt x="293539" y="364288"/>
                </a:lnTo>
                <a:lnTo>
                  <a:pt x="429316" y="364288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4E3C178-B458-01AE-3A3C-36996256AE28}"/>
              </a:ext>
            </a:extLst>
          </p:cNvPr>
          <p:cNvSpPr/>
          <p:nvPr/>
        </p:nvSpPr>
        <p:spPr>
          <a:xfrm>
            <a:off x="6944085" y="-1100660"/>
            <a:ext cx="1295995" cy="438598"/>
          </a:xfrm>
          <a:prstGeom prst="rect">
            <a:avLst/>
          </a:prstGeom>
          <a:solidFill>
            <a:srgbClr val="000000">
              <a:alpha val="10196"/>
            </a:srgbClr>
          </a:solidFill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B8B8E9D6-3182-E512-6B51-F2B10BC5DA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9452" y="-283490"/>
            <a:ext cx="1155327" cy="1095259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4B31B826-960B-5D86-0D6F-A64499C2AB05}"/>
              </a:ext>
            </a:extLst>
          </p:cNvPr>
          <p:cNvGrpSpPr/>
          <p:nvPr/>
        </p:nvGrpSpPr>
        <p:grpSpPr>
          <a:xfrm>
            <a:off x="1481405" y="-1259196"/>
            <a:ext cx="404292" cy="1201058"/>
            <a:chOff x="-442971" y="-1254176"/>
            <a:chExt cx="404292" cy="1201058"/>
          </a:xfrm>
        </p:grpSpPr>
        <p:pic>
          <p:nvPicPr>
            <p:cNvPr id="83" name="图形 82" descr="切割 轮廓">
              <a:extLst>
                <a:ext uri="{FF2B5EF4-FFF2-40B4-BE49-F238E27FC236}">
                  <a16:creationId xmlns:a16="http://schemas.microsoft.com/office/drawing/2014/main" id="{33F4D783-900A-FE51-CE19-7824F7F2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800000">
              <a:off x="-442971" y="-574163"/>
              <a:ext cx="404292" cy="404292"/>
            </a:xfrm>
            <a:prstGeom prst="rect">
              <a:avLst/>
            </a:prstGeom>
          </p:spPr>
        </p:pic>
        <p:cxnSp>
          <p:nvCxnSpPr>
            <p:cNvPr id="84" name="直接连接符 13">
              <a:extLst>
                <a:ext uri="{FF2B5EF4-FFF2-40B4-BE49-F238E27FC236}">
                  <a16:creationId xmlns:a16="http://schemas.microsoft.com/office/drawing/2014/main" id="{A1A2F067-B8D2-2AB0-669F-EC7C1344AF63}"/>
                </a:ext>
              </a:extLst>
            </p:cNvPr>
            <p:cNvCxnSpPr>
              <a:cxnSpLocks/>
            </p:cNvCxnSpPr>
            <p:nvPr/>
          </p:nvCxnSpPr>
          <p:spPr>
            <a:xfrm>
              <a:off x="-155684" y="-1254176"/>
              <a:ext cx="0" cy="120105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1FAFFD28-3A7D-184D-F8FB-60AE29FAC177}"/>
              </a:ext>
            </a:extLst>
          </p:cNvPr>
          <p:cNvSpPr/>
          <p:nvPr/>
        </p:nvSpPr>
        <p:spPr>
          <a:xfrm>
            <a:off x="3691890" y="-32726"/>
            <a:ext cx="1533995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D2E4E317-38B6-662B-C1E1-9FED042CA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443" y="2731674"/>
            <a:ext cx="263807" cy="263807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E46DE2E-757B-D76A-2C51-A9C984CF64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708" y="6452741"/>
            <a:ext cx="740929" cy="32664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B3E9F965-03FB-8469-A716-A17953D23933}"/>
              </a:ext>
            </a:extLst>
          </p:cNvPr>
          <p:cNvSpPr/>
          <p:nvPr/>
        </p:nvSpPr>
        <p:spPr>
          <a:xfrm>
            <a:off x="198961" y="3019054"/>
            <a:ext cx="244749" cy="244826"/>
          </a:xfrm>
          <a:prstGeom prst="rect">
            <a:avLst/>
          </a:prstGeom>
          <a:solidFill>
            <a:srgbClr val="DAF6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4416F8-7F01-8C93-A6F5-BB0C3880DFEB}"/>
              </a:ext>
            </a:extLst>
          </p:cNvPr>
          <p:cNvSpPr/>
          <p:nvPr/>
        </p:nvSpPr>
        <p:spPr>
          <a:xfrm>
            <a:off x="522443" y="3016665"/>
            <a:ext cx="244749" cy="244826"/>
          </a:xfrm>
          <a:prstGeom prst="rect">
            <a:avLst/>
          </a:prstGeom>
          <a:solidFill>
            <a:srgbClr val="DAF6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EA7752A-E2C3-BE12-0DCD-6CDA4DDECBC5}"/>
              </a:ext>
            </a:extLst>
          </p:cNvPr>
          <p:cNvSpPr/>
          <p:nvPr/>
        </p:nvSpPr>
        <p:spPr>
          <a:xfrm>
            <a:off x="850214" y="3009449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D0E0699-580B-E760-1F65-030F4F6D179C}"/>
              </a:ext>
            </a:extLst>
          </p:cNvPr>
          <p:cNvSpPr/>
          <p:nvPr/>
        </p:nvSpPr>
        <p:spPr>
          <a:xfrm>
            <a:off x="1173696" y="3015986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FCCCC7E-0F33-7B56-7F11-C6FBCF76718D}"/>
              </a:ext>
            </a:extLst>
          </p:cNvPr>
          <p:cNvSpPr/>
          <p:nvPr/>
        </p:nvSpPr>
        <p:spPr>
          <a:xfrm>
            <a:off x="1500258" y="3023160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A148ECE-0843-C0ED-2497-52F069F12A7C}"/>
              </a:ext>
            </a:extLst>
          </p:cNvPr>
          <p:cNvSpPr/>
          <p:nvPr/>
        </p:nvSpPr>
        <p:spPr>
          <a:xfrm>
            <a:off x="1823740" y="3020771"/>
            <a:ext cx="244749" cy="244826"/>
          </a:xfrm>
          <a:prstGeom prst="rect">
            <a:avLst/>
          </a:prstGeom>
          <a:solidFill>
            <a:srgbClr val="DAF6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5EB2434-A8C4-7C85-CBAC-05CEE44542CA}"/>
              </a:ext>
            </a:extLst>
          </p:cNvPr>
          <p:cNvSpPr/>
          <p:nvPr/>
        </p:nvSpPr>
        <p:spPr>
          <a:xfrm>
            <a:off x="2151511" y="3013555"/>
            <a:ext cx="244749" cy="244826"/>
          </a:xfrm>
          <a:prstGeom prst="rect">
            <a:avLst/>
          </a:prstGeom>
          <a:solidFill>
            <a:srgbClr val="DAF6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FC07A37-8AED-E5C1-4FB7-291B063769DE}"/>
              </a:ext>
            </a:extLst>
          </p:cNvPr>
          <p:cNvSpPr/>
          <p:nvPr/>
        </p:nvSpPr>
        <p:spPr>
          <a:xfrm>
            <a:off x="795715" y="6151951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E1061E2-6458-950B-D0C3-FD0D9E9A7973}"/>
              </a:ext>
            </a:extLst>
          </p:cNvPr>
          <p:cNvSpPr/>
          <p:nvPr/>
        </p:nvSpPr>
        <p:spPr>
          <a:xfrm>
            <a:off x="1119197" y="6158488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8D4763A-2769-625A-A619-85BAD4C837D2}"/>
              </a:ext>
            </a:extLst>
          </p:cNvPr>
          <p:cNvSpPr/>
          <p:nvPr/>
        </p:nvSpPr>
        <p:spPr>
          <a:xfrm>
            <a:off x="1445759" y="6165662"/>
            <a:ext cx="244749" cy="244826"/>
          </a:xfrm>
          <a:prstGeom prst="rect">
            <a:avLst/>
          </a:prstGeom>
          <a:solidFill>
            <a:srgbClr val="FEDA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341004B-4D92-A29C-2BA0-4074557BE579}"/>
              </a:ext>
            </a:extLst>
          </p:cNvPr>
          <p:cNvGrpSpPr/>
          <p:nvPr/>
        </p:nvGrpSpPr>
        <p:grpSpPr>
          <a:xfrm>
            <a:off x="-1534536" y="2828825"/>
            <a:ext cx="404292" cy="1412279"/>
            <a:chOff x="-442971" y="-1465397"/>
            <a:chExt cx="404292" cy="1412279"/>
          </a:xfrm>
        </p:grpSpPr>
        <p:pic>
          <p:nvPicPr>
            <p:cNvPr id="99" name="图形 98" descr="切割 轮廓">
              <a:extLst>
                <a:ext uri="{FF2B5EF4-FFF2-40B4-BE49-F238E27FC236}">
                  <a16:creationId xmlns:a16="http://schemas.microsoft.com/office/drawing/2014/main" id="{574C4F26-2772-0119-1C90-9B072854F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800000">
              <a:off x="-442971" y="-574163"/>
              <a:ext cx="404292" cy="404292"/>
            </a:xfrm>
            <a:prstGeom prst="rect">
              <a:avLst/>
            </a:prstGeom>
          </p:spPr>
        </p:pic>
        <p:cxnSp>
          <p:nvCxnSpPr>
            <p:cNvPr id="100" name="直接连接符 13">
              <a:extLst>
                <a:ext uri="{FF2B5EF4-FFF2-40B4-BE49-F238E27FC236}">
                  <a16:creationId xmlns:a16="http://schemas.microsoft.com/office/drawing/2014/main" id="{75EA790C-8F13-9A36-2B6F-EB5385F1079D}"/>
                </a:ext>
              </a:extLst>
            </p:cNvPr>
            <p:cNvCxnSpPr>
              <a:cxnSpLocks/>
            </p:cNvCxnSpPr>
            <p:nvPr/>
          </p:nvCxnSpPr>
          <p:spPr>
            <a:xfrm>
              <a:off x="-155684" y="-1465397"/>
              <a:ext cx="0" cy="141227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AA60B3B-5DEA-9D0D-E53A-A1778FE079B0}"/>
              </a:ext>
            </a:extLst>
          </p:cNvPr>
          <p:cNvGrpSpPr/>
          <p:nvPr/>
        </p:nvGrpSpPr>
        <p:grpSpPr>
          <a:xfrm>
            <a:off x="-785903" y="2828825"/>
            <a:ext cx="404292" cy="1412279"/>
            <a:chOff x="-442971" y="-1465397"/>
            <a:chExt cx="404292" cy="1412279"/>
          </a:xfrm>
        </p:grpSpPr>
        <p:pic>
          <p:nvPicPr>
            <p:cNvPr id="102" name="图形 101" descr="切割 轮廓">
              <a:extLst>
                <a:ext uri="{FF2B5EF4-FFF2-40B4-BE49-F238E27FC236}">
                  <a16:creationId xmlns:a16="http://schemas.microsoft.com/office/drawing/2014/main" id="{91F2D024-E51E-9A38-2E45-7415E4DF3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800000">
              <a:off x="-442971" y="-574163"/>
              <a:ext cx="404292" cy="404292"/>
            </a:xfrm>
            <a:prstGeom prst="rect">
              <a:avLst/>
            </a:prstGeom>
          </p:spPr>
        </p:pic>
        <p:cxnSp>
          <p:nvCxnSpPr>
            <p:cNvPr id="103" name="直接连接符 13">
              <a:extLst>
                <a:ext uri="{FF2B5EF4-FFF2-40B4-BE49-F238E27FC236}">
                  <a16:creationId xmlns:a16="http://schemas.microsoft.com/office/drawing/2014/main" id="{4730F59D-7568-9333-0789-89B8F24FCCED}"/>
                </a:ext>
              </a:extLst>
            </p:cNvPr>
            <p:cNvCxnSpPr>
              <a:cxnSpLocks/>
            </p:cNvCxnSpPr>
            <p:nvPr/>
          </p:nvCxnSpPr>
          <p:spPr>
            <a:xfrm>
              <a:off x="-155684" y="-1465397"/>
              <a:ext cx="0" cy="141227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" name="图形 103" descr="音量 轮廓">
            <a:extLst>
              <a:ext uri="{FF2B5EF4-FFF2-40B4-BE49-F238E27FC236}">
                <a16:creationId xmlns:a16="http://schemas.microsoft.com/office/drawing/2014/main" id="{E643E8C9-7B74-B509-366C-5EA70639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94882" y="5809154"/>
            <a:ext cx="515481" cy="441432"/>
          </a:xfrm>
          <a:prstGeom prst="rect">
            <a:avLst/>
          </a:prstGeom>
        </p:spPr>
      </p:pic>
      <p:sp>
        <p:nvSpPr>
          <p:cNvPr id="105" name="矩形 104">
            <a:extLst>
              <a:ext uri="{FF2B5EF4-FFF2-40B4-BE49-F238E27FC236}">
                <a16:creationId xmlns:a16="http://schemas.microsoft.com/office/drawing/2014/main" id="{47EDFFF0-1A48-110E-AFF0-09081C82C8F7}"/>
              </a:ext>
            </a:extLst>
          </p:cNvPr>
          <p:cNvSpPr/>
          <p:nvPr/>
        </p:nvSpPr>
        <p:spPr>
          <a:xfrm>
            <a:off x="413807" y="4364285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8871D7-D8C7-0B0E-7E26-3D233DCBE16D}"/>
              </a:ext>
            </a:extLst>
          </p:cNvPr>
          <p:cNvSpPr/>
          <p:nvPr/>
        </p:nvSpPr>
        <p:spPr>
          <a:xfrm>
            <a:off x="566207" y="4516685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EFE6C31-7B83-E96B-E29E-F311C9C6F905}"/>
              </a:ext>
            </a:extLst>
          </p:cNvPr>
          <p:cNvSpPr/>
          <p:nvPr/>
        </p:nvSpPr>
        <p:spPr>
          <a:xfrm>
            <a:off x="422387" y="4735591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C235528-7D84-43BB-3B6E-55DE081BE94A}"/>
              </a:ext>
            </a:extLst>
          </p:cNvPr>
          <p:cNvSpPr/>
          <p:nvPr/>
        </p:nvSpPr>
        <p:spPr>
          <a:xfrm>
            <a:off x="-1935532" y="3015818"/>
            <a:ext cx="2014500" cy="75207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4FB94AB-1544-2300-CABD-52489FA79C0D}"/>
              </a:ext>
            </a:extLst>
          </p:cNvPr>
          <p:cNvSpPr/>
          <p:nvPr/>
        </p:nvSpPr>
        <p:spPr>
          <a:xfrm>
            <a:off x="-1927869" y="5672223"/>
            <a:ext cx="2014500" cy="752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D6C76AC-7981-284D-5CF1-45A01DB6B9AE}"/>
              </a:ext>
            </a:extLst>
          </p:cNvPr>
          <p:cNvSpPr/>
          <p:nvPr/>
        </p:nvSpPr>
        <p:spPr>
          <a:xfrm>
            <a:off x="-1587841" y="5706762"/>
            <a:ext cx="1190853" cy="623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连接符: 肘形 20">
            <a:extLst>
              <a:ext uri="{FF2B5EF4-FFF2-40B4-BE49-F238E27FC236}">
                <a16:creationId xmlns:a16="http://schemas.microsoft.com/office/drawing/2014/main" id="{05ADA4A0-FBCA-5AFD-3B95-EE0E7A07561A}"/>
              </a:ext>
            </a:extLst>
          </p:cNvPr>
          <p:cNvCxnSpPr>
            <a:cxnSpLocks/>
            <a:stCxn id="110" idx="3"/>
            <a:endCxn id="77" idx="1"/>
          </p:cNvCxnSpPr>
          <p:nvPr/>
        </p:nvCxnSpPr>
        <p:spPr>
          <a:xfrm flipV="1">
            <a:off x="-396988" y="4868442"/>
            <a:ext cx="814702" cy="1150136"/>
          </a:xfrm>
          <a:prstGeom prst="bentConnector3">
            <a:avLst>
              <a:gd name="adj1" fmla="val 82736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D4A12F0-D0F1-4C29-94FB-E1D53FDB1E74}"/>
              </a:ext>
            </a:extLst>
          </p:cNvPr>
          <p:cNvSpPr/>
          <p:nvPr/>
        </p:nvSpPr>
        <p:spPr>
          <a:xfrm>
            <a:off x="1544010" y="4377105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C0E8459-3D1D-39EE-B36C-0E1916AAC12E}"/>
              </a:ext>
            </a:extLst>
          </p:cNvPr>
          <p:cNvSpPr/>
          <p:nvPr/>
        </p:nvSpPr>
        <p:spPr>
          <a:xfrm>
            <a:off x="1556683" y="4740357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DF94C0-61E4-D5BE-4BF4-DA3B18C0505A}"/>
              </a:ext>
            </a:extLst>
          </p:cNvPr>
          <p:cNvSpPr/>
          <p:nvPr/>
        </p:nvSpPr>
        <p:spPr>
          <a:xfrm>
            <a:off x="8592516" y="2559235"/>
            <a:ext cx="1298382" cy="1587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9B6FB28-FBC2-7735-CE0C-42E395DB10AB}"/>
              </a:ext>
            </a:extLst>
          </p:cNvPr>
          <p:cNvSpPr/>
          <p:nvPr/>
        </p:nvSpPr>
        <p:spPr>
          <a:xfrm>
            <a:off x="7740138" y="5421280"/>
            <a:ext cx="1298382" cy="1587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接箭头连接符 79">
            <a:extLst>
              <a:ext uri="{FF2B5EF4-FFF2-40B4-BE49-F238E27FC236}">
                <a16:creationId xmlns:a16="http://schemas.microsoft.com/office/drawing/2014/main" id="{2753DA32-B047-D269-A117-22199230501B}"/>
              </a:ext>
            </a:extLst>
          </p:cNvPr>
          <p:cNvCxnSpPr>
            <a:cxnSpLocks/>
          </p:cNvCxnSpPr>
          <p:nvPr/>
        </p:nvCxnSpPr>
        <p:spPr>
          <a:xfrm>
            <a:off x="1826728" y="4516685"/>
            <a:ext cx="23244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79">
            <a:extLst>
              <a:ext uri="{FF2B5EF4-FFF2-40B4-BE49-F238E27FC236}">
                <a16:creationId xmlns:a16="http://schemas.microsoft.com/office/drawing/2014/main" id="{9C021231-5372-3C37-EDB4-68213716158F}"/>
              </a:ext>
            </a:extLst>
          </p:cNvPr>
          <p:cNvCxnSpPr>
            <a:cxnSpLocks/>
          </p:cNvCxnSpPr>
          <p:nvPr/>
        </p:nvCxnSpPr>
        <p:spPr>
          <a:xfrm>
            <a:off x="1826728" y="4881714"/>
            <a:ext cx="23244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80">
            <a:extLst>
              <a:ext uri="{FF2B5EF4-FFF2-40B4-BE49-F238E27FC236}">
                <a16:creationId xmlns:a16="http://schemas.microsoft.com/office/drawing/2014/main" id="{8A441EA9-4D4E-5875-21AA-D8A61F9D9CE8}"/>
              </a:ext>
            </a:extLst>
          </p:cNvPr>
          <p:cNvCxnSpPr>
            <a:cxnSpLocks/>
          </p:cNvCxnSpPr>
          <p:nvPr/>
        </p:nvCxnSpPr>
        <p:spPr>
          <a:xfrm flipV="1">
            <a:off x="2328224" y="4880241"/>
            <a:ext cx="235931" cy="14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81">
            <a:extLst>
              <a:ext uri="{FF2B5EF4-FFF2-40B4-BE49-F238E27FC236}">
                <a16:creationId xmlns:a16="http://schemas.microsoft.com/office/drawing/2014/main" id="{F00ED23C-546F-4BAF-499B-D766935A8EC0}"/>
              </a:ext>
            </a:extLst>
          </p:cNvPr>
          <p:cNvCxnSpPr>
            <a:cxnSpLocks/>
          </p:cNvCxnSpPr>
          <p:nvPr/>
        </p:nvCxnSpPr>
        <p:spPr>
          <a:xfrm>
            <a:off x="2832643" y="4881444"/>
            <a:ext cx="23243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157DA7B-760E-9B00-F0EE-52A641D5AC5E}"/>
              </a:ext>
            </a:extLst>
          </p:cNvPr>
          <p:cNvGrpSpPr/>
          <p:nvPr/>
        </p:nvGrpSpPr>
        <p:grpSpPr>
          <a:xfrm>
            <a:off x="-1926276" y="3007498"/>
            <a:ext cx="2013432" cy="763822"/>
            <a:chOff x="1336595" y="872067"/>
            <a:chExt cx="2013432" cy="763822"/>
          </a:xfrm>
        </p:grpSpPr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C61BE377-FEEB-6E56-3E44-6B3DCB2F20C7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872067"/>
              <a:ext cx="0" cy="763822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CA2746FB-CB4D-1200-0F15-143DDF1C19B5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59" y="1057154"/>
              <a:ext cx="0" cy="397398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77765A45-7446-30E7-3E62-0E72C17753D5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40" y="1126603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38F7C6BE-EFD5-F24D-3CAC-CAF40557DE18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96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9AC2572D-F7D7-37FF-6CF2-363F925AAC4A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52" y="1126603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009FCF1B-A643-213B-BDD8-A3E5B7F5B5BC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49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1F4385A0-F7E7-61DA-EAC9-677A1FA253FA}"/>
                </a:ext>
              </a:extLst>
            </p:cNvPr>
            <p:cNvCxnSpPr>
              <a:cxnSpLocks/>
            </p:cNvCxnSpPr>
            <p:nvPr/>
          </p:nvCxnSpPr>
          <p:spPr>
            <a:xfrm>
              <a:off x="1336595" y="1189397"/>
              <a:ext cx="0" cy="125195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BCECA33D-553B-CABF-C459-35FA61CA5699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1169043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951DE585-038F-93C2-C966-E6D2C7CB328E}"/>
                </a:ext>
              </a:extLst>
            </p:cNvPr>
            <p:cNvCxnSpPr>
              <a:cxnSpLocks/>
            </p:cNvCxnSpPr>
            <p:nvPr/>
          </p:nvCxnSpPr>
          <p:spPr>
            <a:xfrm>
              <a:off x="1533525" y="1088930"/>
              <a:ext cx="0" cy="32905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3DB73B17-A9FD-A94F-3328-EF92EAFD03BD}"/>
                </a:ext>
              </a:extLst>
            </p:cNvPr>
            <p:cNvCxnSpPr>
              <a:cxnSpLocks/>
            </p:cNvCxnSpPr>
            <p:nvPr/>
          </p:nvCxnSpPr>
          <p:spPr>
            <a:xfrm>
              <a:off x="1631950" y="981335"/>
              <a:ext cx="0" cy="553508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EB8BD270-FA26-090D-821B-6339020934D6}"/>
                </a:ext>
              </a:extLst>
            </p:cNvPr>
            <p:cNvCxnSpPr>
              <a:cxnSpLocks/>
            </p:cNvCxnSpPr>
            <p:nvPr/>
          </p:nvCxnSpPr>
          <p:spPr>
            <a:xfrm>
              <a:off x="1729705" y="1126603"/>
              <a:ext cx="0" cy="258501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6C70EA5A-488B-3529-AD7E-9F4455275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450" y="1169043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4362E233-0B3F-F251-9B35-73929D9F1F72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25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线连接符 133">
              <a:extLst>
                <a:ext uri="{FF2B5EF4-FFF2-40B4-BE49-F238E27FC236}">
                  <a16:creationId xmlns:a16="http://schemas.microsoft.com/office/drawing/2014/main" id="{B3A32CEC-3F01-D926-DE46-A333D15AC139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05" y="1189396"/>
              <a:ext cx="0" cy="125195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727337EF-8101-97FA-D7D2-FDBAF67A4A82}"/>
                </a:ext>
              </a:extLst>
            </p:cNvPr>
            <p:cNvCxnSpPr>
              <a:cxnSpLocks/>
            </p:cNvCxnSpPr>
            <p:nvPr/>
          </p:nvCxnSpPr>
          <p:spPr>
            <a:xfrm>
              <a:off x="2104945" y="1189396"/>
              <a:ext cx="0" cy="125195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F4B72D30-2374-CED5-A404-9843BE4D49E0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86" y="1140346"/>
              <a:ext cx="0" cy="221729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线连接符 136">
              <a:extLst>
                <a:ext uri="{FF2B5EF4-FFF2-40B4-BE49-F238E27FC236}">
                  <a16:creationId xmlns:a16="http://schemas.microsoft.com/office/drawing/2014/main" id="{B90ACC9E-658B-ADF1-081C-F28355BC5885}"/>
                </a:ext>
              </a:extLst>
            </p:cNvPr>
            <p:cNvCxnSpPr>
              <a:cxnSpLocks/>
            </p:cNvCxnSpPr>
            <p:nvPr/>
          </p:nvCxnSpPr>
          <p:spPr>
            <a:xfrm>
              <a:off x="2867427" y="1088930"/>
              <a:ext cx="0" cy="32905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连接符 137">
              <a:extLst>
                <a:ext uri="{FF2B5EF4-FFF2-40B4-BE49-F238E27FC236}">
                  <a16:creationId xmlns:a16="http://schemas.microsoft.com/office/drawing/2014/main" id="{222A129A-BE54-018C-4B78-7713A0067EE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222" y="1169043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线连接符 138">
              <a:extLst>
                <a:ext uri="{FF2B5EF4-FFF2-40B4-BE49-F238E27FC236}">
                  <a16:creationId xmlns:a16="http://schemas.microsoft.com/office/drawing/2014/main" id="{944731FF-8E5E-DC70-D4AD-18C01B7E5B8F}"/>
                </a:ext>
              </a:extLst>
            </p:cNvPr>
            <p:cNvCxnSpPr>
              <a:cxnSpLocks/>
            </p:cNvCxnSpPr>
            <p:nvPr/>
          </p:nvCxnSpPr>
          <p:spPr>
            <a:xfrm>
              <a:off x="3061102" y="1207425"/>
              <a:ext cx="0" cy="107166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297BC224-9D21-1791-642B-9F529CE7E0A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777" y="1207425"/>
              <a:ext cx="0" cy="107166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线连接符 140">
              <a:extLst>
                <a:ext uri="{FF2B5EF4-FFF2-40B4-BE49-F238E27FC236}">
                  <a16:creationId xmlns:a16="http://schemas.microsoft.com/office/drawing/2014/main" id="{6DF179C1-6B8E-02E7-C3EB-45F4E2D82EDD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27" y="1227781"/>
              <a:ext cx="0" cy="61269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线连接符 141">
              <a:extLst>
                <a:ext uri="{FF2B5EF4-FFF2-40B4-BE49-F238E27FC236}">
                  <a16:creationId xmlns:a16="http://schemas.microsoft.com/office/drawing/2014/main" id="{794E3C48-4ABB-A7DD-DCA0-61E53E1A608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027" y="1227781"/>
              <a:ext cx="0" cy="61269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BD1A59D-1940-E902-D50F-8927EE3DFA7D}"/>
              </a:ext>
            </a:extLst>
          </p:cNvPr>
          <p:cNvGrpSpPr/>
          <p:nvPr/>
        </p:nvGrpSpPr>
        <p:grpSpPr>
          <a:xfrm>
            <a:off x="-1253277" y="5632723"/>
            <a:ext cx="754661" cy="763822"/>
            <a:chOff x="2016125" y="872067"/>
            <a:chExt cx="754661" cy="763822"/>
          </a:xfrm>
        </p:grpSpPr>
        <p:cxnSp>
          <p:nvCxnSpPr>
            <p:cNvPr id="144" name="直线连接符 143">
              <a:extLst>
                <a:ext uri="{FF2B5EF4-FFF2-40B4-BE49-F238E27FC236}">
                  <a16:creationId xmlns:a16="http://schemas.microsoft.com/office/drawing/2014/main" id="{48443C46-4121-9445-23A6-E663BAEE622C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872067"/>
              <a:ext cx="0" cy="763822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线连接符 144">
              <a:extLst>
                <a:ext uri="{FF2B5EF4-FFF2-40B4-BE49-F238E27FC236}">
                  <a16:creationId xmlns:a16="http://schemas.microsoft.com/office/drawing/2014/main" id="{88488396-0180-05D6-98FF-53CC2A6AF0B1}"/>
                </a:ext>
              </a:extLst>
            </p:cNvPr>
            <p:cNvCxnSpPr>
              <a:cxnSpLocks/>
            </p:cNvCxnSpPr>
            <p:nvPr/>
          </p:nvCxnSpPr>
          <p:spPr>
            <a:xfrm>
              <a:off x="2309259" y="1057154"/>
              <a:ext cx="0" cy="397398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FB477181-461A-E773-90B4-4D3F7668CD85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40" y="1126603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77EA0E45-F340-18E7-BABB-9AADF2F03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96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线连接符 147">
              <a:extLst>
                <a:ext uri="{FF2B5EF4-FFF2-40B4-BE49-F238E27FC236}">
                  <a16:creationId xmlns:a16="http://schemas.microsoft.com/office/drawing/2014/main" id="{5DFE143F-9CCB-66F9-3C6C-083F781E3191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52" y="1126603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29AA1F73-8C86-3C0A-5808-43A74796F045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49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1E59B7D8-06BA-5277-0A85-39EABF5A5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25" y="1169043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A3D03327-5DED-1E4F-6469-6D99E9901B09}"/>
                </a:ext>
              </a:extLst>
            </p:cNvPr>
            <p:cNvCxnSpPr>
              <a:cxnSpLocks/>
            </p:cNvCxnSpPr>
            <p:nvPr/>
          </p:nvCxnSpPr>
          <p:spPr>
            <a:xfrm>
              <a:off x="2104945" y="1189396"/>
              <a:ext cx="0" cy="125195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1184BF6D-7223-DE90-8749-71A61DF07F8A}"/>
                </a:ext>
              </a:extLst>
            </p:cNvPr>
            <p:cNvCxnSpPr>
              <a:cxnSpLocks/>
            </p:cNvCxnSpPr>
            <p:nvPr/>
          </p:nvCxnSpPr>
          <p:spPr>
            <a:xfrm>
              <a:off x="2770786" y="1140346"/>
              <a:ext cx="0" cy="221729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1989EBA-92C1-E453-8261-05A5B209ED96}"/>
              </a:ext>
            </a:extLst>
          </p:cNvPr>
          <p:cNvSpPr txBox="1"/>
          <p:nvPr/>
        </p:nvSpPr>
        <p:spPr>
          <a:xfrm>
            <a:off x="10923040" y="-1313074"/>
            <a:ext cx="98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see!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4" name="图形 153" descr="思想气泡 轮廓">
            <a:extLst>
              <a:ext uri="{FF2B5EF4-FFF2-40B4-BE49-F238E27FC236}">
                <a16:creationId xmlns:a16="http://schemas.microsoft.com/office/drawing/2014/main" id="{F6570EB0-ADD4-360C-61C2-551825159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4069" y="-1872600"/>
            <a:ext cx="2315681" cy="1955907"/>
          </a:xfrm>
          <a:prstGeom prst="rect">
            <a:avLst/>
          </a:prstGeom>
        </p:spPr>
      </p:pic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7F6C6E7-7CBC-FC49-4224-DC3E92B2B9ED}"/>
              </a:ext>
            </a:extLst>
          </p:cNvPr>
          <p:cNvGrpSpPr/>
          <p:nvPr/>
        </p:nvGrpSpPr>
        <p:grpSpPr>
          <a:xfrm>
            <a:off x="284353" y="3368999"/>
            <a:ext cx="901338" cy="2675060"/>
            <a:chOff x="-1045301" y="-1039260"/>
            <a:chExt cx="1261203" cy="3973908"/>
          </a:xfrm>
        </p:grpSpPr>
        <p:sp>
          <p:nvSpPr>
            <p:cNvPr id="156" name="直角三角形 155">
              <a:extLst>
                <a:ext uri="{FF2B5EF4-FFF2-40B4-BE49-F238E27FC236}">
                  <a16:creationId xmlns:a16="http://schemas.microsoft.com/office/drawing/2014/main" id="{2D6BE8E1-CE03-9E81-9265-6C668DEB305C}"/>
                </a:ext>
              </a:extLst>
            </p:cNvPr>
            <p:cNvSpPr/>
            <p:nvPr/>
          </p:nvSpPr>
          <p:spPr>
            <a:xfrm flipV="1">
              <a:off x="-842307" y="2489850"/>
              <a:ext cx="960517" cy="354470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7" name="直角三角形 156">
              <a:extLst>
                <a:ext uri="{FF2B5EF4-FFF2-40B4-BE49-F238E27FC236}">
                  <a16:creationId xmlns:a16="http://schemas.microsoft.com/office/drawing/2014/main" id="{C9264E91-0BDB-ECEA-F243-5EE54AD110A4}"/>
                </a:ext>
              </a:extLst>
            </p:cNvPr>
            <p:cNvSpPr/>
            <p:nvPr/>
          </p:nvSpPr>
          <p:spPr>
            <a:xfrm>
              <a:off x="-844868" y="-961778"/>
              <a:ext cx="960517" cy="354470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9FEAE20-6151-9C01-5F4B-8C9A6FB52ABB}"/>
                </a:ext>
              </a:extLst>
            </p:cNvPr>
            <p:cNvSpPr/>
            <p:nvPr/>
          </p:nvSpPr>
          <p:spPr>
            <a:xfrm flipV="1">
              <a:off x="-829359" y="-614201"/>
              <a:ext cx="952238" cy="3103961"/>
            </a:xfrm>
            <a:prstGeom prst="rect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9" name="直线连接符 158">
              <a:extLst>
                <a:ext uri="{FF2B5EF4-FFF2-40B4-BE49-F238E27FC236}">
                  <a16:creationId xmlns:a16="http://schemas.microsoft.com/office/drawing/2014/main" id="{57A95ACE-C6D8-E3A1-AF8A-0C325F48459C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3" y="-615561"/>
              <a:ext cx="0" cy="3105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59">
              <a:extLst>
                <a:ext uri="{FF2B5EF4-FFF2-40B4-BE49-F238E27FC236}">
                  <a16:creationId xmlns:a16="http://schemas.microsoft.com/office/drawing/2014/main" id="{5D1BBB75-7B65-4686-B272-A33DD4B58590}"/>
                </a:ext>
              </a:extLst>
            </p:cNvPr>
            <p:cNvCxnSpPr>
              <a:cxnSpLocks/>
              <a:stCxn id="157" idx="0"/>
              <a:endCxn id="157" idx="4"/>
            </p:cNvCxnSpPr>
            <p:nvPr/>
          </p:nvCxnSpPr>
          <p:spPr>
            <a:xfrm>
              <a:off x="-844868" y="-961778"/>
              <a:ext cx="960517" cy="354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直角三角形 160">
              <a:extLst>
                <a:ext uri="{FF2B5EF4-FFF2-40B4-BE49-F238E27FC236}">
                  <a16:creationId xmlns:a16="http://schemas.microsoft.com/office/drawing/2014/main" id="{B3581221-4DBE-358F-C838-68B203FBE876}"/>
                </a:ext>
              </a:extLst>
            </p:cNvPr>
            <p:cNvSpPr/>
            <p:nvPr/>
          </p:nvSpPr>
          <p:spPr>
            <a:xfrm rot="10800000">
              <a:off x="-106489" y="-703266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2" name="直线连接符 161">
              <a:extLst>
                <a:ext uri="{FF2B5EF4-FFF2-40B4-BE49-F238E27FC236}">
                  <a16:creationId xmlns:a16="http://schemas.microsoft.com/office/drawing/2014/main" id="{632F84E8-BEBF-629E-F8FC-59BDB58BE82E}"/>
                </a:ext>
              </a:extLst>
            </p:cNvPr>
            <p:cNvCxnSpPr>
              <a:cxnSpLocks/>
              <a:stCxn id="156" idx="0"/>
              <a:endCxn id="156" idx="4"/>
            </p:cNvCxnSpPr>
            <p:nvPr/>
          </p:nvCxnSpPr>
          <p:spPr>
            <a:xfrm flipV="1">
              <a:off x="-842307" y="2489850"/>
              <a:ext cx="960517" cy="354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直角三角形 162">
              <a:extLst>
                <a:ext uri="{FF2B5EF4-FFF2-40B4-BE49-F238E27FC236}">
                  <a16:creationId xmlns:a16="http://schemas.microsoft.com/office/drawing/2014/main" id="{15A49098-FEF7-AB34-BD4A-206F21B2A0E3}"/>
                </a:ext>
              </a:extLst>
            </p:cNvPr>
            <p:cNvSpPr/>
            <p:nvPr/>
          </p:nvSpPr>
          <p:spPr>
            <a:xfrm rot="10800000" flipV="1">
              <a:off x="-103928" y="2467778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4" name="直线连接符 163">
              <a:extLst>
                <a:ext uri="{FF2B5EF4-FFF2-40B4-BE49-F238E27FC236}">
                  <a16:creationId xmlns:a16="http://schemas.microsoft.com/office/drawing/2014/main" id="{6BE37B7A-9176-314C-D5F5-96746A81C646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-846836" y="-1039260"/>
              <a:ext cx="2133" cy="3900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直角三角形 164">
              <a:extLst>
                <a:ext uri="{FF2B5EF4-FFF2-40B4-BE49-F238E27FC236}">
                  <a16:creationId xmlns:a16="http://schemas.microsoft.com/office/drawing/2014/main" id="{B68DE9BB-F8D4-6B41-34D9-3964CE41CFBD}"/>
                </a:ext>
              </a:extLst>
            </p:cNvPr>
            <p:cNvSpPr/>
            <p:nvPr/>
          </p:nvSpPr>
          <p:spPr>
            <a:xfrm rot="10800000">
              <a:off x="-1006751" y="-1039260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6" name="直角三角形 165">
              <a:extLst>
                <a:ext uri="{FF2B5EF4-FFF2-40B4-BE49-F238E27FC236}">
                  <a16:creationId xmlns:a16="http://schemas.microsoft.com/office/drawing/2014/main" id="{BB38981B-FD88-6914-1E18-743C4AEF0263}"/>
                </a:ext>
              </a:extLst>
            </p:cNvPr>
            <p:cNvSpPr/>
            <p:nvPr/>
          </p:nvSpPr>
          <p:spPr>
            <a:xfrm rot="10800000" flipV="1">
              <a:off x="-1045301" y="2816618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9899862-7E8D-1E13-4050-F1DA54CE6A28}"/>
              </a:ext>
            </a:extLst>
          </p:cNvPr>
          <p:cNvSpPr txBox="1"/>
          <p:nvPr/>
        </p:nvSpPr>
        <p:spPr>
          <a:xfrm>
            <a:off x="407198" y="4437729"/>
            <a:ext cx="71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6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音量 轮廓">
            <a:extLst>
              <a:ext uri="{FF2B5EF4-FFF2-40B4-BE49-F238E27FC236}">
                <a16:creationId xmlns:a16="http://schemas.microsoft.com/office/drawing/2014/main" id="{DA9BBD91-6875-84B0-7F0B-A1D22785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" y="3245385"/>
            <a:ext cx="441432" cy="44143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77CFFC-5BF5-551A-842D-4A58B501D2C9}"/>
              </a:ext>
            </a:extLst>
          </p:cNvPr>
          <p:cNvSpPr/>
          <p:nvPr/>
        </p:nvSpPr>
        <p:spPr>
          <a:xfrm>
            <a:off x="517671" y="2658597"/>
            <a:ext cx="1973973" cy="34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52A86A-A6F5-9483-D252-538535C68A60}"/>
              </a:ext>
            </a:extLst>
          </p:cNvPr>
          <p:cNvSpPr/>
          <p:nvPr/>
        </p:nvSpPr>
        <p:spPr>
          <a:xfrm>
            <a:off x="853005" y="3966932"/>
            <a:ext cx="1303304" cy="34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F8A69E1-339E-7BE5-0AAD-501D505B8642}"/>
              </a:ext>
            </a:extLst>
          </p:cNvPr>
          <p:cNvCxnSpPr>
            <a:cxnSpLocks/>
            <a:stCxn id="3" idx="0"/>
            <a:endCxn id="113" idx="2"/>
          </p:cNvCxnSpPr>
          <p:nvPr/>
        </p:nvCxnSpPr>
        <p:spPr>
          <a:xfrm flipH="1" flipV="1">
            <a:off x="1504657" y="2457173"/>
            <a:ext cx="1" cy="2014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31">
            <a:extLst>
              <a:ext uri="{FF2B5EF4-FFF2-40B4-BE49-F238E27FC236}">
                <a16:creationId xmlns:a16="http://schemas.microsoft.com/office/drawing/2014/main" id="{C36860EF-1DA2-ECDC-B8AE-779A72185689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>
            <a:off x="1504657" y="4308932"/>
            <a:ext cx="1114" cy="2238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FF8B64A-65F6-B79B-E1F7-8A38C075DF0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556994" y="3472565"/>
            <a:ext cx="452758" cy="80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57877C4-F7F8-88EE-A32B-47DD5AF21346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6628833" y="3467539"/>
            <a:ext cx="339293" cy="108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EBE373-CAD6-71FC-D84D-8EA999DBA4E5}"/>
              </a:ext>
            </a:extLst>
          </p:cNvPr>
          <p:cNvGrpSpPr/>
          <p:nvPr/>
        </p:nvGrpSpPr>
        <p:grpSpPr>
          <a:xfrm>
            <a:off x="4430599" y="2069613"/>
            <a:ext cx="2202403" cy="244826"/>
            <a:chOff x="5909577" y="2399319"/>
            <a:chExt cx="2202403" cy="24482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9DEE14-6C77-640B-DD65-0216BE184DB1}"/>
                </a:ext>
              </a:extLst>
            </p:cNvPr>
            <p:cNvSpPr/>
            <p:nvPr/>
          </p:nvSpPr>
          <p:spPr>
            <a:xfrm>
              <a:off x="5909577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568D99-F624-99B1-6DF2-8A60A377FEB6}"/>
                </a:ext>
              </a:extLst>
            </p:cNvPr>
            <p:cNvSpPr/>
            <p:nvPr/>
          </p:nvSpPr>
          <p:spPr>
            <a:xfrm>
              <a:off x="6235853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055AB7-6BFF-1716-14EE-CB3876DF8674}"/>
                </a:ext>
              </a:extLst>
            </p:cNvPr>
            <p:cNvSpPr/>
            <p:nvPr/>
          </p:nvSpPr>
          <p:spPr>
            <a:xfrm>
              <a:off x="6562129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A2DE81-0912-BEA3-E4C2-A84A3E942A2B}"/>
                </a:ext>
              </a:extLst>
            </p:cNvPr>
            <p:cNvSpPr/>
            <p:nvPr/>
          </p:nvSpPr>
          <p:spPr>
            <a:xfrm>
              <a:off x="6888405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88454E-F484-B708-56FD-3C1E91BC1CDD}"/>
                </a:ext>
              </a:extLst>
            </p:cNvPr>
            <p:cNvSpPr/>
            <p:nvPr/>
          </p:nvSpPr>
          <p:spPr>
            <a:xfrm>
              <a:off x="7214681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DB0893A-87EF-B4B2-11C8-2AA9E26AEA39}"/>
                </a:ext>
              </a:extLst>
            </p:cNvPr>
            <p:cNvSpPr/>
            <p:nvPr/>
          </p:nvSpPr>
          <p:spPr>
            <a:xfrm>
              <a:off x="7540957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FD27BC-2DA6-0F5D-3E7D-A163E9A34D52}"/>
                </a:ext>
              </a:extLst>
            </p:cNvPr>
            <p:cNvSpPr/>
            <p:nvPr/>
          </p:nvSpPr>
          <p:spPr>
            <a:xfrm>
              <a:off x="7867231" y="2399319"/>
              <a:ext cx="244749" cy="244826"/>
            </a:xfrm>
            <a:prstGeom prst="rect">
              <a:avLst/>
            </a:prstGeom>
            <a:solidFill>
              <a:srgbClr val="EEB6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541E4EF-94DF-5C20-CD4E-A3B87628357E}"/>
              </a:ext>
            </a:extLst>
          </p:cNvPr>
          <p:cNvGrpSpPr/>
          <p:nvPr/>
        </p:nvGrpSpPr>
        <p:grpSpPr>
          <a:xfrm>
            <a:off x="4437320" y="3355964"/>
            <a:ext cx="2191513" cy="244826"/>
            <a:chOff x="5920468" y="3398126"/>
            <a:chExt cx="2191513" cy="2448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3D07992-B1E6-37AD-81C4-1227678771B4}"/>
                </a:ext>
              </a:extLst>
            </p:cNvPr>
            <p:cNvSpPr/>
            <p:nvPr/>
          </p:nvSpPr>
          <p:spPr>
            <a:xfrm>
              <a:off x="5920468" y="3398126"/>
              <a:ext cx="244749" cy="244826"/>
            </a:xfrm>
            <a:prstGeom prst="rect">
              <a:avLst/>
            </a:prstGeom>
            <a:solidFill>
              <a:srgbClr val="DAF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A5F5E7-C55D-BE88-F620-44AEAFBCB3B5}"/>
                </a:ext>
              </a:extLst>
            </p:cNvPr>
            <p:cNvSpPr/>
            <p:nvPr/>
          </p:nvSpPr>
          <p:spPr>
            <a:xfrm>
              <a:off x="6244929" y="3398126"/>
              <a:ext cx="244749" cy="244826"/>
            </a:xfrm>
            <a:prstGeom prst="rect">
              <a:avLst/>
            </a:prstGeom>
            <a:solidFill>
              <a:srgbClr val="DAF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13E82C-DDC9-DA12-76BD-940504468561}"/>
                </a:ext>
              </a:extLst>
            </p:cNvPr>
            <p:cNvSpPr/>
            <p:nvPr/>
          </p:nvSpPr>
          <p:spPr>
            <a:xfrm>
              <a:off x="6569390" y="3398126"/>
              <a:ext cx="244749" cy="244826"/>
            </a:xfrm>
            <a:prstGeom prst="rect">
              <a:avLst/>
            </a:prstGeom>
            <a:solidFill>
              <a:srgbClr val="FED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A01E59-E147-F855-F9B3-D61953B3CD7A}"/>
                </a:ext>
              </a:extLst>
            </p:cNvPr>
            <p:cNvSpPr/>
            <p:nvPr/>
          </p:nvSpPr>
          <p:spPr>
            <a:xfrm>
              <a:off x="6893851" y="3398126"/>
              <a:ext cx="244749" cy="244826"/>
            </a:xfrm>
            <a:prstGeom prst="rect">
              <a:avLst/>
            </a:prstGeom>
            <a:solidFill>
              <a:srgbClr val="FED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688FC1C-3370-060F-972A-9AC4A6BE819F}"/>
                </a:ext>
              </a:extLst>
            </p:cNvPr>
            <p:cNvSpPr/>
            <p:nvPr/>
          </p:nvSpPr>
          <p:spPr>
            <a:xfrm>
              <a:off x="7218312" y="3398126"/>
              <a:ext cx="244749" cy="244826"/>
            </a:xfrm>
            <a:prstGeom prst="rect">
              <a:avLst/>
            </a:prstGeom>
            <a:solidFill>
              <a:srgbClr val="FED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4C3B621-0C63-81CA-6F1E-F855EF3CE0DF}"/>
                </a:ext>
              </a:extLst>
            </p:cNvPr>
            <p:cNvSpPr/>
            <p:nvPr/>
          </p:nvSpPr>
          <p:spPr>
            <a:xfrm>
              <a:off x="7542773" y="3398126"/>
              <a:ext cx="244749" cy="244826"/>
            </a:xfrm>
            <a:prstGeom prst="rect">
              <a:avLst/>
            </a:prstGeom>
            <a:solidFill>
              <a:srgbClr val="DAF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435A98-7F61-2BE6-536F-6ABC895C0D43}"/>
                </a:ext>
              </a:extLst>
            </p:cNvPr>
            <p:cNvSpPr/>
            <p:nvPr/>
          </p:nvSpPr>
          <p:spPr>
            <a:xfrm>
              <a:off x="7867232" y="3398126"/>
              <a:ext cx="244749" cy="244826"/>
            </a:xfrm>
            <a:prstGeom prst="rect">
              <a:avLst/>
            </a:prstGeom>
            <a:solidFill>
              <a:srgbClr val="DAF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B1ABB86-BBC4-50BF-2BFA-A11F5681FB40}"/>
              </a:ext>
            </a:extLst>
          </p:cNvPr>
          <p:cNvGrpSpPr/>
          <p:nvPr/>
        </p:nvGrpSpPr>
        <p:grpSpPr>
          <a:xfrm>
            <a:off x="5089771" y="4650852"/>
            <a:ext cx="901246" cy="244826"/>
            <a:chOff x="6561690" y="4355906"/>
            <a:chExt cx="901246" cy="2448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FF53410-D491-5E48-8FC9-83157778B4D3}"/>
                </a:ext>
              </a:extLst>
            </p:cNvPr>
            <p:cNvSpPr/>
            <p:nvPr/>
          </p:nvSpPr>
          <p:spPr>
            <a:xfrm>
              <a:off x="6561690" y="4355906"/>
              <a:ext cx="244749" cy="244826"/>
            </a:xfrm>
            <a:prstGeom prst="rect">
              <a:avLst/>
            </a:prstGeom>
            <a:solidFill>
              <a:srgbClr val="FEDA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D0E466-06D9-9FA5-69A7-1645A4BEA7E8}"/>
                </a:ext>
              </a:extLst>
            </p:cNvPr>
            <p:cNvSpPr/>
            <p:nvPr/>
          </p:nvSpPr>
          <p:spPr>
            <a:xfrm>
              <a:off x="6889939" y="4355906"/>
              <a:ext cx="244749" cy="244826"/>
            </a:xfrm>
            <a:prstGeom prst="rect">
              <a:avLst/>
            </a:prstGeom>
            <a:solidFill>
              <a:srgbClr val="FEDA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0FEFD8-B52F-2DA6-430F-76FBEE102F4D}"/>
                </a:ext>
              </a:extLst>
            </p:cNvPr>
            <p:cNvSpPr/>
            <p:nvPr/>
          </p:nvSpPr>
          <p:spPr>
            <a:xfrm>
              <a:off x="7218187" y="4355906"/>
              <a:ext cx="244749" cy="244826"/>
            </a:xfrm>
            <a:prstGeom prst="rect">
              <a:avLst/>
            </a:prstGeom>
            <a:solidFill>
              <a:srgbClr val="FEDA6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871A7E1-195B-7DE6-7EFF-17EE7EB0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95" y="4910961"/>
            <a:ext cx="662747" cy="29217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04479A0-A7BB-7312-AFF0-6265469DA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320" y="3078368"/>
            <a:ext cx="227053" cy="22705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BAB0CAA-2575-1474-04A6-885428FAA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772" y="1749309"/>
            <a:ext cx="1229447" cy="2708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1B18011-EEED-9EB3-1BE8-63F9FC489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320" y="3999194"/>
            <a:ext cx="565986" cy="26809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A74C6D3-2D52-2F37-EFDF-9B7159969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339" y="2686316"/>
            <a:ext cx="985478" cy="29777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4CFE9B6-4E40-95B9-6982-5B8272090A58}"/>
              </a:ext>
            </a:extLst>
          </p:cNvPr>
          <p:cNvSpPr/>
          <p:nvPr/>
        </p:nvSpPr>
        <p:spPr>
          <a:xfrm>
            <a:off x="4452082" y="3218268"/>
            <a:ext cx="244749" cy="24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39A1C43-AD1D-2BA2-31C7-7155190D7A3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62456" y="3472565"/>
            <a:ext cx="474864" cy="58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3C7EEA4-11A2-664C-D27B-BF1A04E543A7}"/>
              </a:ext>
            </a:extLst>
          </p:cNvPr>
          <p:cNvGrpSpPr/>
          <p:nvPr/>
        </p:nvGrpSpPr>
        <p:grpSpPr>
          <a:xfrm>
            <a:off x="6968126" y="2679074"/>
            <a:ext cx="2020889" cy="1576929"/>
            <a:chOff x="3580495" y="4374884"/>
            <a:chExt cx="2020889" cy="157692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5424568-083B-9823-0760-87D0F969C033}"/>
                </a:ext>
              </a:extLst>
            </p:cNvPr>
            <p:cNvSpPr/>
            <p:nvPr/>
          </p:nvSpPr>
          <p:spPr>
            <a:xfrm>
              <a:off x="3580495" y="4374884"/>
              <a:ext cx="2020889" cy="1576929"/>
            </a:xfrm>
            <a:prstGeom prst="rect">
              <a:avLst/>
            </a:prstGeom>
            <a:solidFill>
              <a:srgbClr val="C0C8FE"/>
            </a:solidFill>
            <a:ln>
              <a:solidFill>
                <a:srgbClr val="C1C9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378F2B-B44D-70AC-89E0-1D95DEB29E8F}"/>
                </a:ext>
              </a:extLst>
            </p:cNvPr>
            <p:cNvSpPr/>
            <p:nvPr/>
          </p:nvSpPr>
          <p:spPr>
            <a:xfrm rot="5400000">
              <a:off x="3135606" y="5029076"/>
              <a:ext cx="1421082" cy="268486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CEF21EE-49CB-A0DC-5CEA-27D0D8596CF3}"/>
                </a:ext>
              </a:extLst>
            </p:cNvPr>
            <p:cNvSpPr/>
            <p:nvPr/>
          </p:nvSpPr>
          <p:spPr>
            <a:xfrm rot="5400000">
              <a:off x="3636534" y="5029075"/>
              <a:ext cx="1421082" cy="268487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5536B5-739A-02CA-7E52-EDB63F0BD799}"/>
                </a:ext>
              </a:extLst>
            </p:cNvPr>
            <p:cNvSpPr/>
            <p:nvPr/>
          </p:nvSpPr>
          <p:spPr>
            <a:xfrm rot="5400000">
              <a:off x="4140952" y="5027602"/>
              <a:ext cx="1421082" cy="268487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C36E47B-A0C0-BFC2-7BFF-5E715AC24FFA}"/>
                </a:ext>
              </a:extLst>
            </p:cNvPr>
            <p:cNvSpPr/>
            <p:nvPr/>
          </p:nvSpPr>
          <p:spPr>
            <a:xfrm rot="5400000">
              <a:off x="4641879" y="5027601"/>
              <a:ext cx="1421082" cy="268489"/>
            </a:xfrm>
            <a:prstGeom prst="rect">
              <a:avLst/>
            </a:prstGeom>
            <a:solidFill>
              <a:srgbClr val="8286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41F6C89-80AA-2D5C-1877-CB9D4471A876}"/>
              </a:ext>
            </a:extLst>
          </p:cNvPr>
          <p:cNvSpPr/>
          <p:nvPr/>
        </p:nvSpPr>
        <p:spPr>
          <a:xfrm>
            <a:off x="7046763" y="3025316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B6877E-1135-D0D4-71EB-E5F8EA6B1EF2}"/>
              </a:ext>
            </a:extLst>
          </p:cNvPr>
          <p:cNvSpPr/>
          <p:nvPr/>
        </p:nvSpPr>
        <p:spPr>
          <a:xfrm>
            <a:off x="7059436" y="3388568"/>
            <a:ext cx="668931" cy="294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接箭头连接符 79">
            <a:extLst>
              <a:ext uri="{FF2B5EF4-FFF2-40B4-BE49-F238E27FC236}">
                <a16:creationId xmlns:a16="http://schemas.microsoft.com/office/drawing/2014/main" id="{66794AB5-E9D0-BA40-E325-4A8DCCC44181}"/>
              </a:ext>
            </a:extLst>
          </p:cNvPr>
          <p:cNvCxnSpPr>
            <a:cxnSpLocks/>
          </p:cNvCxnSpPr>
          <p:nvPr/>
        </p:nvCxnSpPr>
        <p:spPr>
          <a:xfrm>
            <a:off x="7356668" y="3470458"/>
            <a:ext cx="23244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80">
            <a:extLst>
              <a:ext uri="{FF2B5EF4-FFF2-40B4-BE49-F238E27FC236}">
                <a16:creationId xmlns:a16="http://schemas.microsoft.com/office/drawing/2014/main" id="{79C7F59B-7200-DBD6-E033-478853FE94E5}"/>
              </a:ext>
            </a:extLst>
          </p:cNvPr>
          <p:cNvCxnSpPr>
            <a:cxnSpLocks/>
          </p:cNvCxnSpPr>
          <p:nvPr/>
        </p:nvCxnSpPr>
        <p:spPr>
          <a:xfrm flipV="1">
            <a:off x="7865222" y="3461955"/>
            <a:ext cx="235931" cy="14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81">
            <a:extLst>
              <a:ext uri="{FF2B5EF4-FFF2-40B4-BE49-F238E27FC236}">
                <a16:creationId xmlns:a16="http://schemas.microsoft.com/office/drawing/2014/main" id="{73511C3B-5937-C0D0-07A9-2BE32165B4A4}"/>
              </a:ext>
            </a:extLst>
          </p:cNvPr>
          <p:cNvCxnSpPr>
            <a:cxnSpLocks/>
          </p:cNvCxnSpPr>
          <p:nvPr/>
        </p:nvCxnSpPr>
        <p:spPr>
          <a:xfrm>
            <a:off x="8362015" y="3470458"/>
            <a:ext cx="23243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DEC4F10-9C61-D1D0-81DB-34D39D07D295}"/>
              </a:ext>
            </a:extLst>
          </p:cNvPr>
          <p:cNvGrpSpPr/>
          <p:nvPr/>
        </p:nvGrpSpPr>
        <p:grpSpPr>
          <a:xfrm>
            <a:off x="457883" y="3081517"/>
            <a:ext cx="2099111" cy="763822"/>
            <a:chOff x="1927684" y="3154669"/>
            <a:chExt cx="2099111" cy="763822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C621AA2B-83D7-E0E6-205B-B666F4C98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59836" y="3154669"/>
              <a:ext cx="0" cy="763822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2C615E5-FFAE-763F-47B2-0E006275F9FE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95" y="3339756"/>
              <a:ext cx="0" cy="397398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6591DA95-5383-37A8-F91F-0E7613ECA162}"/>
                </a:ext>
              </a:extLst>
            </p:cNvPr>
            <p:cNvCxnSpPr>
              <a:cxnSpLocks/>
            </p:cNvCxnSpPr>
            <p:nvPr/>
          </p:nvCxnSpPr>
          <p:spPr>
            <a:xfrm>
              <a:off x="3054676" y="3409205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66C0B9D5-4D21-53E8-864E-6E286FADF082}"/>
                </a:ext>
              </a:extLst>
            </p:cNvPr>
            <p:cNvCxnSpPr>
              <a:cxnSpLocks/>
            </p:cNvCxnSpPr>
            <p:nvPr/>
          </p:nvCxnSpPr>
          <p:spPr>
            <a:xfrm>
              <a:off x="3151732" y="3451645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4AA1F11-0146-303B-C95C-A5456AA37761}"/>
                </a:ext>
              </a:extLst>
            </p:cNvPr>
            <p:cNvCxnSpPr>
              <a:cxnSpLocks/>
            </p:cNvCxnSpPr>
            <p:nvPr/>
          </p:nvCxnSpPr>
          <p:spPr>
            <a:xfrm>
              <a:off x="3247588" y="3409205"/>
              <a:ext cx="0" cy="258501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6D8B9822-3649-D309-5114-909C93867EAE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85" y="3451645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93B20DC1-CFC9-3695-B08B-A0E22E5253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6631" y="3471999"/>
              <a:ext cx="0" cy="125195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27D15991-2401-F7ED-170C-495963BE7CC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486" y="3451645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9AE9226D-7EEC-19CF-F6AB-53FD1B5967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1" y="3371532"/>
              <a:ext cx="0" cy="32905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D7F46864-EFAB-A3E7-5531-FEA231BA555F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86" y="3263937"/>
              <a:ext cx="0" cy="553508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3A27CCF-0F37-DBD4-CC67-C265E5A6B6CD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41" y="3409205"/>
              <a:ext cx="0" cy="258501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0BF0032-C5CE-EF0C-59F9-EA14E4798C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86" y="3451645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66832277-9494-7EC8-6674-F9C1BEE77576}"/>
                </a:ext>
              </a:extLst>
            </p:cNvPr>
            <p:cNvCxnSpPr>
              <a:cxnSpLocks/>
            </p:cNvCxnSpPr>
            <p:nvPr/>
          </p:nvCxnSpPr>
          <p:spPr>
            <a:xfrm>
              <a:off x="2666161" y="3451645"/>
              <a:ext cx="0" cy="165904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5A1C23EC-E178-3CA1-13A2-C5CA7E0CD7E6}"/>
                </a:ext>
              </a:extLst>
            </p:cNvPr>
            <p:cNvCxnSpPr>
              <a:cxnSpLocks/>
            </p:cNvCxnSpPr>
            <p:nvPr/>
          </p:nvCxnSpPr>
          <p:spPr>
            <a:xfrm>
              <a:off x="2574541" y="3471998"/>
              <a:ext cx="0" cy="125195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955993CB-9431-0D83-5399-05CFEF9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2754981" y="3471998"/>
              <a:ext cx="0" cy="125195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108309B-8008-5D80-CF97-95885EAAA3F9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22" y="3422948"/>
              <a:ext cx="0" cy="221729"/>
            </a:xfrm>
            <a:prstGeom prst="line">
              <a:avLst/>
            </a:prstGeom>
            <a:ln w="38100">
              <a:solidFill>
                <a:srgbClr val="FDD96D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24117EA9-4266-C1B4-86F0-BBE8E499ABE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463" y="3371532"/>
              <a:ext cx="0" cy="32905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951F1F98-2FEF-FC82-EE15-AC4ADF88D087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58" y="3451645"/>
              <a:ext cx="0" cy="165904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D79B7D24-3EDE-BAA3-5E64-E52DC0C41DA7}"/>
                </a:ext>
              </a:extLst>
            </p:cNvPr>
            <p:cNvCxnSpPr>
              <a:cxnSpLocks/>
            </p:cNvCxnSpPr>
            <p:nvPr/>
          </p:nvCxnSpPr>
          <p:spPr>
            <a:xfrm>
              <a:off x="3711138" y="3490027"/>
              <a:ext cx="0" cy="107166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6733CD06-331A-AF96-1C70-FECA17C96520}"/>
                </a:ext>
              </a:extLst>
            </p:cNvPr>
            <p:cNvCxnSpPr>
              <a:cxnSpLocks/>
            </p:cNvCxnSpPr>
            <p:nvPr/>
          </p:nvCxnSpPr>
          <p:spPr>
            <a:xfrm>
              <a:off x="3904813" y="3490027"/>
              <a:ext cx="0" cy="107166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5083E436-F8E2-72B8-38B4-8733A01C5A93}"/>
                </a:ext>
              </a:extLst>
            </p:cNvPr>
            <p:cNvCxnSpPr>
              <a:cxnSpLocks/>
            </p:cNvCxnSpPr>
            <p:nvPr/>
          </p:nvCxnSpPr>
          <p:spPr>
            <a:xfrm>
              <a:off x="3809563" y="3510383"/>
              <a:ext cx="0" cy="61269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0DE2BAC8-318F-059D-6E7D-ABE53ABE5B01}"/>
                </a:ext>
              </a:extLst>
            </p:cNvPr>
            <p:cNvCxnSpPr>
              <a:cxnSpLocks/>
            </p:cNvCxnSpPr>
            <p:nvPr/>
          </p:nvCxnSpPr>
          <p:spPr>
            <a:xfrm>
              <a:off x="4000063" y="3510383"/>
              <a:ext cx="0" cy="61269"/>
            </a:xfrm>
            <a:prstGeom prst="line">
              <a:avLst/>
            </a:prstGeom>
            <a:ln w="38100">
              <a:solidFill>
                <a:srgbClr val="4C7E2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9BC893B-0A5E-EB75-7186-F21F0A5E49EC}"/>
                </a:ext>
              </a:extLst>
            </p:cNvPr>
            <p:cNvSpPr/>
            <p:nvPr/>
          </p:nvSpPr>
          <p:spPr>
            <a:xfrm>
              <a:off x="1927684" y="3291420"/>
              <a:ext cx="2099111" cy="524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D40452FF-95DE-B600-9F04-3504BF44BC44}"/>
              </a:ext>
            </a:extLst>
          </p:cNvPr>
          <p:cNvCxnSpPr>
            <a:cxnSpLocks/>
            <a:stCxn id="70" idx="0"/>
            <a:endCxn id="3" idx="2"/>
          </p:cNvCxnSpPr>
          <p:nvPr/>
        </p:nvCxnSpPr>
        <p:spPr>
          <a:xfrm flipH="1" flipV="1">
            <a:off x="1504658" y="3001769"/>
            <a:ext cx="2781" cy="2164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63E99ED-F41C-DA95-16C0-8882A85C95BA}"/>
              </a:ext>
            </a:extLst>
          </p:cNvPr>
          <p:cNvCxnSpPr>
            <a:cxnSpLocks/>
            <a:stCxn id="70" idx="2"/>
            <a:endCxn id="4" idx="0"/>
          </p:cNvCxnSpPr>
          <p:nvPr/>
        </p:nvCxnSpPr>
        <p:spPr>
          <a:xfrm flipH="1">
            <a:off x="1504657" y="3742933"/>
            <a:ext cx="2782" cy="2239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B539527-07A0-C488-A70E-09D4BCECE85E}"/>
              </a:ext>
            </a:extLst>
          </p:cNvPr>
          <p:cNvGrpSpPr/>
          <p:nvPr/>
        </p:nvGrpSpPr>
        <p:grpSpPr>
          <a:xfrm>
            <a:off x="1184053" y="4386188"/>
            <a:ext cx="792502" cy="763822"/>
            <a:chOff x="2666188" y="5369962"/>
            <a:chExt cx="792502" cy="76382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ED30007-EDB4-7301-2EF6-0CF7247643EF}"/>
                </a:ext>
              </a:extLst>
            </p:cNvPr>
            <p:cNvGrpSpPr/>
            <p:nvPr/>
          </p:nvGrpSpPr>
          <p:grpSpPr>
            <a:xfrm>
              <a:off x="2666188" y="5369962"/>
              <a:ext cx="754661" cy="763822"/>
              <a:chOff x="2016125" y="872067"/>
              <a:chExt cx="754661" cy="763822"/>
            </a:xfrm>
          </p:grpSpPr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67FEB2EC-4244-15E7-6DCC-AC183F9E6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872067"/>
                <a:ext cx="0" cy="763822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C2FF06F3-E32A-1C1C-6D2C-C162D122A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59" y="1057154"/>
                <a:ext cx="0" cy="397398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C4182F84-3014-BDDB-D237-1DCFCD471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40" y="1126603"/>
                <a:ext cx="0" cy="258501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54B1D450-7B62-41EB-1D5A-EC3A795B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696" y="1169043"/>
                <a:ext cx="0" cy="165904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1C1FC533-B11E-9BBF-F3A2-20A15F3F8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552" y="1126603"/>
                <a:ext cx="0" cy="258501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CB2C0823-22AC-5B98-DB5F-436F532E2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149" y="1169043"/>
                <a:ext cx="0" cy="165904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C8FF68AF-F45D-024E-66C6-A6AE7B614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125" y="1169043"/>
                <a:ext cx="0" cy="165904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BD0E757A-15F2-1181-549A-1FECF8CEB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945" y="1189396"/>
                <a:ext cx="0" cy="125195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95E4D14F-82A6-6C01-2A76-0E72FF544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786" y="1140346"/>
                <a:ext cx="0" cy="221729"/>
              </a:xfrm>
              <a:prstGeom prst="line">
                <a:avLst/>
              </a:prstGeom>
              <a:ln w="38100">
                <a:solidFill>
                  <a:srgbClr val="FDD96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C3BD48E-4C3D-248A-BAE8-563FBE6B2C63}"/>
                </a:ext>
              </a:extLst>
            </p:cNvPr>
            <p:cNvSpPr/>
            <p:nvPr/>
          </p:nvSpPr>
          <p:spPr>
            <a:xfrm>
              <a:off x="3219974" y="5624498"/>
              <a:ext cx="238716" cy="258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4722C33-E9CC-2BF2-CD93-38083437CB1E}"/>
              </a:ext>
            </a:extLst>
          </p:cNvPr>
          <p:cNvCxnSpPr>
            <a:cxnSpLocks/>
            <a:stCxn id="33" idx="0"/>
            <a:endCxn id="13" idx="2"/>
          </p:cNvCxnSpPr>
          <p:nvPr/>
        </p:nvCxnSpPr>
        <p:spPr>
          <a:xfrm flipH="1" flipV="1">
            <a:off x="5531802" y="2314439"/>
            <a:ext cx="1276" cy="37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9AF3D95-668E-7E99-BF2C-F5E379F0D545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5533078" y="2984087"/>
            <a:ext cx="0" cy="371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BF9FB3B-21AC-29AE-1B8A-3EAF1CB84EAE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5529313" y="3600790"/>
            <a:ext cx="3765" cy="398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83A6519-324E-C8E3-8318-1D3198CFFA0D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>
            <a:off x="5529313" y="4267293"/>
            <a:ext cx="11082" cy="38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D2D948C-245F-F744-7358-5B5DF9DE907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89015" y="3467507"/>
            <a:ext cx="389802" cy="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9B9AE72-DE7F-162D-563E-BFE95BB48BAB}"/>
              </a:ext>
            </a:extLst>
          </p:cNvPr>
          <p:cNvGrpSpPr/>
          <p:nvPr/>
        </p:nvGrpSpPr>
        <p:grpSpPr>
          <a:xfrm>
            <a:off x="455101" y="1810300"/>
            <a:ext cx="2099111" cy="763822"/>
            <a:chOff x="1921736" y="1558636"/>
            <a:chExt cx="2099111" cy="763822"/>
          </a:xfrm>
        </p:grpSpPr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7CD46B47-2B9D-00C3-C909-9480BCBEF6AF}"/>
                </a:ext>
              </a:extLst>
            </p:cNvPr>
            <p:cNvCxnSpPr>
              <a:cxnSpLocks/>
            </p:cNvCxnSpPr>
            <p:nvPr/>
          </p:nvCxnSpPr>
          <p:spPr>
            <a:xfrm>
              <a:off x="2859836" y="1558636"/>
              <a:ext cx="0" cy="763822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E9BAE570-1E96-E446-15C2-6ABC4997EF6A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95" y="1743723"/>
              <a:ext cx="0" cy="397398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ADF948C7-CEB1-CA8B-EBE5-1FC03FD5B0B3}"/>
                </a:ext>
              </a:extLst>
            </p:cNvPr>
            <p:cNvCxnSpPr>
              <a:cxnSpLocks/>
            </p:cNvCxnSpPr>
            <p:nvPr/>
          </p:nvCxnSpPr>
          <p:spPr>
            <a:xfrm>
              <a:off x="3054676" y="1813172"/>
              <a:ext cx="0" cy="258501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C845A1B2-663E-2851-9DB1-24E75D5D5B50}"/>
                </a:ext>
              </a:extLst>
            </p:cNvPr>
            <p:cNvCxnSpPr>
              <a:cxnSpLocks/>
            </p:cNvCxnSpPr>
            <p:nvPr/>
          </p:nvCxnSpPr>
          <p:spPr>
            <a:xfrm>
              <a:off x="3151732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F3B6ACB4-EA3B-737C-2FC5-670FF4EB19C4}"/>
                </a:ext>
              </a:extLst>
            </p:cNvPr>
            <p:cNvCxnSpPr>
              <a:cxnSpLocks/>
            </p:cNvCxnSpPr>
            <p:nvPr/>
          </p:nvCxnSpPr>
          <p:spPr>
            <a:xfrm>
              <a:off x="3247588" y="1813172"/>
              <a:ext cx="0" cy="258501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C56E4B30-77AD-E77B-AC56-1A2F01C0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85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C18CB214-C17B-B8F7-94CF-3A12C17C9E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6631" y="1875966"/>
              <a:ext cx="0" cy="125195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3FB6135A-0A8B-D03F-C88A-DC8F3D1CC0D4}"/>
                </a:ext>
              </a:extLst>
            </p:cNvPr>
            <p:cNvCxnSpPr>
              <a:cxnSpLocks/>
            </p:cNvCxnSpPr>
            <p:nvPr/>
          </p:nvCxnSpPr>
          <p:spPr>
            <a:xfrm>
              <a:off x="2091486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52086DC0-5E8A-1580-4894-F6528AC86BA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1" y="1775499"/>
              <a:ext cx="0" cy="32905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B472DA21-8434-1999-6D2B-2B6436029FC8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86" y="1667904"/>
              <a:ext cx="0" cy="553508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877B219-1E53-CB14-E21A-EC319AAFB6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41" y="1813172"/>
              <a:ext cx="0" cy="258501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93264ED6-EDD9-65CE-22A5-1B29137C880D}"/>
                </a:ext>
              </a:extLst>
            </p:cNvPr>
            <p:cNvCxnSpPr>
              <a:cxnSpLocks/>
            </p:cNvCxnSpPr>
            <p:nvPr/>
          </p:nvCxnSpPr>
          <p:spPr>
            <a:xfrm>
              <a:off x="2472486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78F4F013-4F1B-0343-7040-7C20AAB34FF7}"/>
                </a:ext>
              </a:extLst>
            </p:cNvPr>
            <p:cNvCxnSpPr>
              <a:cxnSpLocks/>
            </p:cNvCxnSpPr>
            <p:nvPr/>
          </p:nvCxnSpPr>
          <p:spPr>
            <a:xfrm>
              <a:off x="2666161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512065BD-A34C-C2A8-2C2B-7E5AE6FAAC08}"/>
                </a:ext>
              </a:extLst>
            </p:cNvPr>
            <p:cNvCxnSpPr>
              <a:cxnSpLocks/>
            </p:cNvCxnSpPr>
            <p:nvPr/>
          </p:nvCxnSpPr>
          <p:spPr>
            <a:xfrm>
              <a:off x="2574541" y="1875965"/>
              <a:ext cx="0" cy="125195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A9DF29C6-27D0-C9D6-6CCA-A964DFB14661}"/>
                </a:ext>
              </a:extLst>
            </p:cNvPr>
            <p:cNvCxnSpPr>
              <a:cxnSpLocks/>
            </p:cNvCxnSpPr>
            <p:nvPr/>
          </p:nvCxnSpPr>
          <p:spPr>
            <a:xfrm>
              <a:off x="2754981" y="1875965"/>
              <a:ext cx="0" cy="125195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593FAAAF-7701-BE6D-A48A-7F50F309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22" y="1826915"/>
              <a:ext cx="0" cy="221729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41C6949E-D521-2080-EC7A-710D0BD898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463" y="1775499"/>
              <a:ext cx="0" cy="32905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34C7A006-6EAF-AB79-139E-85AD0E0F7C45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58" y="1855612"/>
              <a:ext cx="0" cy="165904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6146257D-DF37-17FF-3B9F-453820BE5033}"/>
                </a:ext>
              </a:extLst>
            </p:cNvPr>
            <p:cNvCxnSpPr>
              <a:cxnSpLocks/>
            </p:cNvCxnSpPr>
            <p:nvPr/>
          </p:nvCxnSpPr>
          <p:spPr>
            <a:xfrm>
              <a:off x="3711138" y="1893994"/>
              <a:ext cx="0" cy="107166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F0BDAC4D-A64E-0793-C340-831EEEE4F62F}"/>
                </a:ext>
              </a:extLst>
            </p:cNvPr>
            <p:cNvCxnSpPr>
              <a:cxnSpLocks/>
            </p:cNvCxnSpPr>
            <p:nvPr/>
          </p:nvCxnSpPr>
          <p:spPr>
            <a:xfrm>
              <a:off x="3904813" y="1893994"/>
              <a:ext cx="0" cy="107166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938FD63B-3C98-FE3E-0D6C-7B024C861734}"/>
                </a:ext>
              </a:extLst>
            </p:cNvPr>
            <p:cNvCxnSpPr>
              <a:cxnSpLocks/>
            </p:cNvCxnSpPr>
            <p:nvPr/>
          </p:nvCxnSpPr>
          <p:spPr>
            <a:xfrm>
              <a:off x="3809563" y="1914350"/>
              <a:ext cx="0" cy="61269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0C250F06-E125-92EE-0692-C09C99903924}"/>
                </a:ext>
              </a:extLst>
            </p:cNvPr>
            <p:cNvCxnSpPr>
              <a:cxnSpLocks/>
            </p:cNvCxnSpPr>
            <p:nvPr/>
          </p:nvCxnSpPr>
          <p:spPr>
            <a:xfrm>
              <a:off x="4000063" y="1914350"/>
              <a:ext cx="0" cy="61269"/>
            </a:xfrm>
            <a:prstGeom prst="line">
              <a:avLst/>
            </a:prstGeom>
            <a:ln w="38100">
              <a:solidFill>
                <a:srgbClr val="EEB6B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4548493-A8CD-E7A5-D13C-E0D9107C8F12}"/>
                </a:ext>
              </a:extLst>
            </p:cNvPr>
            <p:cNvSpPr/>
            <p:nvPr/>
          </p:nvSpPr>
          <p:spPr>
            <a:xfrm>
              <a:off x="1921736" y="1680844"/>
              <a:ext cx="2099111" cy="524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D9249FFE-B4CA-E709-FCC4-A40EE242CC86}"/>
              </a:ext>
            </a:extLst>
          </p:cNvPr>
          <p:cNvSpPr/>
          <p:nvPr/>
        </p:nvSpPr>
        <p:spPr>
          <a:xfrm>
            <a:off x="456215" y="4532806"/>
            <a:ext cx="2099111" cy="52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D93805B2-0028-2D85-7181-3D95FE4EE0FD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>
            <a:off x="2554212" y="2194841"/>
            <a:ext cx="456102" cy="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FD03C3E-8BF8-FFA0-992B-DA511A41D9AB}"/>
              </a:ext>
            </a:extLst>
          </p:cNvPr>
          <p:cNvCxnSpPr>
            <a:cxnSpLocks/>
            <a:stCxn id="75" idx="3"/>
            <a:endCxn id="119" idx="1"/>
          </p:cNvCxnSpPr>
          <p:nvPr/>
        </p:nvCxnSpPr>
        <p:spPr>
          <a:xfrm>
            <a:off x="1976555" y="4769975"/>
            <a:ext cx="1030535" cy="92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CA81CF57-4F33-93E2-BC8D-B7FB669441FB}"/>
              </a:ext>
            </a:extLst>
          </p:cNvPr>
          <p:cNvSpPr/>
          <p:nvPr/>
        </p:nvSpPr>
        <p:spPr>
          <a:xfrm>
            <a:off x="3010314" y="1912106"/>
            <a:ext cx="952142" cy="56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C3E471B5-0186-8A48-FE6B-8D6F4782EC2B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3962456" y="2192026"/>
            <a:ext cx="468143" cy="38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4D3FF21E-E6D8-86D8-CB9C-623F3B02B125}"/>
              </a:ext>
            </a:extLst>
          </p:cNvPr>
          <p:cNvSpPr/>
          <p:nvPr/>
        </p:nvSpPr>
        <p:spPr>
          <a:xfrm>
            <a:off x="3007090" y="4495393"/>
            <a:ext cx="952142" cy="56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010DA729-B281-7AE9-2B04-559E45DAE04E}"/>
              </a:ext>
            </a:extLst>
          </p:cNvPr>
          <p:cNvCxnSpPr>
            <a:cxnSpLocks/>
            <a:stCxn id="119" idx="3"/>
            <a:endCxn id="26" idx="1"/>
          </p:cNvCxnSpPr>
          <p:nvPr/>
        </p:nvCxnSpPr>
        <p:spPr>
          <a:xfrm flipV="1">
            <a:off x="3959232" y="4773265"/>
            <a:ext cx="1130539" cy="5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74AD6DA-61A1-2D1F-57D1-9A24AC9D3D89}"/>
              </a:ext>
            </a:extLst>
          </p:cNvPr>
          <p:cNvGrpSpPr/>
          <p:nvPr/>
        </p:nvGrpSpPr>
        <p:grpSpPr>
          <a:xfrm>
            <a:off x="10731915" y="3052552"/>
            <a:ext cx="2099111" cy="763822"/>
            <a:chOff x="12223680" y="3434174"/>
            <a:chExt cx="2099111" cy="763822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26DBC1E-6050-ACB7-8272-5026B8A435AA}"/>
                </a:ext>
              </a:extLst>
            </p:cNvPr>
            <p:cNvGrpSpPr/>
            <p:nvPr/>
          </p:nvGrpSpPr>
          <p:grpSpPr>
            <a:xfrm>
              <a:off x="12278597" y="3434174"/>
              <a:ext cx="2013432" cy="763822"/>
              <a:chOff x="1336595" y="872067"/>
              <a:chExt cx="2013432" cy="763822"/>
            </a:xfrm>
          </p:grpSpPr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008B6DEB-5EC3-6024-C9A4-52C6901B7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872067"/>
                <a:ext cx="0" cy="763822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>
                <a:extLst>
                  <a:ext uri="{FF2B5EF4-FFF2-40B4-BE49-F238E27FC236}">
                    <a16:creationId xmlns:a16="http://schemas.microsoft.com/office/drawing/2014/main" id="{8884D353-9413-5A93-561C-6D97FA2F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59" y="1057154"/>
                <a:ext cx="0" cy="397398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35B34FB0-9E3F-420F-F315-0EA77CD69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640" y="1126603"/>
                <a:ext cx="0" cy="258501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E2710B85-C366-A962-AC78-22B9359C9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696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37162F73-FDB3-9949-7668-C33E8955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552" y="1126603"/>
                <a:ext cx="0" cy="258501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7C6F2F24-D4D4-402E-2615-F3073DA5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149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72B8B027-272D-EB0F-7E04-FE3E00DCF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595" y="1189397"/>
                <a:ext cx="0" cy="125195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90C2C20A-EEAA-55D1-7102-D5F051745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450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7736EE83-0435-B3B2-398C-380AE2F2B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525" y="1088930"/>
                <a:ext cx="0" cy="32905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6E7E8409-8EDD-D1EA-5663-9F38B62A9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1950" y="981335"/>
                <a:ext cx="0" cy="553508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58FB795B-8595-5492-A606-5714203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705" y="1126603"/>
                <a:ext cx="0" cy="258501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5AB968E9-2CF9-D298-E6A1-374B3D337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450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EECE7C0A-5B37-DD37-BA7B-03A14C22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125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3C1F5E9A-EF79-F52F-9BA4-DA64E55D6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505" y="1189396"/>
                <a:ext cx="0" cy="125195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16483DC7-5085-1402-D336-102F2C84F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945" y="1189396"/>
                <a:ext cx="0" cy="125195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>
                <a:extLst>
                  <a:ext uri="{FF2B5EF4-FFF2-40B4-BE49-F238E27FC236}">
                    <a16:creationId xmlns:a16="http://schemas.microsoft.com/office/drawing/2014/main" id="{9F94749D-5A59-BEE9-12A8-D345E00D8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786" y="1140346"/>
                <a:ext cx="0" cy="221729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6BBF0431-28CE-47DF-947A-24914D397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427" y="1088930"/>
                <a:ext cx="0" cy="32905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CE3F9D2C-35E7-ACB9-5C28-FD567674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3222" y="1169043"/>
                <a:ext cx="0" cy="165904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F4490C4F-027F-8AE5-0AFA-8EFD38F5D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102" y="1207425"/>
                <a:ext cx="0" cy="107166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97AFC0D0-25FD-5A61-5DA7-863C42195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4777" y="1207425"/>
                <a:ext cx="0" cy="107166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A078D67B-85D1-704F-9DD1-02442E06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527" y="1227781"/>
                <a:ext cx="0" cy="61269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线连接符 144">
                <a:extLst>
                  <a:ext uri="{FF2B5EF4-FFF2-40B4-BE49-F238E27FC236}">
                    <a16:creationId xmlns:a16="http://schemas.microsoft.com/office/drawing/2014/main" id="{02A4DCCE-CA10-B431-A8F6-19BD4A1F5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0027" y="1227781"/>
                <a:ext cx="0" cy="61269"/>
              </a:xfrm>
              <a:prstGeom prst="line">
                <a:avLst/>
              </a:prstGeom>
              <a:ln w="28575">
                <a:solidFill>
                  <a:srgbClr val="4C7E2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9791873C-B2E7-D0F9-F0D8-170BF33C3DD6}"/>
                </a:ext>
              </a:extLst>
            </p:cNvPr>
            <p:cNvSpPr/>
            <p:nvPr/>
          </p:nvSpPr>
          <p:spPr>
            <a:xfrm>
              <a:off x="12223680" y="3557863"/>
              <a:ext cx="2099111" cy="524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15FEE4A9-B078-CF55-4DB5-62FF0D2AF0B4}"/>
              </a:ext>
            </a:extLst>
          </p:cNvPr>
          <p:cNvCxnSpPr>
            <a:cxnSpLocks/>
          </p:cNvCxnSpPr>
          <p:nvPr/>
        </p:nvCxnSpPr>
        <p:spPr>
          <a:xfrm flipV="1">
            <a:off x="10321983" y="3456985"/>
            <a:ext cx="422426" cy="3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7" name="图形 146" descr="音量 轮廓">
            <a:extLst>
              <a:ext uri="{FF2B5EF4-FFF2-40B4-BE49-F238E27FC236}">
                <a16:creationId xmlns:a16="http://schemas.microsoft.com/office/drawing/2014/main" id="{3EFF060F-BBBE-61E6-36CC-78C15DA8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75176"/>
            <a:ext cx="403963" cy="441432"/>
          </a:xfrm>
          <a:prstGeom prst="rect">
            <a:avLst/>
          </a:prstGeom>
        </p:spPr>
      </p:pic>
      <p:pic>
        <p:nvPicPr>
          <p:cNvPr id="148" name="图形 147" descr="音量 轮廓">
            <a:extLst>
              <a:ext uri="{FF2B5EF4-FFF2-40B4-BE49-F238E27FC236}">
                <a16:creationId xmlns:a16="http://schemas.microsoft.com/office/drawing/2014/main" id="{665B71F1-AE2A-E686-62C2-A0531CEF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2" y="4571275"/>
            <a:ext cx="441432" cy="441432"/>
          </a:xfrm>
          <a:prstGeom prst="rect">
            <a:avLst/>
          </a:prstGeom>
        </p:spPr>
      </p:pic>
      <p:pic>
        <p:nvPicPr>
          <p:cNvPr id="149" name="图形 148" descr="音量 轮廓">
            <a:extLst>
              <a:ext uri="{FF2B5EF4-FFF2-40B4-BE49-F238E27FC236}">
                <a16:creationId xmlns:a16="http://schemas.microsoft.com/office/drawing/2014/main" id="{D7620608-81A9-C8A5-DE20-7A75A098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5832" y="3239944"/>
            <a:ext cx="441432" cy="441432"/>
          </a:xfrm>
          <a:prstGeom prst="rect">
            <a:avLst/>
          </a:prstGeom>
        </p:spPr>
      </p:pic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80704511-95AB-0182-478F-30E101DF834F}"/>
              </a:ext>
            </a:extLst>
          </p:cNvPr>
          <p:cNvGrpSpPr/>
          <p:nvPr/>
        </p:nvGrpSpPr>
        <p:grpSpPr>
          <a:xfrm flipH="1">
            <a:off x="9271776" y="1475103"/>
            <a:ext cx="1220092" cy="1988080"/>
            <a:chOff x="3700912" y="-980673"/>
            <a:chExt cx="1220092" cy="2290521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9C04671-B1CE-B080-ED44-9CE695A74BD5}"/>
                </a:ext>
              </a:extLst>
            </p:cNvPr>
            <p:cNvSpPr/>
            <p:nvPr/>
          </p:nvSpPr>
          <p:spPr>
            <a:xfrm>
              <a:off x="3862795" y="-489548"/>
              <a:ext cx="960518" cy="1792857"/>
            </a:xfrm>
            <a:prstGeom prst="rect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C0F02B1B-3207-5FEA-C231-F0421D24A0D7}"/>
                </a:ext>
              </a:extLst>
            </p:cNvPr>
            <p:cNvSpPr/>
            <p:nvPr/>
          </p:nvSpPr>
          <p:spPr>
            <a:xfrm>
              <a:off x="3862795" y="-891404"/>
              <a:ext cx="960517" cy="408395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D9141BEE-67D3-2F81-3DD1-2B6EF0C2584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795" y="-959370"/>
              <a:ext cx="0" cy="22626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5F715397-1C97-9543-D5DD-0793684771A3}"/>
                </a:ext>
              </a:extLst>
            </p:cNvPr>
            <p:cNvCxnSpPr>
              <a:cxnSpLocks/>
            </p:cNvCxnSpPr>
            <p:nvPr/>
          </p:nvCxnSpPr>
          <p:spPr>
            <a:xfrm>
              <a:off x="4815500" y="-570701"/>
              <a:ext cx="0" cy="1880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>
              <a:extLst>
                <a:ext uri="{FF2B5EF4-FFF2-40B4-BE49-F238E27FC236}">
                  <a16:creationId xmlns:a16="http://schemas.microsoft.com/office/drawing/2014/main" id="{DCC4E029-F860-2EC2-279D-C3BB6D479B53}"/>
                </a:ext>
              </a:extLst>
            </p:cNvPr>
            <p:cNvCxnSpPr>
              <a:cxnSpLocks/>
              <a:stCxn id="152" idx="0"/>
              <a:endCxn id="152" idx="4"/>
            </p:cNvCxnSpPr>
            <p:nvPr/>
          </p:nvCxnSpPr>
          <p:spPr>
            <a:xfrm>
              <a:off x="3862795" y="-891404"/>
              <a:ext cx="960517" cy="408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直角三角形 155">
              <a:extLst>
                <a:ext uri="{FF2B5EF4-FFF2-40B4-BE49-F238E27FC236}">
                  <a16:creationId xmlns:a16="http://schemas.microsoft.com/office/drawing/2014/main" id="{BD05BB33-456F-9807-5526-466FE584DD01}"/>
                </a:ext>
              </a:extLst>
            </p:cNvPr>
            <p:cNvSpPr/>
            <p:nvPr/>
          </p:nvSpPr>
          <p:spPr>
            <a:xfrm rot="10800000">
              <a:off x="4601174" y="-593565"/>
              <a:ext cx="319830" cy="1359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7" name="直角三角形 156">
              <a:extLst>
                <a:ext uri="{FF2B5EF4-FFF2-40B4-BE49-F238E27FC236}">
                  <a16:creationId xmlns:a16="http://schemas.microsoft.com/office/drawing/2014/main" id="{33D211EB-269E-193D-93BB-C363C8B28EBB}"/>
                </a:ext>
              </a:extLst>
            </p:cNvPr>
            <p:cNvSpPr/>
            <p:nvPr/>
          </p:nvSpPr>
          <p:spPr>
            <a:xfrm rot="10800000">
              <a:off x="3700912" y="-980673"/>
              <a:ext cx="319830" cy="1359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7822D46-07A4-15E3-ACED-9C810C8428CD}"/>
              </a:ext>
            </a:extLst>
          </p:cNvPr>
          <p:cNvGrpSpPr/>
          <p:nvPr/>
        </p:nvGrpSpPr>
        <p:grpSpPr>
          <a:xfrm flipH="1" flipV="1">
            <a:off x="9270333" y="3454888"/>
            <a:ext cx="1220092" cy="1988080"/>
            <a:chOff x="3700912" y="-980673"/>
            <a:chExt cx="1220092" cy="229052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A6ADFBE-EA5A-58D5-7A76-5C4361C2F63F}"/>
                </a:ext>
              </a:extLst>
            </p:cNvPr>
            <p:cNvSpPr/>
            <p:nvPr/>
          </p:nvSpPr>
          <p:spPr>
            <a:xfrm>
              <a:off x="3862795" y="-489548"/>
              <a:ext cx="960518" cy="1792857"/>
            </a:xfrm>
            <a:prstGeom prst="rect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608E0D4E-A8D5-5032-1AC6-CB08194CD631}"/>
                </a:ext>
              </a:extLst>
            </p:cNvPr>
            <p:cNvSpPr/>
            <p:nvPr/>
          </p:nvSpPr>
          <p:spPr>
            <a:xfrm>
              <a:off x="3862795" y="-891404"/>
              <a:ext cx="960517" cy="408395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A2C40059-FEA3-408E-8B3D-058953943AFA}"/>
                </a:ext>
              </a:extLst>
            </p:cNvPr>
            <p:cNvCxnSpPr>
              <a:cxnSpLocks/>
            </p:cNvCxnSpPr>
            <p:nvPr/>
          </p:nvCxnSpPr>
          <p:spPr>
            <a:xfrm>
              <a:off x="3862795" y="-959370"/>
              <a:ext cx="0" cy="22626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61">
              <a:extLst>
                <a:ext uri="{FF2B5EF4-FFF2-40B4-BE49-F238E27FC236}">
                  <a16:creationId xmlns:a16="http://schemas.microsoft.com/office/drawing/2014/main" id="{7A8CC122-C7CE-5C1D-8E27-8AC76B8C4E50}"/>
                </a:ext>
              </a:extLst>
            </p:cNvPr>
            <p:cNvCxnSpPr>
              <a:cxnSpLocks/>
            </p:cNvCxnSpPr>
            <p:nvPr/>
          </p:nvCxnSpPr>
          <p:spPr>
            <a:xfrm>
              <a:off x="4815500" y="-570701"/>
              <a:ext cx="0" cy="1880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62">
              <a:extLst>
                <a:ext uri="{FF2B5EF4-FFF2-40B4-BE49-F238E27FC236}">
                  <a16:creationId xmlns:a16="http://schemas.microsoft.com/office/drawing/2014/main" id="{6521D6D1-EF42-077F-531C-8B0B1F214764}"/>
                </a:ext>
              </a:extLst>
            </p:cNvPr>
            <p:cNvCxnSpPr>
              <a:cxnSpLocks/>
              <a:stCxn id="160" idx="0"/>
              <a:endCxn id="160" idx="4"/>
            </p:cNvCxnSpPr>
            <p:nvPr/>
          </p:nvCxnSpPr>
          <p:spPr>
            <a:xfrm>
              <a:off x="3862795" y="-891404"/>
              <a:ext cx="960517" cy="4083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直角三角形 163">
              <a:extLst>
                <a:ext uri="{FF2B5EF4-FFF2-40B4-BE49-F238E27FC236}">
                  <a16:creationId xmlns:a16="http://schemas.microsoft.com/office/drawing/2014/main" id="{60416C1D-8AB4-BACE-C8A2-8C1488962BD9}"/>
                </a:ext>
              </a:extLst>
            </p:cNvPr>
            <p:cNvSpPr/>
            <p:nvPr/>
          </p:nvSpPr>
          <p:spPr>
            <a:xfrm rot="10800000">
              <a:off x="4601174" y="-593565"/>
              <a:ext cx="319830" cy="1359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5" name="直角三角形 164">
              <a:extLst>
                <a:ext uri="{FF2B5EF4-FFF2-40B4-BE49-F238E27FC236}">
                  <a16:creationId xmlns:a16="http://schemas.microsoft.com/office/drawing/2014/main" id="{4C87245E-8B6E-C89D-3748-E7CA383D44FF}"/>
                </a:ext>
              </a:extLst>
            </p:cNvPr>
            <p:cNvSpPr/>
            <p:nvPr/>
          </p:nvSpPr>
          <p:spPr>
            <a:xfrm rot="10800000">
              <a:off x="3700912" y="-980673"/>
              <a:ext cx="319830" cy="1359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6CB0202-58A9-F343-06F4-08807D2CE631}"/>
              </a:ext>
            </a:extLst>
          </p:cNvPr>
          <p:cNvSpPr txBox="1"/>
          <p:nvPr/>
        </p:nvSpPr>
        <p:spPr>
          <a:xfrm>
            <a:off x="9566585" y="3219142"/>
            <a:ext cx="71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B1E150E2-0FF0-E477-42EB-C2F46B766823}"/>
              </a:ext>
            </a:extLst>
          </p:cNvPr>
          <p:cNvGrpSpPr/>
          <p:nvPr/>
        </p:nvGrpSpPr>
        <p:grpSpPr>
          <a:xfrm>
            <a:off x="2809954" y="1534118"/>
            <a:ext cx="1261203" cy="3973908"/>
            <a:chOff x="-1045301" y="-1039260"/>
            <a:chExt cx="1261203" cy="3973908"/>
          </a:xfrm>
        </p:grpSpPr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B13BA035-D604-A1A8-B616-CAC8F8F87372}"/>
                </a:ext>
              </a:extLst>
            </p:cNvPr>
            <p:cNvSpPr/>
            <p:nvPr/>
          </p:nvSpPr>
          <p:spPr>
            <a:xfrm flipV="1">
              <a:off x="-842307" y="2489850"/>
              <a:ext cx="960517" cy="354470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9" name="直角三角形 168">
              <a:extLst>
                <a:ext uri="{FF2B5EF4-FFF2-40B4-BE49-F238E27FC236}">
                  <a16:creationId xmlns:a16="http://schemas.microsoft.com/office/drawing/2014/main" id="{C81C2A10-8893-1B19-2E4D-0F07967D763F}"/>
                </a:ext>
              </a:extLst>
            </p:cNvPr>
            <p:cNvSpPr/>
            <p:nvPr/>
          </p:nvSpPr>
          <p:spPr>
            <a:xfrm>
              <a:off x="-844868" y="-961778"/>
              <a:ext cx="960517" cy="354470"/>
            </a:xfrm>
            <a:prstGeom prst="rtTriangle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5354361-8BA7-CF9A-BC37-0666EAE28B97}"/>
                </a:ext>
              </a:extLst>
            </p:cNvPr>
            <p:cNvSpPr/>
            <p:nvPr/>
          </p:nvSpPr>
          <p:spPr>
            <a:xfrm flipV="1">
              <a:off x="-829359" y="-614201"/>
              <a:ext cx="952238" cy="3103961"/>
            </a:xfrm>
            <a:prstGeom prst="rect">
              <a:avLst/>
            </a:prstGeom>
            <a:solidFill>
              <a:srgbClr val="9DC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1" name="直线连接符 170">
              <a:extLst>
                <a:ext uri="{FF2B5EF4-FFF2-40B4-BE49-F238E27FC236}">
                  <a16:creationId xmlns:a16="http://schemas.microsoft.com/office/drawing/2014/main" id="{0CD15318-00B3-DEE4-8CCB-646B7F820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3" y="-615561"/>
              <a:ext cx="0" cy="3105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符 171">
              <a:extLst>
                <a:ext uri="{FF2B5EF4-FFF2-40B4-BE49-F238E27FC236}">
                  <a16:creationId xmlns:a16="http://schemas.microsoft.com/office/drawing/2014/main" id="{174015F8-528E-13F4-4A22-EBF27101952C}"/>
                </a:ext>
              </a:extLst>
            </p:cNvPr>
            <p:cNvCxnSpPr>
              <a:cxnSpLocks/>
              <a:stCxn id="169" idx="0"/>
              <a:endCxn id="169" idx="4"/>
            </p:cNvCxnSpPr>
            <p:nvPr/>
          </p:nvCxnSpPr>
          <p:spPr>
            <a:xfrm>
              <a:off x="-844868" y="-961778"/>
              <a:ext cx="960517" cy="354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直角三角形 172">
              <a:extLst>
                <a:ext uri="{FF2B5EF4-FFF2-40B4-BE49-F238E27FC236}">
                  <a16:creationId xmlns:a16="http://schemas.microsoft.com/office/drawing/2014/main" id="{266CE455-C36B-D8DC-3FD4-13431BFAB6FF}"/>
                </a:ext>
              </a:extLst>
            </p:cNvPr>
            <p:cNvSpPr/>
            <p:nvPr/>
          </p:nvSpPr>
          <p:spPr>
            <a:xfrm rot="10800000">
              <a:off x="-106489" y="-703266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74" name="直线连接符 173">
              <a:extLst>
                <a:ext uri="{FF2B5EF4-FFF2-40B4-BE49-F238E27FC236}">
                  <a16:creationId xmlns:a16="http://schemas.microsoft.com/office/drawing/2014/main" id="{A7C29B6F-F23F-FE5C-4805-5544AFCD92BB}"/>
                </a:ext>
              </a:extLst>
            </p:cNvPr>
            <p:cNvCxnSpPr>
              <a:cxnSpLocks/>
              <a:stCxn id="168" idx="0"/>
              <a:endCxn id="168" idx="4"/>
            </p:cNvCxnSpPr>
            <p:nvPr/>
          </p:nvCxnSpPr>
          <p:spPr>
            <a:xfrm flipV="1">
              <a:off x="-842307" y="2489850"/>
              <a:ext cx="960517" cy="354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E0D80406-9535-6DBF-2CCC-95C09DFFC302}"/>
                </a:ext>
              </a:extLst>
            </p:cNvPr>
            <p:cNvSpPr/>
            <p:nvPr/>
          </p:nvSpPr>
          <p:spPr>
            <a:xfrm rot="10800000" flipV="1">
              <a:off x="-103928" y="2467778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76" name="直线连接符 175">
              <a:extLst>
                <a:ext uri="{FF2B5EF4-FFF2-40B4-BE49-F238E27FC236}">
                  <a16:creationId xmlns:a16="http://schemas.microsoft.com/office/drawing/2014/main" id="{6C1D7D22-0A98-BFE5-99BF-323E001A14D7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-846836" y="-1039260"/>
              <a:ext cx="2133" cy="3900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直角三角形 176">
              <a:extLst>
                <a:ext uri="{FF2B5EF4-FFF2-40B4-BE49-F238E27FC236}">
                  <a16:creationId xmlns:a16="http://schemas.microsoft.com/office/drawing/2014/main" id="{9B1D9900-1CF8-EE34-0791-6D23EB25BFAC}"/>
                </a:ext>
              </a:extLst>
            </p:cNvPr>
            <p:cNvSpPr/>
            <p:nvPr/>
          </p:nvSpPr>
          <p:spPr>
            <a:xfrm rot="10800000">
              <a:off x="-1006751" y="-1039260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96E8F49-63B5-CAF1-E628-0E3615CA10B7}"/>
                </a:ext>
              </a:extLst>
            </p:cNvPr>
            <p:cNvSpPr/>
            <p:nvPr/>
          </p:nvSpPr>
          <p:spPr>
            <a:xfrm rot="10800000" flipV="1">
              <a:off x="-1045301" y="2816618"/>
              <a:ext cx="319830" cy="118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961FA92C-D81B-7B3C-355B-C578F14D5587}"/>
              </a:ext>
            </a:extLst>
          </p:cNvPr>
          <p:cNvSpPr txBox="1"/>
          <p:nvPr/>
        </p:nvSpPr>
        <p:spPr>
          <a:xfrm>
            <a:off x="3092758" y="3236674"/>
            <a:ext cx="71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Macintosh PowerPoint</Application>
  <PresentationFormat>宽屏</PresentationFormat>
  <Paragraphs>126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文锐 刘</dc:creator>
  <cp:lastModifiedBy>文锐 刘</cp:lastModifiedBy>
  <cp:revision>1</cp:revision>
  <dcterms:created xsi:type="dcterms:W3CDTF">2024-09-17T04:29:31Z</dcterms:created>
  <dcterms:modified xsi:type="dcterms:W3CDTF">2024-09-17T04:30:42Z</dcterms:modified>
</cp:coreProperties>
</file>