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135fd2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135fd2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135fd2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135fd2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135fd2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135fd2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87df53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387df53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135fd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135fd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3135fd2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3135fd2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135fd26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135fd26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135fd26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135fd26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3135fd26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3135fd26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135fd26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3135fd26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87df53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87df53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87df53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87df53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inci-my.sharepoint.com/personal/constance_le_fourn_edu_devinci_fr/_layouts/15/guestaccess.aspx?share=EiJfDjg6PnVEqr4BBlVuPJ4BC5kSdP7cIOAj2P2O5Th4qQ&amp;e=Mfez8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onst679/Perfume_Cli_mate_Webscrapping_project" TargetMode="External"/><Relationship Id="rId4" Type="http://schemas.openxmlformats.org/officeDocument/2006/relationships/hyperlink" Target="https://www.sephora.fr/shop/parfum-c301/" TargetMode="External"/><Relationship Id="rId5" Type="http://schemas.openxmlformats.org/officeDocument/2006/relationships/hyperlink" Target="https://incibeauty.com/ingredients" TargetMode="External"/><Relationship Id="rId6" Type="http://schemas.openxmlformats.org/officeDocument/2006/relationships/hyperlink" Target="https://sciencebasedtargets.org/companies-taking-action#dashboar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ephora.fr/parfum-meilleures-ventes/?srule=Sorting%20Rule%20-%20Best%20Sellers&amp;start=0&amp;sz=24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ibeauty.com/ingredient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encebasedtargets.org/companies-taking-action#dashboar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Perfume clim’mate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</a:t>
            </a:r>
            <a:r>
              <a:rPr lang="fr"/>
              <a:t>webscraping</a:t>
            </a:r>
            <a:r>
              <a:rPr lang="fr"/>
              <a:t> application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210200"/>
            <a:ext cx="25770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Sandra FOUZARI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Constance LE FOURN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032300" y="4210200"/>
            <a:ext cx="5111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the video presentation and demo presentation : </a:t>
            </a:r>
            <a:r>
              <a:rPr lang="fr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Perfume_Climate_Webscraping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et solution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26250" y="1351100"/>
            <a:ext cx="610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Mise à jour de mise en page de Sephora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Suivi et mise à jour du code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 des données changeante selon les recherches chez Sephora et Inci Beauty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Adaptabilité des du code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Nettoyage des données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Analysé toutes les données à la main pour pouvoir les uniformiser au maximum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225" y="148450"/>
            <a:ext cx="2861849" cy="2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25" y="1148900"/>
            <a:ext cx="421962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224" y="2709600"/>
            <a:ext cx="2861851" cy="248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Feedback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1179300" y="4500825"/>
            <a:ext cx="7653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08450" y="1616225"/>
            <a:ext cx="91947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❖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Ajout de recherche dans une application python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❖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Sauvegarde des données 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scrapées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dans un json pour éviter les latences de recherches d’application et garder en mémoire des données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❖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Possibilité de recherche personnalisé de parfum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664050" y="1573825"/>
            <a:ext cx="78159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Github :</a:t>
            </a:r>
            <a:r>
              <a:rPr lang="fr" sz="1800">
                <a:solidFill>
                  <a:srgbClr val="1C1C1B"/>
                </a:solidFill>
              </a:rPr>
              <a:t>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Const679/Perfume_Cli_mate_Webscrapping_project (github.com)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Sephora France :</a:t>
            </a:r>
            <a:r>
              <a:rPr lang="fr" sz="1800">
                <a:solidFill>
                  <a:srgbClr val="1C1C1B"/>
                </a:solidFill>
              </a:rPr>
              <a:t>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Parfum en Soldes 𝌆 SEPHORA</a:t>
            </a:r>
            <a:endParaRPr sz="1800">
              <a:solidFill>
                <a:srgbClr val="1C1C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Inci Beauty :</a:t>
            </a:r>
            <a:r>
              <a:rPr lang="fr" sz="1800">
                <a:solidFill>
                  <a:srgbClr val="1C1C1B"/>
                </a:solidFill>
              </a:rPr>
              <a:t>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INCI Beauty - Liste des ingrédients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Science based targets :</a:t>
            </a:r>
            <a:r>
              <a:rPr lang="fr" sz="1800">
                <a:solidFill>
                  <a:srgbClr val="1C1C1B"/>
                </a:solidFill>
              </a:rPr>
              <a:t>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Companies taking action - Science Based Targets</a:t>
            </a:r>
            <a:endParaRPr sz="1800">
              <a:solidFill>
                <a:srgbClr val="1C1C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839925" y="1131275"/>
            <a:ext cx="7190100" cy="3416400"/>
          </a:xfrm>
          <a:prstGeom prst="rect">
            <a:avLst/>
          </a:prstGeom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Contexte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Objectifs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Méthodologie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Scraping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Problèmes majeurs et solutions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Char char="-"/>
            </a:pPr>
            <a:r>
              <a:rPr lang="fr">
                <a:highlight>
                  <a:srgbClr val="FFFFFF"/>
                </a:highlight>
              </a:rPr>
              <a:t>Démonstration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17700" y="1785900"/>
            <a:ext cx="610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Connaître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les tendances d’achat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Connaître les compositions et risques de chaque parfum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Connaître</a:t>
            </a: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les enjeux climatique des marques de beauté et les mettre en avant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486850" y="1573800"/>
            <a:ext cx="610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Objectif santé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des ingrédients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Recherche d’allergène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Recherche de perturbateur endocrinien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Objectif écologique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Recherche les engagements des marques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32250" y="1117800"/>
            <a:ext cx="78795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Scrapping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 principal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Recherche Sephora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Recherche Inci Beauty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Recherche Science Based Targets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Main Program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Lance Top 10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Lance la fenêtre des informations sur les parfums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Lance la fenêtre des informations d’un parfum choisi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→ Lance la mise à jour des données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88" y="1127725"/>
            <a:ext cx="63200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Scraping 1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96525" y="1168500"/>
            <a:ext cx="8123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Page des parfums sur 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Meilleures Ventes ≡ SEPHORA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5075"/>
            <a:ext cx="3692551" cy="241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526488"/>
            <a:ext cx="4059304" cy="204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538" y="2843347"/>
            <a:ext cx="3981260" cy="204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Scraping 2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26325" y="1170800"/>
            <a:ext cx="6108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Informations</a:t>
            </a:r>
            <a:r>
              <a:rPr lang="fr" sz="1800">
                <a:solidFill>
                  <a:schemeClr val="dk2"/>
                </a:solidFill>
              </a:rPr>
              <a:t> sur les ingrédients 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hlink"/>
                </a:solidFill>
                <a:hlinkClick r:id="rId3"/>
              </a:rPr>
              <a:t>INCI Beauty - Liste des ingrédients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2005150"/>
            <a:ext cx="4364374" cy="2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107" y="2076125"/>
            <a:ext cx="3937494" cy="23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Scraping 3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28150" y="1160200"/>
            <a:ext cx="610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Engagement climatique 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Companies taking action - Science Based Targets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5" y="2285525"/>
            <a:ext cx="4322250" cy="217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675" y="2452463"/>
            <a:ext cx="4623827" cy="1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