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7" r:id="rId5"/>
    <p:sldId id="268" r:id="rId6"/>
    <p:sldId id="269" r:id="rId7"/>
    <p:sldId id="262" r:id="rId8"/>
    <p:sldId id="270" r:id="rId9"/>
    <p:sldId id="271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A158A-2131-38ED-F3A0-2E6C9B221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521E0B-8559-5218-D158-453046871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F9F474-78C5-EEE2-1C88-2662FA4A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AD5DC9-BF70-FC20-34D7-F7A75CDC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5FDE17-5902-BCCD-7AB4-69871A61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76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6D7FE-B6F0-5A87-9035-68FFB990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09E51D-BA94-7163-2ACF-3D97E240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38B485-9545-84D4-A83C-212D6ACB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D2900B-446F-1ED3-6FC2-360A1B1E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0FBB53-8921-C153-A433-04274F6E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52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A1F26A-98EE-2F45-B16E-A528C1857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3F7A14-6444-64CD-A060-8FCE47E12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127E70-EF8C-CB82-0E92-465556ED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136AC0-0E64-4799-D4FF-A99BDE1F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722733-46F4-4738-ED46-AEABD802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73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A8C9FA-F593-C61C-793F-C20931C8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3F8F5-5904-CA45-D737-E80B979C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74A2BE-7926-DF36-69D1-852618CB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7F0455-63E2-7BC9-C3B3-7408CB1B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0F1C1C-C637-5D73-572B-D61A962C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27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B9F0A7-571F-9722-149E-33156B5F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97B2E8-5832-5280-2672-68FF549C9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937978-A9D8-322A-4758-156D7C6F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D0178F-7EE3-D79F-6545-25F58A83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56E1AE-DC81-BB40-D3F8-39ACB8F3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85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066D4-E7BF-A328-59BB-5D63B753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A12444-BCBD-6646-19CA-EDE2FFF8F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4DA02B-FD5F-EF88-6CF3-6B628599B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325985-5861-0B1F-4C10-D0A0F991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AABDBC-F406-62BB-9085-9E1D5805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06509E-9D54-2EF5-0C93-ADCE1248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93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CFA2B-28F5-3224-E39E-F70E62D0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CEA941-CC8E-546D-645C-6A81B3413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9678C8-BD2D-42FF-BBD5-AB1BC76DF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42F9F9-2C8E-4999-343B-67DCB280B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A79BFF-7E97-D1F0-A365-82E0E09BF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FE4B803-F4CB-2F50-8F7F-6C891F26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800BE6-CF9B-2E26-8B8D-583D32C0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A72D58-DE71-2811-2F17-D39D3A19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77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34F0C-1033-1BA3-2990-FF601BF0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D422D10-1796-8C70-3C86-4B59915F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B783D2-E30A-AC76-7610-BC637894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5766A3-BF4C-3CBF-ED5C-AE42FC5D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89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B4229E-76B2-701E-6FF1-C03A0416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DBCB53-125E-7E25-B7F7-C9729995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743472-72E1-239E-F52E-647375A5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06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077EA-D59B-FD7C-FB73-31497FD4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4A79FF-98A1-3C99-DEFD-68087CF2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CC9E1D-2768-778C-5DCB-5D2F23FC9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DEEE89-8179-9DCD-550B-D8F2C333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319D55-8E3C-0203-DFDB-972BBE21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CB7A85-3E61-46AA-2379-FE82F54A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84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9381A-3A08-BD60-7AEE-6AF4CCD7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50BF8A3-31EF-1F5E-4BF0-8D684E0D8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988794-FBDD-D11B-C375-ED9C4088F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1A626C-AF8E-F97D-0BD7-1D822742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5CCC-4B78-4276-9AC6-481FB1048F0E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BD964D-7450-F669-13D4-D924E9F7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1BF3B6-A384-8A82-2A96-5993B251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CCEC-CD51-4DF1-9344-DEAA97C69D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26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8402360-F25C-1C92-3B1B-43970157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599DCB-15FC-BE70-647F-DFE12A5D8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E0B46C-9E16-62DD-3029-BF0E9E7EF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5CCC-4B78-4276-9AC6-481FB1048F0E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523A81-2B6F-86D4-3D7D-CC24D47B4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DC7F3C-D995-9FB9-D930-0BD62B05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BCCEC-CD51-4DF1-9344-DEAA97C69D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62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32" y="2115757"/>
            <a:ext cx="4114563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kern="1200" dirty="0">
                <a:solidFill>
                  <a:srgbClr val="FFFFFF"/>
                </a:solidFill>
                <a:latin typeface="Century Gothic" panose="020B0502020202090204" pitchFamily="34" charset="0"/>
              </a:rPr>
              <a:t>Diabetic patients Dataset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A99786-7588-7713-3A13-18E7A087C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4" y="4390102"/>
            <a:ext cx="2926080" cy="145622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By: Arnaud DE BRITO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Nicolas FERRARA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Constance LE FOURN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6391072" y="858530"/>
            <a:ext cx="4986612" cy="176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latin typeface="Century Gothic" panose="020B0502020202090204" pitchFamily="34" charset="0"/>
              </a:rPr>
              <a:t>Python for Data analysis</a:t>
            </a:r>
          </a:p>
          <a:p>
            <a:pPr algn="l"/>
            <a:endParaRPr lang="en-US" sz="2000" dirty="0">
              <a:latin typeface="Century Gothic" panose="020B0502020202090204" pitchFamily="34" charset="0"/>
            </a:endParaRPr>
          </a:p>
          <a:p>
            <a:pPr algn="l"/>
            <a:r>
              <a:rPr lang="en-US" sz="2000" dirty="0" err="1">
                <a:latin typeface="Century Gothic" panose="020B0502020202090204" pitchFamily="34" charset="0"/>
              </a:rPr>
              <a:t>Imen</a:t>
            </a:r>
            <a:r>
              <a:rPr lang="en-US" sz="2000" dirty="0">
                <a:latin typeface="Century Gothic" panose="020B0502020202090204" pitchFamily="34" charset="0"/>
              </a:rPr>
              <a:t> OULED DLALA</a:t>
            </a:r>
          </a:p>
        </p:txBody>
      </p:sp>
    </p:spTree>
    <p:extLst>
      <p:ext uri="{BB962C8B-B14F-4D97-AF65-F5344CB8AC3E}">
        <p14:creationId xmlns:p14="http://schemas.microsoft.com/office/powerpoint/2010/main" val="72204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9" y="1972018"/>
            <a:ext cx="3626039" cy="10108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kern="1200" dirty="0">
                <a:solidFill>
                  <a:srgbClr val="FFFFFF"/>
                </a:solidFill>
                <a:latin typeface="Century Gothic" panose="020B0502020202090204" pitchFamily="34" charset="0"/>
              </a:rPr>
              <a:t>Modeling: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526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9" y="1972018"/>
            <a:ext cx="3626039" cy="10108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kern="1200" dirty="0">
                <a:solidFill>
                  <a:srgbClr val="FFFFFF"/>
                </a:solidFill>
                <a:latin typeface="Century Gothic" panose="020B0502020202090204" pitchFamily="34" charset="0"/>
              </a:rPr>
              <a:t>Django API: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1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9" y="1972018"/>
            <a:ext cx="3626039" cy="10108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  <a:latin typeface="Century Gothic" panose="020B0502020202090204" pitchFamily="34" charset="0"/>
              </a:rPr>
              <a:t>The project</a:t>
            </a:r>
            <a:r>
              <a:rPr lang="en-US" sz="3600" b="1" kern="1200" dirty="0">
                <a:solidFill>
                  <a:srgbClr val="FFFFFF"/>
                </a:solidFill>
                <a:latin typeface="Century Gothic" panose="020B0502020202090204" pitchFamily="34" charset="0"/>
              </a:rPr>
              <a:t>: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430956" y="1021302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Century Gothic" panose="020B0502020202090204" pitchFamily="34" charset="0"/>
              </a:rPr>
              <a:t>How does it fit in the context</a:t>
            </a:r>
          </a:p>
          <a:p>
            <a:pPr algn="l"/>
            <a:r>
              <a:rPr lang="en-US" sz="3200" dirty="0">
                <a:latin typeface="Century Gothic" panose="020B0502020202090204" pitchFamily="34" charset="0"/>
              </a:rPr>
              <a:t>Of our study?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182A9-3FC6-499E-A3DB-FD7A612BAAAD}"/>
              </a:ext>
            </a:extLst>
          </p:cNvPr>
          <p:cNvSpPr txBox="1"/>
          <p:nvPr/>
        </p:nvSpPr>
        <p:spPr>
          <a:xfrm>
            <a:off x="7959020" y="3702622"/>
            <a:ext cx="390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90204" pitchFamily="34" charset="0"/>
              </a:rPr>
              <a:t>Use of models seen in machine learning class with a problematic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085F4-E879-46B2-B603-DC6BA33B1844}"/>
              </a:ext>
            </a:extLst>
          </p:cNvPr>
          <p:cNvSpPr txBox="1"/>
          <p:nvPr/>
        </p:nvSpPr>
        <p:spPr>
          <a:xfrm>
            <a:off x="4612690" y="2832212"/>
            <a:ext cx="529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90204" pitchFamily="34" charset="0"/>
              </a:rPr>
              <a:t>Resume of all libraries use </a:t>
            </a:r>
          </a:p>
          <a:p>
            <a:r>
              <a:rPr lang="en-US" dirty="0">
                <a:latin typeface="Century Gothic" panose="020B0502020202090204" pitchFamily="34" charset="0"/>
              </a:rPr>
              <a:t>In python during the semester </a:t>
            </a:r>
            <a:r>
              <a:rPr lang="fr-F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39747-FC36-4984-B851-48EF4EB007A4}"/>
              </a:ext>
            </a:extLst>
          </p:cNvPr>
          <p:cNvSpPr txBox="1"/>
          <p:nvPr/>
        </p:nvSpPr>
        <p:spPr>
          <a:xfrm>
            <a:off x="4021585" y="4654785"/>
            <a:ext cx="529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90204" pitchFamily="34" charset="0"/>
              </a:rPr>
              <a:t>Observation of concept discovered</a:t>
            </a:r>
          </a:p>
          <a:p>
            <a:r>
              <a:rPr lang="en-US" dirty="0">
                <a:latin typeface="Century Gothic" panose="020B0502020202090204" pitchFamily="34" charset="0"/>
              </a:rPr>
              <a:t>During soft skills sessions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169347-5B4C-4D64-BA0A-242963DE92DF}"/>
              </a:ext>
            </a:extLst>
          </p:cNvPr>
          <p:cNvSpPr txBox="1"/>
          <p:nvPr/>
        </p:nvSpPr>
        <p:spPr>
          <a:xfrm>
            <a:off x="8079420" y="5433227"/>
            <a:ext cx="366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90204" pitchFamily="34" charset="0"/>
              </a:rPr>
              <a:t>A subject that could fit with </a:t>
            </a:r>
          </a:p>
          <a:p>
            <a:r>
              <a:rPr lang="en-US" dirty="0">
                <a:latin typeface="Century Gothic" panose="020B0502020202090204" pitchFamily="34" charset="0"/>
              </a:rPr>
              <a:t>Problems of the medical sector</a:t>
            </a:r>
          </a:p>
        </p:txBody>
      </p:sp>
    </p:spTree>
    <p:extLst>
      <p:ext uri="{BB962C8B-B14F-4D97-AF65-F5344CB8AC3E}">
        <p14:creationId xmlns:p14="http://schemas.microsoft.com/office/powerpoint/2010/main" val="130723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9" y="1972018"/>
            <a:ext cx="3626039" cy="10108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kern="1200" dirty="0">
                <a:solidFill>
                  <a:srgbClr val="FFFFFF"/>
                </a:solidFill>
                <a:latin typeface="Century Gothic" panose="020B0502020202090204" pitchFamily="34" charset="0"/>
              </a:rPr>
              <a:t>Conclusions: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430956" y="1021302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Century Gothic" panose="020B0502020202090204" pitchFamily="34" charset="0"/>
              </a:rPr>
              <a:t>Which lessons can we </a:t>
            </a:r>
          </a:p>
          <a:p>
            <a:pPr algn="l"/>
            <a:r>
              <a:rPr lang="en-US" sz="3200" dirty="0">
                <a:latin typeface="Century Gothic" panose="020B0502020202090204" pitchFamily="34" charset="0"/>
              </a:rPr>
              <a:t>Bring back from this study?</a:t>
            </a:r>
          </a:p>
        </p:txBody>
      </p:sp>
    </p:spTree>
    <p:extLst>
      <p:ext uri="{BB962C8B-B14F-4D97-AF65-F5344CB8AC3E}">
        <p14:creationId xmlns:p14="http://schemas.microsoft.com/office/powerpoint/2010/main" val="186041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69" y="2291615"/>
            <a:ext cx="3618690" cy="670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  <a:latin typeface="Century Gothic" panose="020B0502020202090204" pitchFamily="34" charset="0"/>
              </a:rPr>
              <a:t>Problematic:</a:t>
            </a:r>
            <a:endParaRPr lang="en-US" sz="3600" b="1" kern="1200" dirty="0">
              <a:solidFill>
                <a:srgbClr val="FFFFFF"/>
              </a:solidFill>
              <a:latin typeface="Century Gothic" panose="020B050202020209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Century Gothic" panose="020B0502020202090204" pitchFamily="34" charset="0"/>
              </a:rPr>
              <a:t>How to predict the readmission of diabetic patients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182A9-3FC6-499E-A3DB-FD7A612BAAAD}"/>
              </a:ext>
            </a:extLst>
          </p:cNvPr>
          <p:cNvSpPr txBox="1"/>
          <p:nvPr/>
        </p:nvSpPr>
        <p:spPr>
          <a:xfrm>
            <a:off x="5770486" y="4550273"/>
            <a:ext cx="264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90204" pitchFamily="34" charset="0"/>
              </a:rPr>
              <a:t>Libraries used: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5150C-E5C8-485A-B604-F2F4D74EEFE5}"/>
              </a:ext>
            </a:extLst>
          </p:cNvPr>
          <p:cNvSpPr txBox="1"/>
          <p:nvPr/>
        </p:nvSpPr>
        <p:spPr>
          <a:xfrm>
            <a:off x="8300620" y="4583230"/>
            <a:ext cx="2459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90204" pitchFamily="34" charset="0"/>
              </a:rPr>
              <a:t>-</a:t>
            </a:r>
            <a:r>
              <a:rPr lang="en-US" dirty="0" err="1">
                <a:latin typeface="Century Gothic" panose="020B0502020202090204" pitchFamily="34" charset="0"/>
              </a:rPr>
              <a:t>Numpy</a:t>
            </a:r>
            <a:endParaRPr lang="en-US" dirty="0">
              <a:latin typeface="Century Gothic" panose="020B0502020202090204" pitchFamily="34" charset="0"/>
            </a:endParaRPr>
          </a:p>
          <a:p>
            <a:r>
              <a:rPr lang="en-US" dirty="0">
                <a:latin typeface="Century Gothic" panose="020B0502020202090204" pitchFamily="34" charset="0"/>
              </a:rPr>
              <a:t>-Pandas</a:t>
            </a:r>
          </a:p>
          <a:p>
            <a:r>
              <a:rPr lang="en-US" dirty="0">
                <a:latin typeface="Century Gothic" panose="020B0502020202090204" pitchFamily="34" charset="0"/>
              </a:rPr>
              <a:t>-Matplotlib</a:t>
            </a:r>
          </a:p>
          <a:p>
            <a:r>
              <a:rPr lang="en-US" dirty="0">
                <a:latin typeface="Century Gothic" panose="020B0502020202090204" pitchFamily="34" charset="0"/>
              </a:rPr>
              <a:t>-Seaborn</a:t>
            </a:r>
          </a:p>
          <a:p>
            <a:r>
              <a:rPr lang="en-US" dirty="0">
                <a:latin typeface="Century Gothic" panose="020B0502020202090204" pitchFamily="34" charset="0"/>
              </a:rPr>
              <a:t>-Scikit-learn</a:t>
            </a:r>
          </a:p>
        </p:txBody>
      </p:sp>
    </p:spTree>
    <p:extLst>
      <p:ext uri="{BB962C8B-B14F-4D97-AF65-F5344CB8AC3E}">
        <p14:creationId xmlns:p14="http://schemas.microsoft.com/office/powerpoint/2010/main" val="5190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69" y="2060796"/>
            <a:ext cx="3555017" cy="1137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  <a:latin typeface="Century Gothic" panose="020B0502020202090204" pitchFamily="34" charset="0"/>
              </a:rPr>
              <a:t>Data preprocessing:</a:t>
            </a:r>
            <a:endParaRPr lang="en-US" sz="3600" b="1" kern="1200" dirty="0">
              <a:solidFill>
                <a:srgbClr val="FFFFFF"/>
              </a:solidFill>
              <a:latin typeface="Century Gothic" panose="020B050202020209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47845-7B0F-4589-A4F6-5510F2647AF3}"/>
              </a:ext>
            </a:extLst>
          </p:cNvPr>
          <p:cNvSpPr txBox="1"/>
          <p:nvPr/>
        </p:nvSpPr>
        <p:spPr>
          <a:xfrm>
            <a:off x="4872111" y="677296"/>
            <a:ext cx="551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90204" pitchFamily="34" charset="0"/>
              </a:rPr>
              <a:t>Let’s have a look to our data: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14161-A0A1-4079-96E1-5B976FD2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458" y="3444269"/>
            <a:ext cx="7844773" cy="104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5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69" y="2060796"/>
            <a:ext cx="3555017" cy="1137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  <a:latin typeface="Century Gothic" panose="020B0502020202090204" pitchFamily="34" charset="0"/>
              </a:rPr>
              <a:t>Data preprocessing:</a:t>
            </a:r>
            <a:endParaRPr lang="en-US" sz="3600" b="1" kern="1200" dirty="0">
              <a:solidFill>
                <a:srgbClr val="FFFFFF"/>
              </a:solidFill>
              <a:latin typeface="Century Gothic" panose="020B050202020209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47845-7B0F-4589-A4F6-5510F2647AF3}"/>
              </a:ext>
            </a:extLst>
          </p:cNvPr>
          <p:cNvSpPr txBox="1"/>
          <p:nvPr/>
        </p:nvSpPr>
        <p:spPr>
          <a:xfrm>
            <a:off x="4872111" y="339944"/>
            <a:ext cx="640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90204" pitchFamily="34" charset="0"/>
              </a:rPr>
              <a:t>Then we have cleaned up the dataset.</a:t>
            </a:r>
          </a:p>
          <a:p>
            <a:r>
              <a:rPr lang="en-US" sz="2400" dirty="0">
                <a:latin typeface="Century Gothic" panose="020B0502020202090204" pitchFamily="34" charset="0"/>
              </a:rPr>
              <a:t>It includes encoding, dropping </a:t>
            </a:r>
            <a:r>
              <a:rPr lang="en-US" sz="2400" dirty="0" err="1">
                <a:latin typeface="Century Gothic" panose="020B0502020202090204" pitchFamily="34" charset="0"/>
              </a:rPr>
              <a:t>NaN</a:t>
            </a:r>
            <a:r>
              <a:rPr lang="en-US" sz="2400" dirty="0">
                <a:latin typeface="Century Gothic" panose="020B0502020202090204" pitchFamily="34" charset="0"/>
              </a:rPr>
              <a:t> and duplicates values.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A78C1F-828B-4909-8A3A-78BE39CE7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100" y="1816257"/>
            <a:ext cx="2690785" cy="30788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E6ED6A-62C8-44E8-B280-4EE50F8F1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558" y="1816257"/>
            <a:ext cx="2412674" cy="27191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2A0046-4B0D-4CB5-88DA-EFDF201D1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119" y="5341142"/>
            <a:ext cx="8991146" cy="117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2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69" y="2060796"/>
            <a:ext cx="3555017" cy="1137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  <a:latin typeface="Century Gothic" panose="020B0502020202090204" pitchFamily="34" charset="0"/>
              </a:rPr>
              <a:t>Data preprocessing:</a:t>
            </a:r>
            <a:endParaRPr lang="en-US" sz="3600" b="1" kern="1200" dirty="0">
              <a:solidFill>
                <a:srgbClr val="FFFFFF"/>
              </a:solidFill>
              <a:latin typeface="Century Gothic" panose="020B050202020209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47845-7B0F-4589-A4F6-5510F2647AF3}"/>
              </a:ext>
            </a:extLst>
          </p:cNvPr>
          <p:cNvSpPr txBox="1"/>
          <p:nvPr/>
        </p:nvSpPr>
        <p:spPr>
          <a:xfrm>
            <a:off x="4872111" y="339944"/>
            <a:ext cx="640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90204" pitchFamily="34" charset="0"/>
              </a:rPr>
              <a:t>Then we have cleaned up the dataset.</a:t>
            </a:r>
          </a:p>
          <a:p>
            <a:r>
              <a:rPr lang="en-US" sz="2400" dirty="0">
                <a:latin typeface="Century Gothic" panose="020B0502020202090204" pitchFamily="34" charset="0"/>
              </a:rPr>
              <a:t>It includes encoding, dropping </a:t>
            </a:r>
            <a:r>
              <a:rPr lang="en-US" sz="2400" dirty="0" err="1">
                <a:latin typeface="Century Gothic" panose="020B0502020202090204" pitchFamily="34" charset="0"/>
              </a:rPr>
              <a:t>NaN</a:t>
            </a:r>
            <a:r>
              <a:rPr lang="en-US" sz="2400" dirty="0">
                <a:latin typeface="Century Gothic" panose="020B0502020202090204" pitchFamily="34" charset="0"/>
              </a:rPr>
              <a:t> and duplicates values.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A78C1F-828B-4909-8A3A-78BE39CE7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100" y="1816257"/>
            <a:ext cx="2690785" cy="30788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E6ED6A-62C8-44E8-B280-4EE50F8F1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558" y="1816257"/>
            <a:ext cx="2412674" cy="27191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2A0046-4B0D-4CB5-88DA-EFDF201D1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119" y="5341142"/>
            <a:ext cx="8991146" cy="117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8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69" y="2060796"/>
            <a:ext cx="3555017" cy="1137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  <a:latin typeface="Century Gothic" panose="020B0502020202090204" pitchFamily="34" charset="0"/>
              </a:rPr>
              <a:t>Data preprocessing:</a:t>
            </a:r>
            <a:endParaRPr lang="en-US" sz="3600" b="1" kern="1200" dirty="0">
              <a:solidFill>
                <a:srgbClr val="FFFFFF"/>
              </a:solidFill>
              <a:latin typeface="Century Gothic" panose="020B050202020209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47845-7B0F-4589-A4F6-5510F2647AF3}"/>
              </a:ext>
            </a:extLst>
          </p:cNvPr>
          <p:cNvSpPr txBox="1"/>
          <p:nvPr/>
        </p:nvSpPr>
        <p:spPr>
          <a:xfrm>
            <a:off x="4872111" y="602591"/>
            <a:ext cx="7013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90204" pitchFamily="34" charset="0"/>
              </a:rPr>
              <a:t>The last step is the heatmap of the correlation matrix to find links between variables.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94B29-AC7A-4CD7-93C8-8409FDAA7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996" y="2191502"/>
            <a:ext cx="7500082" cy="455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1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69" y="1980896"/>
            <a:ext cx="3626039" cy="101087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  <a:latin typeface="Century Gothic" panose="020B0502020202090204" pitchFamily="34" charset="0"/>
              </a:rPr>
              <a:t>Data visualization:</a:t>
            </a:r>
            <a:endParaRPr lang="en-US" sz="3600" b="1" kern="1200" dirty="0">
              <a:solidFill>
                <a:srgbClr val="FFFFFF"/>
              </a:solidFill>
              <a:latin typeface="Century Gothic" panose="020B050202020209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E6CE0-2539-41B7-8A0C-62E272A12CC7}"/>
              </a:ext>
            </a:extLst>
          </p:cNvPr>
          <p:cNvSpPr txBox="1"/>
          <p:nvPr/>
        </p:nvSpPr>
        <p:spPr>
          <a:xfrm>
            <a:off x="5090102" y="554186"/>
            <a:ext cx="6569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90204" pitchFamily="34" charset="0"/>
              </a:rPr>
              <a:t>First let’s have a look to the number of diabetic people depending on their age: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EEE91-FE71-4001-8C0B-A977FD787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682" y="3866227"/>
            <a:ext cx="8058184" cy="25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8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69" y="1980896"/>
            <a:ext cx="3626039" cy="101087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  <a:latin typeface="Century Gothic" panose="020B0502020202090204" pitchFamily="34" charset="0"/>
              </a:rPr>
              <a:t>Data visualization:</a:t>
            </a:r>
            <a:endParaRPr lang="en-US" sz="3600" b="1" kern="1200" dirty="0">
              <a:solidFill>
                <a:srgbClr val="FFFFFF"/>
              </a:solidFill>
              <a:latin typeface="Century Gothic" panose="020B050202020209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B6575-BDCF-4E84-B859-4F92A6FF6825}"/>
              </a:ext>
            </a:extLst>
          </p:cNvPr>
          <p:cNvSpPr txBox="1"/>
          <p:nvPr/>
        </p:nvSpPr>
        <p:spPr>
          <a:xfrm>
            <a:off x="4702412" y="630283"/>
            <a:ext cx="2319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90204" pitchFamily="34" charset="0"/>
              </a:rPr>
              <a:t>Then, we have a repartition of patient time at the hospital (in days):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BD477C-DCC2-43E5-AAC2-8DB861CA7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452" y="98907"/>
            <a:ext cx="3945527" cy="3638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728B70-84AE-430F-8AD8-314663C29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808" y="4188313"/>
            <a:ext cx="8115602" cy="25707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C4055A-1E8E-41E7-AF4D-7C5BDDB0763A}"/>
              </a:ext>
            </a:extLst>
          </p:cNvPr>
          <p:cNvSpPr txBox="1"/>
          <p:nvPr/>
        </p:nvSpPr>
        <p:spPr>
          <a:xfrm>
            <a:off x="4728100" y="2746253"/>
            <a:ext cx="2319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90204" pitchFamily="34" charset="0"/>
              </a:rPr>
              <a:t>And a repartition of the medication they take during their stay:</a:t>
            </a:r>
          </a:p>
        </p:txBody>
      </p:sp>
    </p:spTree>
    <p:extLst>
      <p:ext uri="{BB962C8B-B14F-4D97-AF65-F5344CB8AC3E}">
        <p14:creationId xmlns:p14="http://schemas.microsoft.com/office/powerpoint/2010/main" val="316106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28127-2658-29C0-D5B6-2E19F8D9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69" y="1980896"/>
            <a:ext cx="3626039" cy="101087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3600" b="1">
                <a:solidFill>
                  <a:srgbClr val="FFFFFF"/>
                </a:solidFill>
                <a:latin typeface="Century Gothic" panose="020B0502020202090204" pitchFamily="34" charset="0"/>
              </a:rPr>
              <a:t>Data visualization:</a:t>
            </a:r>
            <a:endParaRPr lang="en-US" sz="3600" b="1" kern="1200" dirty="0">
              <a:solidFill>
                <a:srgbClr val="FFFFFF"/>
              </a:solidFill>
              <a:latin typeface="Century Gothic" panose="020B050202020209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268D261-47EE-1D4F-CCA1-52A3131E5925}"/>
              </a:ext>
            </a:extLst>
          </p:cNvPr>
          <p:cNvSpPr txBox="1">
            <a:spLocks/>
          </p:cNvSpPr>
          <p:nvPr/>
        </p:nvSpPr>
        <p:spPr>
          <a:xfrm>
            <a:off x="5315546" y="1816257"/>
            <a:ext cx="6569685" cy="9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latin typeface="Century Gothic" panose="020B050202020209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B6575-BDCF-4E84-B859-4F92A6FF6825}"/>
              </a:ext>
            </a:extLst>
          </p:cNvPr>
          <p:cNvSpPr txBox="1"/>
          <p:nvPr/>
        </p:nvSpPr>
        <p:spPr>
          <a:xfrm>
            <a:off x="4702412" y="630283"/>
            <a:ext cx="6270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entury Gothic" panose="020B0502020202090204" pitchFamily="34" charset="0"/>
              </a:rPr>
              <a:t>The last visualization is a representation of the time in hospital in function of the medication they take:</a:t>
            </a:r>
            <a:endParaRPr lang="en-US" sz="2000" dirty="0">
              <a:latin typeface="Century Gothic" panose="020B050202020209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2545C-4ADE-4D17-BE85-8B5463AD0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039" y="3237043"/>
            <a:ext cx="7918532" cy="341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684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Thème Office</vt:lpstr>
      <vt:lpstr>Diabetic patients Dataset</vt:lpstr>
      <vt:lpstr>Problematic:</vt:lpstr>
      <vt:lpstr>Data preprocessing:</vt:lpstr>
      <vt:lpstr>Data preprocessing:</vt:lpstr>
      <vt:lpstr>Data preprocessing:</vt:lpstr>
      <vt:lpstr>Data preprocessing:</vt:lpstr>
      <vt:lpstr>Data visualization:</vt:lpstr>
      <vt:lpstr>Data visualization:</vt:lpstr>
      <vt:lpstr>Data visualization:</vt:lpstr>
      <vt:lpstr>Modeling:</vt:lpstr>
      <vt:lpstr>Django API:</vt:lpstr>
      <vt:lpstr>The project:</vt:lpstr>
      <vt:lpstr>Conclusions: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Readmission of the Diabetics patients</dc:title>
  <dc:creator>LE FOURN Constance</dc:creator>
  <cp:lastModifiedBy>DE BRITO Arnaud</cp:lastModifiedBy>
  <cp:revision>5</cp:revision>
  <dcterms:created xsi:type="dcterms:W3CDTF">2022-11-30T14:18:58Z</dcterms:created>
  <dcterms:modified xsi:type="dcterms:W3CDTF">2022-12-04T13:11:36Z</dcterms:modified>
</cp:coreProperties>
</file>