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158A-2131-38ED-F3A0-2E6C9B22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21E0B-8559-5218-D158-45304687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9F474-78C5-EEE2-1C88-2662FA4A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D5DC9-BF70-FC20-34D7-F7A75CDC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DE17-5902-BCCD-7AB4-69871A6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6D7FE-B6F0-5A87-9035-68FFB990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9E51D-BA94-7163-2ACF-3D97E240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8B485-9545-84D4-A83C-212D6ACB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2900B-446F-1ED3-6FC2-360A1B1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FBB53-8921-C153-A433-04274F6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A1F26A-98EE-2F45-B16E-A528C185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F7A14-6444-64CD-A060-8FCE47E1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27E70-EF8C-CB82-0E92-465556E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36AC0-0E64-4799-D4FF-A99BDE1F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22733-46F4-4738-ED46-AEABD802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C9FA-F593-C61C-793F-C20931C8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3F8F5-5904-CA45-D737-E80B979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4A2BE-7926-DF36-69D1-852618C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F0455-63E2-7BC9-C3B3-7408CB1B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F1C1C-C637-5D73-572B-D61A962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9F0A7-571F-9722-149E-33156B5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7B2E8-5832-5280-2672-68FF549C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37978-A9D8-322A-4758-156D7C6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0178F-7EE3-D79F-6545-25F58A8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6E1AE-DC81-BB40-D3F8-39ACB8F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066D4-E7BF-A328-59BB-5D63B753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12444-BCBD-6646-19CA-EDE2FFF8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DA02B-FD5F-EF88-6CF3-6B628599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325985-5861-0B1F-4C10-D0A0F99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AABDBC-F406-62BB-9085-9E1D580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6509E-9D54-2EF5-0C93-ADCE124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CFA2B-28F5-3224-E39E-F70E62D0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EA941-CC8E-546D-645C-6A81B341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678C8-BD2D-42FF-BBD5-AB1BC76D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42F9F9-2C8E-4999-343B-67DCB280B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79BFF-7E97-D1F0-A365-82E0E09B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E4B803-F4CB-2F50-8F7F-6C891F2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800BE6-CF9B-2E26-8B8D-583D32C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A72D58-DE71-2811-2F17-D39D3A19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34F0C-1033-1BA3-2990-FF601BF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422D10-1796-8C70-3C86-4B59915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B783D2-E30A-AC76-7610-BC637894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5766A3-BF4C-3CBF-ED5C-AE42FC5D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B4229E-76B2-701E-6FF1-C03A0416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BCB53-125E-7E25-B7F7-C972999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43472-72E1-239E-F52E-647375A5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077EA-D59B-FD7C-FB73-31497FD4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A79FF-98A1-3C99-DEFD-68087CF2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CC9E1D-2768-778C-5DCB-5D2F23FC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EEE89-8179-9DCD-550B-D8F2C333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19D55-8E3C-0203-DFDB-972BBE21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B7A85-3E61-46AA-2379-FE82F54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81A-3A08-BD60-7AEE-6AF4CCD7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0BF8A3-31EF-1F5E-4BF0-8D684E0D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88794-FBDD-D11B-C375-ED9C4088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A626C-AF8E-F97D-0BD7-1D82274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BD964D-7450-F669-13D4-D924E9F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BF3B6-A384-8A82-2A96-5993B25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402360-F25C-1C92-3B1B-43970157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99DCB-15FC-BE70-647F-DFE12A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0B46C-9E16-62DD-3029-BF0E9E7E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23A81-2B6F-86D4-3D7D-CC24D47B4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C7F3C-D995-9FB9-D930-0BD62B0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548676"/>
            <a:ext cx="3618690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Readmission of the Diabetics patients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A99786-7588-7713-3A13-18E7A087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4" y="4390102"/>
            <a:ext cx="2926080" cy="14562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By: Arnaud DE BRITO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Nicolas FERRARA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Constance LE FOURN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6391072" y="858530"/>
            <a:ext cx="4986612" cy="176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90204" pitchFamily="34" charset="0"/>
              </a:rPr>
              <a:t>Python for Data analysis</a:t>
            </a:r>
          </a:p>
          <a:p>
            <a:pPr algn="l"/>
            <a:endParaRPr lang="en-US" sz="2000" dirty="0">
              <a:latin typeface="Century Gothic" panose="020B0502020202090204" pitchFamily="34" charset="0"/>
            </a:endParaRPr>
          </a:p>
          <a:p>
            <a:pPr algn="l"/>
            <a:r>
              <a:rPr lang="en-US" sz="2000" dirty="0" err="1">
                <a:latin typeface="Century Gothic" panose="020B0502020202090204" pitchFamily="34" charset="0"/>
              </a:rPr>
              <a:t>Imen</a:t>
            </a:r>
            <a:r>
              <a:rPr lang="en-US" sz="2000" dirty="0">
                <a:latin typeface="Century Gothic" panose="020B0502020202090204" pitchFamily="34" charset="0"/>
              </a:rPr>
              <a:t> OULED DLALA</a:t>
            </a:r>
          </a:p>
        </p:txBody>
      </p:sp>
    </p:spTree>
    <p:extLst>
      <p:ext uri="{BB962C8B-B14F-4D97-AF65-F5344CB8AC3E}">
        <p14:creationId xmlns:p14="http://schemas.microsoft.com/office/powerpoint/2010/main" val="7220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548676"/>
            <a:ext cx="3618690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Readmission of the Diabetics patients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A99786-7588-7713-3A13-18E7A087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4" y="4390102"/>
            <a:ext cx="2926080" cy="14562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By: Arnaud DE BRITO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Nicolas FERRARA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Constance LE FOURN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6391072" y="858530"/>
            <a:ext cx="4986612" cy="176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90204" pitchFamily="34" charset="0"/>
              </a:rPr>
              <a:t>Python for Data analysis</a:t>
            </a:r>
          </a:p>
          <a:p>
            <a:pPr algn="l"/>
            <a:endParaRPr lang="en-US" sz="2000" dirty="0">
              <a:latin typeface="Century Gothic" panose="020B0502020202090204" pitchFamily="34" charset="0"/>
            </a:endParaRPr>
          </a:p>
          <a:p>
            <a:pPr algn="l"/>
            <a:r>
              <a:rPr lang="en-US" sz="2000" dirty="0" err="1">
                <a:latin typeface="Century Gothic" panose="020B0502020202090204" pitchFamily="34" charset="0"/>
              </a:rPr>
              <a:t>Imen</a:t>
            </a:r>
            <a:r>
              <a:rPr lang="en-US" sz="2000" dirty="0">
                <a:latin typeface="Century Gothic" panose="020B0502020202090204" pitchFamily="34" charset="0"/>
              </a:rPr>
              <a:t> OULED DLALA</a:t>
            </a:r>
          </a:p>
        </p:txBody>
      </p:sp>
    </p:spTree>
    <p:extLst>
      <p:ext uri="{BB962C8B-B14F-4D97-AF65-F5344CB8AC3E}">
        <p14:creationId xmlns:p14="http://schemas.microsoft.com/office/powerpoint/2010/main" val="51902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Thème Office</vt:lpstr>
      <vt:lpstr>Readmission of the Diabetics patients</vt:lpstr>
      <vt:lpstr>Readmission of the Diabetics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of the Diabetics patients</dc:title>
  <dc:creator>LE FOURN Constance</dc:creator>
  <cp:lastModifiedBy>DE BRITO Arnaud</cp:lastModifiedBy>
  <cp:revision>2</cp:revision>
  <dcterms:created xsi:type="dcterms:W3CDTF">2022-11-30T14:18:58Z</dcterms:created>
  <dcterms:modified xsi:type="dcterms:W3CDTF">2022-12-04T10:47:37Z</dcterms:modified>
</cp:coreProperties>
</file>