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4" r:id="rId2"/>
    <p:sldId id="269" r:id="rId3"/>
    <p:sldId id="271" r:id="rId4"/>
    <p:sldId id="270" r:id="rId5"/>
    <p:sldId id="26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an.zhang.cn" userId="80712d26-f6c7-4284-bc6c-67d90a9c8ef3" providerId="ADAL" clId="{1D288DC5-D23D-4ABE-B1EF-3B1949B1D258}"/>
    <pc:docChg chg="undo custSel addSld modSld sldOrd modMainMaster">
      <pc:chgData name="quan.zhang.cn" userId="80712d26-f6c7-4284-bc6c-67d90a9c8ef3" providerId="ADAL" clId="{1D288DC5-D23D-4ABE-B1EF-3B1949B1D258}" dt="2020-10-07T10:02:51.252" v="1349" actId="478"/>
      <pc:docMkLst>
        <pc:docMk/>
      </pc:docMkLst>
      <pc:sldChg chg="addSp delSp modSp mod">
        <pc:chgData name="quan.zhang.cn" userId="80712d26-f6c7-4284-bc6c-67d90a9c8ef3" providerId="ADAL" clId="{1D288DC5-D23D-4ABE-B1EF-3B1949B1D258}" dt="2020-10-07T10:02:33.207" v="1342" actId="478"/>
        <pc:sldMkLst>
          <pc:docMk/>
          <pc:sldMk cId="4129183565" sldId="256"/>
        </pc:sldMkLst>
        <pc:spChg chg="mod">
          <ac:chgData name="quan.zhang.cn" userId="80712d26-f6c7-4284-bc6c-67d90a9c8ef3" providerId="ADAL" clId="{1D288DC5-D23D-4ABE-B1EF-3B1949B1D258}" dt="2020-10-07T09:07:37.213" v="17" actId="20577"/>
          <ac:spMkLst>
            <pc:docMk/>
            <pc:sldMk cId="4129183565" sldId="256"/>
            <ac:spMk id="2" creationId="{ED1EDE2A-6AE0-4B5E-9888-7A575DC214C6}"/>
          </ac:spMkLst>
        </pc:spChg>
        <pc:spChg chg="del">
          <ac:chgData name="quan.zhang.cn" userId="80712d26-f6c7-4284-bc6c-67d90a9c8ef3" providerId="ADAL" clId="{1D288DC5-D23D-4ABE-B1EF-3B1949B1D258}" dt="2020-10-07T09:07:13.311" v="4" actId="478"/>
          <ac:spMkLst>
            <pc:docMk/>
            <pc:sldMk cId="4129183565" sldId="256"/>
            <ac:spMk id="3" creationId="{E085A9D3-4BD4-45E2-A8A1-540A1A4D402F}"/>
          </ac:spMkLst>
        </pc:spChg>
        <pc:spChg chg="add mod">
          <ac:chgData name="quan.zhang.cn" userId="80712d26-f6c7-4284-bc6c-67d90a9c8ef3" providerId="ADAL" clId="{1D288DC5-D23D-4ABE-B1EF-3B1949B1D258}" dt="2020-10-07T09:08:43.617" v="68" actId="122"/>
          <ac:spMkLst>
            <pc:docMk/>
            <pc:sldMk cId="4129183565" sldId="256"/>
            <ac:spMk id="4" creationId="{2CC631E9-5533-48F1-8744-1E6B64898309}"/>
          </ac:spMkLst>
        </pc:spChg>
        <pc:spChg chg="add mod">
          <ac:chgData name="quan.zhang.cn" userId="80712d26-f6c7-4284-bc6c-67d90a9c8ef3" providerId="ADAL" clId="{1D288DC5-D23D-4ABE-B1EF-3B1949B1D258}" dt="2020-10-07T09:55:36.964" v="1317" actId="403"/>
          <ac:spMkLst>
            <pc:docMk/>
            <pc:sldMk cId="4129183565" sldId="256"/>
            <ac:spMk id="7" creationId="{DADC0656-212E-45FD-A48B-35B8FB8AE68B}"/>
          </ac:spMkLst>
        </pc:spChg>
        <pc:spChg chg="add del mod">
          <ac:chgData name="quan.zhang.cn" userId="80712d26-f6c7-4284-bc6c-67d90a9c8ef3" providerId="ADAL" clId="{1D288DC5-D23D-4ABE-B1EF-3B1949B1D258}" dt="2020-10-07T10:02:33.207" v="1342" actId="478"/>
          <ac:spMkLst>
            <pc:docMk/>
            <pc:sldMk cId="4129183565" sldId="256"/>
            <ac:spMk id="8" creationId="{2EFC36DA-0756-4F02-93AF-C2CCA7041168}"/>
          </ac:spMkLst>
        </pc:spChg>
      </pc:sldChg>
      <pc:sldChg chg="modSp mod">
        <pc:chgData name="quan.zhang.cn" userId="80712d26-f6c7-4284-bc6c-67d90a9c8ef3" providerId="ADAL" clId="{1D288DC5-D23D-4ABE-B1EF-3B1949B1D258}" dt="2020-10-07T09:09:52.569" v="123" actId="2710"/>
        <pc:sldMkLst>
          <pc:docMk/>
          <pc:sldMk cId="1574719084" sldId="257"/>
        </pc:sldMkLst>
        <pc:spChg chg="mod">
          <ac:chgData name="quan.zhang.cn" userId="80712d26-f6c7-4284-bc6c-67d90a9c8ef3" providerId="ADAL" clId="{1D288DC5-D23D-4ABE-B1EF-3B1949B1D258}" dt="2020-10-07T09:09:05.809" v="78" actId="404"/>
          <ac:spMkLst>
            <pc:docMk/>
            <pc:sldMk cId="1574719084" sldId="257"/>
            <ac:spMk id="2" creationId="{EF9B85FC-F858-49FC-98DB-DDC692327054}"/>
          </ac:spMkLst>
        </pc:spChg>
        <pc:spChg chg="mod">
          <ac:chgData name="quan.zhang.cn" userId="80712d26-f6c7-4284-bc6c-67d90a9c8ef3" providerId="ADAL" clId="{1D288DC5-D23D-4ABE-B1EF-3B1949B1D258}" dt="2020-10-07T09:09:52.569" v="123" actId="2710"/>
          <ac:spMkLst>
            <pc:docMk/>
            <pc:sldMk cId="1574719084" sldId="257"/>
            <ac:spMk id="3" creationId="{67C4ECF4-40E0-4F52-ACBC-341F26D2147F}"/>
          </ac:spMkLst>
        </pc:spChg>
      </pc:sldChg>
      <pc:sldChg chg="addSp delSp modSp add mod">
        <pc:chgData name="quan.zhang.cn" userId="80712d26-f6c7-4284-bc6c-67d90a9c8ef3" providerId="ADAL" clId="{1D288DC5-D23D-4ABE-B1EF-3B1949B1D258}" dt="2020-10-07T10:02:36.216" v="1343" actId="478"/>
        <pc:sldMkLst>
          <pc:docMk/>
          <pc:sldMk cId="1688355471" sldId="258"/>
        </pc:sldMkLst>
        <pc:spChg chg="del">
          <ac:chgData name="quan.zhang.cn" userId="80712d26-f6c7-4284-bc6c-67d90a9c8ef3" providerId="ADAL" clId="{1D288DC5-D23D-4ABE-B1EF-3B1949B1D258}" dt="2020-10-07T09:10:21.643" v="126" actId="478"/>
          <ac:spMkLst>
            <pc:docMk/>
            <pc:sldMk cId="1688355471" sldId="258"/>
            <ac:spMk id="2" creationId="{EF9B85FC-F858-49FC-98DB-DDC692327054}"/>
          </ac:spMkLst>
        </pc:spChg>
        <pc:spChg chg="del">
          <ac:chgData name="quan.zhang.cn" userId="80712d26-f6c7-4284-bc6c-67d90a9c8ef3" providerId="ADAL" clId="{1D288DC5-D23D-4ABE-B1EF-3B1949B1D258}" dt="2020-10-07T09:10:19.327" v="125" actId="478"/>
          <ac:spMkLst>
            <pc:docMk/>
            <pc:sldMk cId="1688355471" sldId="258"/>
            <ac:spMk id="3" creationId="{67C4ECF4-40E0-4F52-ACBC-341F26D2147F}"/>
          </ac:spMkLst>
        </pc:spChg>
        <pc:spChg chg="add del mod">
          <ac:chgData name="quan.zhang.cn" userId="80712d26-f6c7-4284-bc6c-67d90a9c8ef3" providerId="ADAL" clId="{1D288DC5-D23D-4ABE-B1EF-3B1949B1D258}" dt="2020-10-07T09:10:29.228" v="129" actId="478"/>
          <ac:spMkLst>
            <pc:docMk/>
            <pc:sldMk cId="1688355471" sldId="258"/>
            <ac:spMk id="5" creationId="{1DA77940-74D0-4315-B82E-BF44EAA477C3}"/>
          </ac:spMkLst>
        </pc:spChg>
        <pc:spChg chg="add del mod">
          <ac:chgData name="quan.zhang.cn" userId="80712d26-f6c7-4284-bc6c-67d90a9c8ef3" providerId="ADAL" clId="{1D288DC5-D23D-4ABE-B1EF-3B1949B1D258}" dt="2020-10-07T09:10:27.766" v="128" actId="478"/>
          <ac:spMkLst>
            <pc:docMk/>
            <pc:sldMk cId="1688355471" sldId="258"/>
            <ac:spMk id="7" creationId="{A3BFA6A4-BA29-418D-9264-40356BA9A591}"/>
          </ac:spMkLst>
        </pc:spChg>
        <pc:spChg chg="add mod">
          <ac:chgData name="quan.zhang.cn" userId="80712d26-f6c7-4284-bc6c-67d90a9c8ef3" providerId="ADAL" clId="{1D288DC5-D23D-4ABE-B1EF-3B1949B1D258}" dt="2020-10-07T09:12:19.787" v="143" actId="164"/>
          <ac:spMkLst>
            <pc:docMk/>
            <pc:sldMk cId="1688355471" sldId="258"/>
            <ac:spMk id="10" creationId="{1655DFB6-BD14-4B6F-A21E-F64170503FD5}"/>
          </ac:spMkLst>
        </pc:spChg>
        <pc:spChg chg="add mod">
          <ac:chgData name="quan.zhang.cn" userId="80712d26-f6c7-4284-bc6c-67d90a9c8ef3" providerId="ADAL" clId="{1D288DC5-D23D-4ABE-B1EF-3B1949B1D258}" dt="2020-10-07T09:12:19.787" v="143" actId="164"/>
          <ac:spMkLst>
            <pc:docMk/>
            <pc:sldMk cId="1688355471" sldId="258"/>
            <ac:spMk id="12" creationId="{C301F231-992C-40BA-A643-467A6FF115FB}"/>
          </ac:spMkLst>
        </pc:spChg>
        <pc:spChg chg="add mod">
          <ac:chgData name="quan.zhang.cn" userId="80712d26-f6c7-4284-bc6c-67d90a9c8ef3" providerId="ADAL" clId="{1D288DC5-D23D-4ABE-B1EF-3B1949B1D258}" dt="2020-10-07T09:19:30.388" v="298" actId="1076"/>
          <ac:spMkLst>
            <pc:docMk/>
            <pc:sldMk cId="1688355471" sldId="258"/>
            <ac:spMk id="14" creationId="{9DA23F9D-15D4-4781-A833-DF5C5348CAD0}"/>
          </ac:spMkLst>
        </pc:spChg>
        <pc:spChg chg="add mod">
          <ac:chgData name="quan.zhang.cn" userId="80712d26-f6c7-4284-bc6c-67d90a9c8ef3" providerId="ADAL" clId="{1D288DC5-D23D-4ABE-B1EF-3B1949B1D258}" dt="2020-10-07T09:19:30.388" v="298" actId="1076"/>
          <ac:spMkLst>
            <pc:docMk/>
            <pc:sldMk cId="1688355471" sldId="258"/>
            <ac:spMk id="16" creationId="{87659D97-F9C2-4A57-A983-A56D8EBF1901}"/>
          </ac:spMkLst>
        </pc:spChg>
        <pc:spChg chg="add mod">
          <ac:chgData name="quan.zhang.cn" userId="80712d26-f6c7-4284-bc6c-67d90a9c8ef3" providerId="ADAL" clId="{1D288DC5-D23D-4ABE-B1EF-3B1949B1D258}" dt="2020-10-07T09:19:36.181" v="299" actId="1076"/>
          <ac:spMkLst>
            <pc:docMk/>
            <pc:sldMk cId="1688355471" sldId="258"/>
            <ac:spMk id="17" creationId="{C74BDB1B-A0EF-406C-817F-40D256EDCE98}"/>
          </ac:spMkLst>
        </pc:spChg>
        <pc:spChg chg="add mod">
          <ac:chgData name="quan.zhang.cn" userId="80712d26-f6c7-4284-bc6c-67d90a9c8ef3" providerId="ADAL" clId="{1D288DC5-D23D-4ABE-B1EF-3B1949B1D258}" dt="2020-10-07T09:19:36.181" v="299" actId="1076"/>
          <ac:spMkLst>
            <pc:docMk/>
            <pc:sldMk cId="1688355471" sldId="258"/>
            <ac:spMk id="19" creationId="{66AC687F-C62A-4908-81C7-AE56E1FDA54E}"/>
          </ac:spMkLst>
        </pc:spChg>
        <pc:spChg chg="add mod">
          <ac:chgData name="quan.zhang.cn" userId="80712d26-f6c7-4284-bc6c-67d90a9c8ef3" providerId="ADAL" clId="{1D288DC5-D23D-4ABE-B1EF-3B1949B1D258}" dt="2020-10-07T09:19:36.181" v="299" actId="1076"/>
          <ac:spMkLst>
            <pc:docMk/>
            <pc:sldMk cId="1688355471" sldId="258"/>
            <ac:spMk id="21" creationId="{8C2DA175-1195-4FF2-975E-D7136DB54FB8}"/>
          </ac:spMkLst>
        </pc:spChg>
        <pc:spChg chg="add mod">
          <ac:chgData name="quan.zhang.cn" userId="80712d26-f6c7-4284-bc6c-67d90a9c8ef3" providerId="ADAL" clId="{1D288DC5-D23D-4ABE-B1EF-3B1949B1D258}" dt="2020-10-07T09:19:36.181" v="299" actId="1076"/>
          <ac:spMkLst>
            <pc:docMk/>
            <pc:sldMk cId="1688355471" sldId="258"/>
            <ac:spMk id="23" creationId="{B9D7AA49-E83E-4704-841D-DF1C898559DB}"/>
          </ac:spMkLst>
        </pc:spChg>
        <pc:spChg chg="add mod">
          <ac:chgData name="quan.zhang.cn" userId="80712d26-f6c7-4284-bc6c-67d90a9c8ef3" providerId="ADAL" clId="{1D288DC5-D23D-4ABE-B1EF-3B1949B1D258}" dt="2020-10-07T09:19:36.181" v="299" actId="1076"/>
          <ac:spMkLst>
            <pc:docMk/>
            <pc:sldMk cId="1688355471" sldId="258"/>
            <ac:spMk id="25" creationId="{86894732-51AA-4BFF-B566-1E2155647060}"/>
          </ac:spMkLst>
        </pc:spChg>
        <pc:spChg chg="add mod">
          <ac:chgData name="quan.zhang.cn" userId="80712d26-f6c7-4284-bc6c-67d90a9c8ef3" providerId="ADAL" clId="{1D288DC5-D23D-4ABE-B1EF-3B1949B1D258}" dt="2020-10-07T09:19:50.967" v="303" actId="20577"/>
          <ac:spMkLst>
            <pc:docMk/>
            <pc:sldMk cId="1688355471" sldId="258"/>
            <ac:spMk id="27" creationId="{EE341B7B-1127-408C-A362-30688314F6EA}"/>
          </ac:spMkLst>
        </pc:spChg>
        <pc:spChg chg="add mod">
          <ac:chgData name="quan.zhang.cn" userId="80712d26-f6c7-4284-bc6c-67d90a9c8ef3" providerId="ADAL" clId="{1D288DC5-D23D-4ABE-B1EF-3B1949B1D258}" dt="2020-10-07T09:20:47.676" v="331" actId="1076"/>
          <ac:spMkLst>
            <pc:docMk/>
            <pc:sldMk cId="1688355471" sldId="258"/>
            <ac:spMk id="29" creationId="{35993B73-7D2E-45A8-80F2-07DB9DD055E6}"/>
          </ac:spMkLst>
        </pc:spChg>
        <pc:spChg chg="add mod">
          <ac:chgData name="quan.zhang.cn" userId="80712d26-f6c7-4284-bc6c-67d90a9c8ef3" providerId="ADAL" clId="{1D288DC5-D23D-4ABE-B1EF-3B1949B1D258}" dt="2020-10-07T09:22:05.801" v="353" actId="1076"/>
          <ac:spMkLst>
            <pc:docMk/>
            <pc:sldMk cId="1688355471" sldId="258"/>
            <ac:spMk id="35" creationId="{60F2879E-5C71-4341-A677-B13ED40F7E14}"/>
          </ac:spMkLst>
        </pc:spChg>
        <pc:spChg chg="add mod">
          <ac:chgData name="quan.zhang.cn" userId="80712d26-f6c7-4284-bc6c-67d90a9c8ef3" providerId="ADAL" clId="{1D288DC5-D23D-4ABE-B1EF-3B1949B1D258}" dt="2020-10-07T09:22:09.120" v="354" actId="1076"/>
          <ac:spMkLst>
            <pc:docMk/>
            <pc:sldMk cId="1688355471" sldId="258"/>
            <ac:spMk id="37" creationId="{A4A19B33-663A-42ED-ADE2-544F560888A9}"/>
          </ac:spMkLst>
        </pc:spChg>
        <pc:spChg chg="add del">
          <ac:chgData name="quan.zhang.cn" userId="80712d26-f6c7-4284-bc6c-67d90a9c8ef3" providerId="ADAL" clId="{1D288DC5-D23D-4ABE-B1EF-3B1949B1D258}" dt="2020-10-07T10:02:36.216" v="1343" actId="478"/>
          <ac:spMkLst>
            <pc:docMk/>
            <pc:sldMk cId="1688355471" sldId="258"/>
            <ac:spMk id="40" creationId="{0AB54245-0665-4A1C-881C-C186B328E9A1}"/>
          </ac:spMkLst>
        </pc:spChg>
        <pc:grpChg chg="add mod">
          <ac:chgData name="quan.zhang.cn" userId="80712d26-f6c7-4284-bc6c-67d90a9c8ef3" providerId="ADAL" clId="{1D288DC5-D23D-4ABE-B1EF-3B1949B1D258}" dt="2020-10-07T09:19:30.388" v="298" actId="1076"/>
          <ac:grpSpMkLst>
            <pc:docMk/>
            <pc:sldMk cId="1688355471" sldId="258"/>
            <ac:grpSpMk id="13" creationId="{F715FEAC-B6A4-4B57-82D9-E39EAD38148C}"/>
          </ac:grpSpMkLst>
        </pc:grpChg>
        <pc:picChg chg="add mod">
          <ac:chgData name="quan.zhang.cn" userId="80712d26-f6c7-4284-bc6c-67d90a9c8ef3" providerId="ADAL" clId="{1D288DC5-D23D-4ABE-B1EF-3B1949B1D258}" dt="2020-10-07T09:11:06.845" v="131" actId="1076"/>
          <ac:picMkLst>
            <pc:docMk/>
            <pc:sldMk cId="1688355471" sldId="258"/>
            <ac:picMk id="9" creationId="{43C11FA2-0E0E-48F0-8C63-5C087138D2C6}"/>
          </ac:picMkLst>
        </pc:picChg>
        <pc:cxnChg chg="add mod">
          <ac:chgData name="quan.zhang.cn" userId="80712d26-f6c7-4284-bc6c-67d90a9c8ef3" providerId="ADAL" clId="{1D288DC5-D23D-4ABE-B1EF-3B1949B1D258}" dt="2020-10-07T09:20:59.312" v="333" actId="13822"/>
          <ac:cxnSpMkLst>
            <pc:docMk/>
            <pc:sldMk cId="1688355471" sldId="258"/>
            <ac:cxnSpMk id="31" creationId="{B6EBA17F-0B78-46FD-90B7-54C2A71678C0}"/>
          </ac:cxnSpMkLst>
        </pc:cxnChg>
        <pc:cxnChg chg="add mod">
          <ac:chgData name="quan.zhang.cn" userId="80712d26-f6c7-4284-bc6c-67d90a9c8ef3" providerId="ADAL" clId="{1D288DC5-D23D-4ABE-B1EF-3B1949B1D258}" dt="2020-10-07T09:21:18.707" v="335" actId="13822"/>
          <ac:cxnSpMkLst>
            <pc:docMk/>
            <pc:sldMk cId="1688355471" sldId="258"/>
            <ac:cxnSpMk id="33" creationId="{96449D3F-6145-4A19-807B-6CD5D7545C81}"/>
          </ac:cxnSpMkLst>
        </pc:cxnChg>
      </pc:sldChg>
      <pc:sldChg chg="addSp delSp modSp add mod">
        <pc:chgData name="quan.zhang.cn" userId="80712d26-f6c7-4284-bc6c-67d90a9c8ef3" providerId="ADAL" clId="{1D288DC5-D23D-4ABE-B1EF-3B1949B1D258}" dt="2020-10-07T10:02:39.122" v="1344" actId="478"/>
        <pc:sldMkLst>
          <pc:docMk/>
          <pc:sldMk cId="2440561496" sldId="259"/>
        </pc:sldMkLst>
        <pc:spChg chg="add mod">
          <ac:chgData name="quan.zhang.cn" userId="80712d26-f6c7-4284-bc6c-67d90a9c8ef3" providerId="ADAL" clId="{1D288DC5-D23D-4ABE-B1EF-3B1949B1D258}" dt="2020-10-07T09:57:12.165" v="1320" actId="403"/>
          <ac:spMkLst>
            <pc:docMk/>
            <pc:sldMk cId="2440561496" sldId="259"/>
            <ac:spMk id="4" creationId="{82091DEA-3997-461D-905C-82525A32539F}"/>
          </ac:spMkLst>
        </pc:spChg>
        <pc:spChg chg="del">
          <ac:chgData name="quan.zhang.cn" userId="80712d26-f6c7-4284-bc6c-67d90a9c8ef3" providerId="ADAL" clId="{1D288DC5-D23D-4ABE-B1EF-3B1949B1D258}" dt="2020-10-07T09:22:31.676" v="356" actId="478"/>
          <ac:spMkLst>
            <pc:docMk/>
            <pc:sldMk cId="2440561496" sldId="259"/>
            <ac:spMk id="5" creationId="{1DA77940-74D0-4315-B82E-BF44EAA477C3}"/>
          </ac:spMkLst>
        </pc:spChg>
        <pc:spChg chg="add mod">
          <ac:chgData name="quan.zhang.cn" userId="80712d26-f6c7-4284-bc6c-67d90a9c8ef3" providerId="ADAL" clId="{1D288DC5-D23D-4ABE-B1EF-3B1949B1D258}" dt="2020-10-07T09:36:54.941" v="900" actId="2711"/>
          <ac:spMkLst>
            <pc:docMk/>
            <pc:sldMk cId="2440561496" sldId="259"/>
            <ac:spMk id="6" creationId="{9E70D59C-64A2-472F-9EE2-3D2492268D30}"/>
          </ac:spMkLst>
        </pc:spChg>
        <pc:spChg chg="del">
          <ac:chgData name="quan.zhang.cn" userId="80712d26-f6c7-4284-bc6c-67d90a9c8ef3" providerId="ADAL" clId="{1D288DC5-D23D-4ABE-B1EF-3B1949B1D258}" dt="2020-10-07T09:22:30.461" v="355" actId="478"/>
          <ac:spMkLst>
            <pc:docMk/>
            <pc:sldMk cId="2440561496" sldId="259"/>
            <ac:spMk id="7" creationId="{A3BFA6A4-BA29-418D-9264-40356BA9A591}"/>
          </ac:spMkLst>
        </pc:spChg>
        <pc:spChg chg="add mod">
          <ac:chgData name="quan.zhang.cn" userId="80712d26-f6c7-4284-bc6c-67d90a9c8ef3" providerId="ADAL" clId="{1D288DC5-D23D-4ABE-B1EF-3B1949B1D258}" dt="2020-10-07T09:37:00.901" v="901" actId="2711"/>
          <ac:spMkLst>
            <pc:docMk/>
            <pc:sldMk cId="2440561496" sldId="259"/>
            <ac:spMk id="9" creationId="{A5D39FF2-9D65-460F-8B5C-4DDF90D21A36}"/>
          </ac:spMkLst>
        </pc:spChg>
        <pc:spChg chg="add del">
          <ac:chgData name="quan.zhang.cn" userId="80712d26-f6c7-4284-bc6c-67d90a9c8ef3" providerId="ADAL" clId="{1D288DC5-D23D-4ABE-B1EF-3B1949B1D258}" dt="2020-10-07T10:02:39.122" v="1344" actId="478"/>
          <ac:spMkLst>
            <pc:docMk/>
            <pc:sldMk cId="2440561496" sldId="259"/>
            <ac:spMk id="12" creationId="{E7D030EA-A114-45D4-BE9F-5D5E204F4C04}"/>
          </ac:spMkLst>
        </pc:spChg>
        <pc:picChg chg="add mod">
          <ac:chgData name="quan.zhang.cn" userId="80712d26-f6c7-4284-bc6c-67d90a9c8ef3" providerId="ADAL" clId="{1D288DC5-D23D-4ABE-B1EF-3B1949B1D258}" dt="2020-10-07T09:22:52.443" v="358" actId="1076"/>
          <ac:picMkLst>
            <pc:docMk/>
            <pc:sldMk cId="2440561496" sldId="259"/>
            <ac:picMk id="3" creationId="{B219B9B1-6F5C-4FDE-AA50-D3BF539B4CD5}"/>
          </ac:picMkLst>
        </pc:picChg>
      </pc:sldChg>
      <pc:sldChg chg="addSp delSp modSp add mod">
        <pc:chgData name="quan.zhang.cn" userId="80712d26-f6c7-4284-bc6c-67d90a9c8ef3" providerId="ADAL" clId="{1D288DC5-D23D-4ABE-B1EF-3B1949B1D258}" dt="2020-10-07T10:02:41.423" v="1345" actId="478"/>
        <pc:sldMkLst>
          <pc:docMk/>
          <pc:sldMk cId="2769708209" sldId="260"/>
        </pc:sldMkLst>
        <pc:spChg chg="del">
          <ac:chgData name="quan.zhang.cn" userId="80712d26-f6c7-4284-bc6c-67d90a9c8ef3" providerId="ADAL" clId="{1D288DC5-D23D-4ABE-B1EF-3B1949B1D258}" dt="2020-10-07T09:26:37.314" v="492" actId="478"/>
          <ac:spMkLst>
            <pc:docMk/>
            <pc:sldMk cId="2769708209" sldId="260"/>
            <ac:spMk id="4" creationId="{82091DEA-3997-461D-905C-82525A32539F}"/>
          </ac:spMkLst>
        </pc:spChg>
        <pc:spChg chg="del">
          <ac:chgData name="quan.zhang.cn" userId="80712d26-f6c7-4284-bc6c-67d90a9c8ef3" providerId="ADAL" clId="{1D288DC5-D23D-4ABE-B1EF-3B1949B1D258}" dt="2020-10-07T09:26:38.684" v="493" actId="478"/>
          <ac:spMkLst>
            <pc:docMk/>
            <pc:sldMk cId="2769708209" sldId="260"/>
            <ac:spMk id="6" creationId="{9E70D59C-64A2-472F-9EE2-3D2492268D30}"/>
          </ac:spMkLst>
        </pc:spChg>
        <pc:spChg chg="add mod">
          <ac:chgData name="quan.zhang.cn" userId="80712d26-f6c7-4284-bc6c-67d90a9c8ef3" providerId="ADAL" clId="{1D288DC5-D23D-4ABE-B1EF-3B1949B1D258}" dt="2020-10-07T09:33:47.931" v="865" actId="2711"/>
          <ac:spMkLst>
            <pc:docMk/>
            <pc:sldMk cId="2769708209" sldId="260"/>
            <ac:spMk id="7" creationId="{9C546B36-557D-4AFB-A1AE-16AF3967EAB3}"/>
          </ac:spMkLst>
        </pc:spChg>
        <pc:spChg chg="add del mod">
          <ac:chgData name="quan.zhang.cn" userId="80712d26-f6c7-4284-bc6c-67d90a9c8ef3" providerId="ADAL" clId="{1D288DC5-D23D-4ABE-B1EF-3B1949B1D258}" dt="2020-10-07T09:28:06.016" v="562" actId="478"/>
          <ac:spMkLst>
            <pc:docMk/>
            <pc:sldMk cId="2769708209" sldId="260"/>
            <ac:spMk id="8" creationId="{EB1734DF-264A-41E0-9104-D2C10E60B0D0}"/>
          </ac:spMkLst>
        </pc:spChg>
        <pc:spChg chg="del">
          <ac:chgData name="quan.zhang.cn" userId="80712d26-f6c7-4284-bc6c-67d90a9c8ef3" providerId="ADAL" clId="{1D288DC5-D23D-4ABE-B1EF-3B1949B1D258}" dt="2020-10-07T09:26:39.812" v="494" actId="478"/>
          <ac:spMkLst>
            <pc:docMk/>
            <pc:sldMk cId="2769708209" sldId="260"/>
            <ac:spMk id="9" creationId="{A5D39FF2-9D65-460F-8B5C-4DDF90D21A36}"/>
          </ac:spMkLst>
        </pc:spChg>
        <pc:spChg chg="add del">
          <ac:chgData name="quan.zhang.cn" userId="80712d26-f6c7-4284-bc6c-67d90a9c8ef3" providerId="ADAL" clId="{1D288DC5-D23D-4ABE-B1EF-3B1949B1D258}" dt="2020-10-07T10:02:41.423" v="1345" actId="478"/>
          <ac:spMkLst>
            <pc:docMk/>
            <pc:sldMk cId="2769708209" sldId="260"/>
            <ac:spMk id="13" creationId="{19A41371-3DA1-43CE-BD03-82FE03D8C6F7}"/>
          </ac:spMkLst>
        </pc:spChg>
        <pc:picChg chg="del">
          <ac:chgData name="quan.zhang.cn" userId="80712d26-f6c7-4284-bc6c-67d90a9c8ef3" providerId="ADAL" clId="{1D288DC5-D23D-4ABE-B1EF-3B1949B1D258}" dt="2020-10-07T09:26:29.690" v="489" actId="478"/>
          <ac:picMkLst>
            <pc:docMk/>
            <pc:sldMk cId="2769708209" sldId="260"/>
            <ac:picMk id="3" creationId="{B219B9B1-6F5C-4FDE-AA50-D3BF539B4CD5}"/>
          </ac:picMkLst>
        </pc:picChg>
        <pc:picChg chg="add mod">
          <ac:chgData name="quan.zhang.cn" userId="80712d26-f6c7-4284-bc6c-67d90a9c8ef3" providerId="ADAL" clId="{1D288DC5-D23D-4ABE-B1EF-3B1949B1D258}" dt="2020-10-07T09:26:33.506" v="491" actId="1076"/>
          <ac:picMkLst>
            <pc:docMk/>
            <pc:sldMk cId="2769708209" sldId="260"/>
            <ac:picMk id="5" creationId="{0176F4FD-5214-49CF-B708-4598FB52ABB6}"/>
          </ac:picMkLst>
        </pc:picChg>
      </pc:sldChg>
      <pc:sldChg chg="addSp delSp modSp add mod">
        <pc:chgData name="quan.zhang.cn" userId="80712d26-f6c7-4284-bc6c-67d90a9c8ef3" providerId="ADAL" clId="{1D288DC5-D23D-4ABE-B1EF-3B1949B1D258}" dt="2020-10-07T10:02:43.600" v="1346" actId="478"/>
        <pc:sldMkLst>
          <pc:docMk/>
          <pc:sldMk cId="837189882" sldId="261"/>
        </pc:sldMkLst>
        <pc:spChg chg="del">
          <ac:chgData name="quan.zhang.cn" userId="80712d26-f6c7-4284-bc6c-67d90a9c8ef3" providerId="ADAL" clId="{1D288DC5-D23D-4ABE-B1EF-3B1949B1D258}" dt="2020-10-07T09:34:32.832" v="870" actId="478"/>
          <ac:spMkLst>
            <pc:docMk/>
            <pc:sldMk cId="837189882" sldId="261"/>
            <ac:spMk id="7" creationId="{9C546B36-557D-4AFB-A1AE-16AF3967EAB3}"/>
          </ac:spMkLst>
        </pc:spChg>
        <pc:spChg chg="add mod">
          <ac:chgData name="quan.zhang.cn" userId="80712d26-f6c7-4284-bc6c-67d90a9c8ef3" providerId="ADAL" clId="{1D288DC5-D23D-4ABE-B1EF-3B1949B1D258}" dt="2020-10-07T09:36:24.298" v="893" actId="1076"/>
          <ac:spMkLst>
            <pc:docMk/>
            <pc:sldMk cId="837189882" sldId="261"/>
            <ac:spMk id="8" creationId="{363F71AC-DDEC-44CC-BDA0-623586BEA3DA}"/>
          </ac:spMkLst>
        </pc:spChg>
        <pc:spChg chg="add mod">
          <ac:chgData name="quan.zhang.cn" userId="80712d26-f6c7-4284-bc6c-67d90a9c8ef3" providerId="ADAL" clId="{1D288DC5-D23D-4ABE-B1EF-3B1949B1D258}" dt="2020-10-07T09:35:55.594" v="883" actId="1076"/>
          <ac:spMkLst>
            <pc:docMk/>
            <pc:sldMk cId="837189882" sldId="261"/>
            <ac:spMk id="10" creationId="{F8AEE246-FFCF-41A5-A366-9413B89C20BD}"/>
          </ac:spMkLst>
        </pc:spChg>
        <pc:spChg chg="add mod">
          <ac:chgData name="quan.zhang.cn" userId="80712d26-f6c7-4284-bc6c-67d90a9c8ef3" providerId="ADAL" clId="{1D288DC5-D23D-4ABE-B1EF-3B1949B1D258}" dt="2020-10-07T09:36:36.552" v="898" actId="20577"/>
          <ac:spMkLst>
            <pc:docMk/>
            <pc:sldMk cId="837189882" sldId="261"/>
            <ac:spMk id="11" creationId="{E8074B77-1875-4054-A153-DCDC4136900C}"/>
          </ac:spMkLst>
        </pc:spChg>
        <pc:spChg chg="add del">
          <ac:chgData name="quan.zhang.cn" userId="80712d26-f6c7-4284-bc6c-67d90a9c8ef3" providerId="ADAL" clId="{1D288DC5-D23D-4ABE-B1EF-3B1949B1D258}" dt="2020-10-07T09:36:19.513" v="890" actId="22"/>
          <ac:spMkLst>
            <pc:docMk/>
            <pc:sldMk cId="837189882" sldId="261"/>
            <ac:spMk id="13" creationId="{40BC2924-F992-4013-8D8E-26B4D81875B9}"/>
          </ac:spMkLst>
        </pc:spChg>
        <pc:spChg chg="add mod">
          <ac:chgData name="quan.zhang.cn" userId="80712d26-f6c7-4284-bc6c-67d90a9c8ef3" providerId="ADAL" clId="{1D288DC5-D23D-4ABE-B1EF-3B1949B1D258}" dt="2020-10-07T09:36:41.903" v="899" actId="1076"/>
          <ac:spMkLst>
            <pc:docMk/>
            <pc:sldMk cId="837189882" sldId="261"/>
            <ac:spMk id="15" creationId="{9045CFC6-37E1-4F3C-80DA-5C8D8D0F3DFB}"/>
          </ac:spMkLst>
        </pc:spChg>
        <pc:spChg chg="add mod">
          <ac:chgData name="quan.zhang.cn" userId="80712d26-f6c7-4284-bc6c-67d90a9c8ef3" providerId="ADAL" clId="{1D288DC5-D23D-4ABE-B1EF-3B1949B1D258}" dt="2020-10-07T09:42:26.851" v="1034" actId="1076"/>
          <ac:spMkLst>
            <pc:docMk/>
            <pc:sldMk cId="837189882" sldId="261"/>
            <ac:spMk id="17" creationId="{B7FF3896-63E6-405E-A1FA-8A67D203EBCF}"/>
          </ac:spMkLst>
        </pc:spChg>
        <pc:spChg chg="add del">
          <ac:chgData name="quan.zhang.cn" userId="80712d26-f6c7-4284-bc6c-67d90a9c8ef3" providerId="ADAL" clId="{1D288DC5-D23D-4ABE-B1EF-3B1949B1D258}" dt="2020-10-07T10:02:43.600" v="1346" actId="478"/>
          <ac:spMkLst>
            <pc:docMk/>
            <pc:sldMk cId="837189882" sldId="261"/>
            <ac:spMk id="22" creationId="{D5AAAEC1-564E-4B93-929A-82FCCE001ECF}"/>
          </ac:spMkLst>
        </pc:spChg>
        <pc:picChg chg="add mod">
          <ac:chgData name="quan.zhang.cn" userId="80712d26-f6c7-4284-bc6c-67d90a9c8ef3" providerId="ADAL" clId="{1D288DC5-D23D-4ABE-B1EF-3B1949B1D258}" dt="2020-10-07T09:34:31.029" v="869" actId="1076"/>
          <ac:picMkLst>
            <pc:docMk/>
            <pc:sldMk cId="837189882" sldId="261"/>
            <ac:picMk id="3" creationId="{0FD33D5A-44B5-40DF-ABD5-21D590C24DC1}"/>
          </ac:picMkLst>
        </pc:picChg>
        <pc:picChg chg="del">
          <ac:chgData name="quan.zhang.cn" userId="80712d26-f6c7-4284-bc6c-67d90a9c8ef3" providerId="ADAL" clId="{1D288DC5-D23D-4ABE-B1EF-3B1949B1D258}" dt="2020-10-07T09:34:04.444" v="867" actId="478"/>
          <ac:picMkLst>
            <pc:docMk/>
            <pc:sldMk cId="837189882" sldId="261"/>
            <ac:picMk id="5" creationId="{0176F4FD-5214-49CF-B708-4598FB52ABB6}"/>
          </ac:picMkLst>
        </pc:picChg>
        <pc:picChg chg="add mod">
          <ac:chgData name="quan.zhang.cn" userId="80712d26-f6c7-4284-bc6c-67d90a9c8ef3" providerId="ADAL" clId="{1D288DC5-D23D-4ABE-B1EF-3B1949B1D258}" dt="2020-10-07T09:35:06.813" v="873" actId="1076"/>
          <ac:picMkLst>
            <pc:docMk/>
            <pc:sldMk cId="837189882" sldId="261"/>
            <ac:picMk id="6" creationId="{0CFBCD5E-DD94-4B3E-85AC-1FFE5EECEB1C}"/>
          </ac:picMkLst>
        </pc:picChg>
        <pc:picChg chg="add mod">
          <ac:chgData name="quan.zhang.cn" userId="80712d26-f6c7-4284-bc6c-67d90a9c8ef3" providerId="ADAL" clId="{1D288DC5-D23D-4ABE-B1EF-3B1949B1D258}" dt="2020-10-07T09:38:59.108" v="959" actId="14100"/>
          <ac:picMkLst>
            <pc:docMk/>
            <pc:sldMk cId="837189882" sldId="261"/>
            <ac:picMk id="19" creationId="{52C32558-D218-4E2E-992A-7D9C9BD4BBA9}"/>
          </ac:picMkLst>
        </pc:picChg>
      </pc:sldChg>
      <pc:sldChg chg="addSp delSp modSp add mod">
        <pc:chgData name="quan.zhang.cn" userId="80712d26-f6c7-4284-bc6c-67d90a9c8ef3" providerId="ADAL" clId="{1D288DC5-D23D-4ABE-B1EF-3B1949B1D258}" dt="2020-10-07T10:02:46.152" v="1347" actId="478"/>
        <pc:sldMkLst>
          <pc:docMk/>
          <pc:sldMk cId="1219167154" sldId="262"/>
        </pc:sldMkLst>
        <pc:spChg chg="del">
          <ac:chgData name="quan.zhang.cn" userId="80712d26-f6c7-4284-bc6c-67d90a9c8ef3" providerId="ADAL" clId="{1D288DC5-D23D-4ABE-B1EF-3B1949B1D258}" dt="2020-10-07T09:40:00.458" v="1005" actId="478"/>
          <ac:spMkLst>
            <pc:docMk/>
            <pc:sldMk cId="1219167154" sldId="262"/>
            <ac:spMk id="8" creationId="{363F71AC-DDEC-44CC-BDA0-623586BEA3DA}"/>
          </ac:spMkLst>
        </pc:spChg>
        <pc:spChg chg="del">
          <ac:chgData name="quan.zhang.cn" userId="80712d26-f6c7-4284-bc6c-67d90a9c8ef3" providerId="ADAL" clId="{1D288DC5-D23D-4ABE-B1EF-3B1949B1D258}" dt="2020-10-07T09:40:00.458" v="1005" actId="478"/>
          <ac:spMkLst>
            <pc:docMk/>
            <pc:sldMk cId="1219167154" sldId="262"/>
            <ac:spMk id="10" creationId="{F8AEE246-FFCF-41A5-A366-9413B89C20BD}"/>
          </ac:spMkLst>
        </pc:spChg>
        <pc:spChg chg="del">
          <ac:chgData name="quan.zhang.cn" userId="80712d26-f6c7-4284-bc6c-67d90a9c8ef3" providerId="ADAL" clId="{1D288DC5-D23D-4ABE-B1EF-3B1949B1D258}" dt="2020-10-07T09:40:00.458" v="1005" actId="478"/>
          <ac:spMkLst>
            <pc:docMk/>
            <pc:sldMk cId="1219167154" sldId="262"/>
            <ac:spMk id="11" creationId="{E8074B77-1875-4054-A153-DCDC4136900C}"/>
          </ac:spMkLst>
        </pc:spChg>
        <pc:spChg chg="add del">
          <ac:chgData name="quan.zhang.cn" userId="80712d26-f6c7-4284-bc6c-67d90a9c8ef3" providerId="ADAL" clId="{1D288DC5-D23D-4ABE-B1EF-3B1949B1D258}" dt="2020-10-07T10:02:46.152" v="1347" actId="478"/>
          <ac:spMkLst>
            <pc:docMk/>
            <pc:sldMk cId="1219167154" sldId="262"/>
            <ac:spMk id="13" creationId="{BA996433-051D-4344-9E80-5C327A0FBA4D}"/>
          </ac:spMkLst>
        </pc:spChg>
        <pc:spChg chg="del">
          <ac:chgData name="quan.zhang.cn" userId="80712d26-f6c7-4284-bc6c-67d90a9c8ef3" providerId="ADAL" clId="{1D288DC5-D23D-4ABE-B1EF-3B1949B1D258}" dt="2020-10-07T09:40:00.458" v="1005" actId="478"/>
          <ac:spMkLst>
            <pc:docMk/>
            <pc:sldMk cId="1219167154" sldId="262"/>
            <ac:spMk id="15" creationId="{9045CFC6-37E1-4F3C-80DA-5C8D8D0F3DFB}"/>
          </ac:spMkLst>
        </pc:spChg>
        <pc:spChg chg="del">
          <ac:chgData name="quan.zhang.cn" userId="80712d26-f6c7-4284-bc6c-67d90a9c8ef3" providerId="ADAL" clId="{1D288DC5-D23D-4ABE-B1EF-3B1949B1D258}" dt="2020-10-07T09:40:03.423" v="1007" actId="478"/>
          <ac:spMkLst>
            <pc:docMk/>
            <pc:sldMk cId="1219167154" sldId="262"/>
            <ac:spMk id="17" creationId="{B7FF3896-63E6-405E-A1FA-8A67D203EBCF}"/>
          </ac:spMkLst>
        </pc:spChg>
        <pc:picChg chg="del">
          <ac:chgData name="quan.zhang.cn" userId="80712d26-f6c7-4284-bc6c-67d90a9c8ef3" providerId="ADAL" clId="{1D288DC5-D23D-4ABE-B1EF-3B1949B1D258}" dt="2020-10-07T09:40:01.449" v="1006" actId="478"/>
          <ac:picMkLst>
            <pc:docMk/>
            <pc:sldMk cId="1219167154" sldId="262"/>
            <ac:picMk id="3" creationId="{0FD33D5A-44B5-40DF-ABD5-21D590C24DC1}"/>
          </ac:picMkLst>
        </pc:picChg>
        <pc:picChg chg="add mod">
          <ac:chgData name="quan.zhang.cn" userId="80712d26-f6c7-4284-bc6c-67d90a9c8ef3" providerId="ADAL" clId="{1D288DC5-D23D-4ABE-B1EF-3B1949B1D258}" dt="2020-10-07T09:40:39.704" v="1009" actId="1076"/>
          <ac:picMkLst>
            <pc:docMk/>
            <pc:sldMk cId="1219167154" sldId="262"/>
            <ac:picMk id="4" creationId="{C006AB80-D3EA-4467-BE7F-0F950E5907B5}"/>
          </ac:picMkLst>
        </pc:picChg>
        <pc:picChg chg="del">
          <ac:chgData name="quan.zhang.cn" userId="80712d26-f6c7-4284-bc6c-67d90a9c8ef3" providerId="ADAL" clId="{1D288DC5-D23D-4ABE-B1EF-3B1949B1D258}" dt="2020-10-07T09:39:59.010" v="1004" actId="478"/>
          <ac:picMkLst>
            <pc:docMk/>
            <pc:sldMk cId="1219167154" sldId="262"/>
            <ac:picMk id="6" creationId="{0CFBCD5E-DD94-4B3E-85AC-1FFE5EECEB1C}"/>
          </ac:picMkLst>
        </pc:picChg>
        <pc:picChg chg="add mod">
          <ac:chgData name="quan.zhang.cn" userId="80712d26-f6c7-4284-bc6c-67d90a9c8ef3" providerId="ADAL" clId="{1D288DC5-D23D-4ABE-B1EF-3B1949B1D258}" dt="2020-10-07T09:41:23.873" v="1019" actId="1076"/>
          <ac:picMkLst>
            <pc:docMk/>
            <pc:sldMk cId="1219167154" sldId="262"/>
            <ac:picMk id="7" creationId="{59368748-41FA-493A-A81D-E94CE0012085}"/>
          </ac:picMkLst>
        </pc:picChg>
        <pc:picChg chg="add del mod">
          <ac:chgData name="quan.zhang.cn" userId="80712d26-f6c7-4284-bc6c-67d90a9c8ef3" providerId="ADAL" clId="{1D288DC5-D23D-4ABE-B1EF-3B1949B1D258}" dt="2020-10-07T09:41:20.163" v="1018" actId="478"/>
          <ac:picMkLst>
            <pc:docMk/>
            <pc:sldMk cId="1219167154" sldId="262"/>
            <ac:picMk id="9" creationId="{61547947-8DAF-4FD3-8370-86A124040FB8}"/>
          </ac:picMkLst>
        </pc:picChg>
        <pc:picChg chg="del">
          <ac:chgData name="quan.zhang.cn" userId="80712d26-f6c7-4284-bc6c-67d90a9c8ef3" providerId="ADAL" clId="{1D288DC5-D23D-4ABE-B1EF-3B1949B1D258}" dt="2020-10-07T09:40:03.423" v="1007" actId="478"/>
          <ac:picMkLst>
            <pc:docMk/>
            <pc:sldMk cId="1219167154" sldId="262"/>
            <ac:picMk id="19" creationId="{52C32558-D218-4E2E-992A-7D9C9BD4BBA9}"/>
          </ac:picMkLst>
        </pc:picChg>
      </pc:sldChg>
      <pc:sldChg chg="addSp delSp modSp add mod">
        <pc:chgData name="quan.zhang.cn" userId="80712d26-f6c7-4284-bc6c-67d90a9c8ef3" providerId="ADAL" clId="{1D288DC5-D23D-4ABE-B1EF-3B1949B1D258}" dt="2020-10-07T10:02:48.487" v="1348" actId="478"/>
        <pc:sldMkLst>
          <pc:docMk/>
          <pc:sldMk cId="649774877" sldId="263"/>
        </pc:sldMkLst>
        <pc:spChg chg="add mod">
          <ac:chgData name="quan.zhang.cn" userId="80712d26-f6c7-4284-bc6c-67d90a9c8ef3" providerId="ADAL" clId="{1D288DC5-D23D-4ABE-B1EF-3B1949B1D258}" dt="2020-10-07T09:42:12.348" v="1029" actId="1582"/>
          <ac:spMkLst>
            <pc:docMk/>
            <pc:sldMk cId="649774877" sldId="263"/>
            <ac:spMk id="3" creationId="{EB6FFFD4-AD0A-4328-AA2A-3A6BA0456ED3}"/>
          </ac:spMkLst>
        </pc:spChg>
        <pc:spChg chg="add mod">
          <ac:chgData name="quan.zhang.cn" userId="80712d26-f6c7-4284-bc6c-67d90a9c8ef3" providerId="ADAL" clId="{1D288DC5-D23D-4ABE-B1EF-3B1949B1D258}" dt="2020-10-07T09:42:18.051" v="1031" actId="1076"/>
          <ac:spMkLst>
            <pc:docMk/>
            <pc:sldMk cId="649774877" sldId="263"/>
            <ac:spMk id="6" creationId="{D8E36573-C790-4BDD-8EA1-6FE9B453C27F}"/>
          </ac:spMkLst>
        </pc:spChg>
        <pc:spChg chg="add mod">
          <ac:chgData name="quan.zhang.cn" userId="80712d26-f6c7-4284-bc6c-67d90a9c8ef3" providerId="ADAL" clId="{1D288DC5-D23D-4ABE-B1EF-3B1949B1D258}" dt="2020-10-07T09:42:22.244" v="1033" actId="1076"/>
          <ac:spMkLst>
            <pc:docMk/>
            <pc:sldMk cId="649774877" sldId="263"/>
            <ac:spMk id="10" creationId="{3DA7D1FF-FCF6-429D-BFC1-62561A8FC31D}"/>
          </ac:spMkLst>
        </pc:spChg>
        <pc:spChg chg="add mod">
          <ac:chgData name="quan.zhang.cn" userId="80712d26-f6c7-4284-bc6c-67d90a9c8ef3" providerId="ADAL" clId="{1D288DC5-D23D-4ABE-B1EF-3B1949B1D258}" dt="2020-10-07T09:43:57.775" v="1144" actId="1076"/>
          <ac:spMkLst>
            <pc:docMk/>
            <pc:sldMk cId="649774877" sldId="263"/>
            <ac:spMk id="12" creationId="{3ECFB165-FAA3-44A2-956A-025A1E0B72FE}"/>
          </ac:spMkLst>
        </pc:spChg>
        <pc:spChg chg="add del">
          <ac:chgData name="quan.zhang.cn" userId="80712d26-f6c7-4284-bc6c-67d90a9c8ef3" providerId="ADAL" clId="{1D288DC5-D23D-4ABE-B1EF-3B1949B1D258}" dt="2020-10-07T10:02:48.487" v="1348" actId="478"/>
          <ac:spMkLst>
            <pc:docMk/>
            <pc:sldMk cId="649774877" sldId="263"/>
            <ac:spMk id="15" creationId="{68577113-3D0C-479D-8DA2-7DB82006065C}"/>
          </ac:spMkLst>
        </pc:spChg>
        <pc:picChg chg="add mod">
          <ac:chgData name="quan.zhang.cn" userId="80712d26-f6c7-4284-bc6c-67d90a9c8ef3" providerId="ADAL" clId="{1D288DC5-D23D-4ABE-B1EF-3B1949B1D258}" dt="2020-10-07T09:41:44.434" v="1025" actId="1076"/>
          <ac:picMkLst>
            <pc:docMk/>
            <pc:sldMk cId="649774877" sldId="263"/>
            <ac:picMk id="2" creationId="{69D990C7-C317-4484-B766-77D31DBBE592}"/>
          </ac:picMkLst>
        </pc:picChg>
        <pc:picChg chg="del">
          <ac:chgData name="quan.zhang.cn" userId="80712d26-f6c7-4284-bc6c-67d90a9c8ef3" providerId="ADAL" clId="{1D288DC5-D23D-4ABE-B1EF-3B1949B1D258}" dt="2020-10-07T09:41:27.234" v="1021" actId="478"/>
          <ac:picMkLst>
            <pc:docMk/>
            <pc:sldMk cId="649774877" sldId="263"/>
            <ac:picMk id="7" creationId="{59368748-41FA-493A-A81D-E94CE0012085}"/>
          </ac:picMkLst>
        </pc:picChg>
      </pc:sldChg>
      <pc:sldChg chg="addSp delSp modSp add mod ord">
        <pc:chgData name="quan.zhang.cn" userId="80712d26-f6c7-4284-bc6c-67d90a9c8ef3" providerId="ADAL" clId="{1D288DC5-D23D-4ABE-B1EF-3B1949B1D258}" dt="2020-10-07T10:02:51.252" v="1349" actId="478"/>
        <pc:sldMkLst>
          <pc:docMk/>
          <pc:sldMk cId="604815500" sldId="264"/>
        </pc:sldMkLst>
        <pc:spChg chg="add del mod">
          <ac:chgData name="quan.zhang.cn" userId="80712d26-f6c7-4284-bc6c-67d90a9c8ef3" providerId="ADAL" clId="{1D288DC5-D23D-4ABE-B1EF-3B1949B1D258}" dt="2020-10-07T09:46:20.863" v="1181" actId="478"/>
          <ac:spMkLst>
            <pc:docMk/>
            <pc:sldMk cId="604815500" sldId="264"/>
            <ac:spMk id="8" creationId="{C72B5C86-DBB2-4279-B7F4-F4B9C92223C0}"/>
          </ac:spMkLst>
        </pc:spChg>
        <pc:spChg chg="add del mod">
          <ac:chgData name="quan.zhang.cn" userId="80712d26-f6c7-4284-bc6c-67d90a9c8ef3" providerId="ADAL" clId="{1D288DC5-D23D-4ABE-B1EF-3B1949B1D258}" dt="2020-10-07T09:46:20.863" v="1181" actId="478"/>
          <ac:spMkLst>
            <pc:docMk/>
            <pc:sldMk cId="604815500" sldId="264"/>
            <ac:spMk id="10" creationId="{FA53751F-D841-4EE5-9757-E947B50DFB51}"/>
          </ac:spMkLst>
        </pc:spChg>
        <pc:spChg chg="add del mod">
          <ac:chgData name="quan.zhang.cn" userId="80712d26-f6c7-4284-bc6c-67d90a9c8ef3" providerId="ADAL" clId="{1D288DC5-D23D-4ABE-B1EF-3B1949B1D258}" dt="2020-10-07T09:46:20.863" v="1181" actId="478"/>
          <ac:spMkLst>
            <pc:docMk/>
            <pc:sldMk cId="604815500" sldId="264"/>
            <ac:spMk id="12" creationId="{8DC86DE9-9584-4585-9ADC-C69623778327}"/>
          </ac:spMkLst>
        </pc:spChg>
        <pc:spChg chg="add del mod">
          <ac:chgData name="quan.zhang.cn" userId="80712d26-f6c7-4284-bc6c-67d90a9c8ef3" providerId="ADAL" clId="{1D288DC5-D23D-4ABE-B1EF-3B1949B1D258}" dt="2020-10-07T09:46:20.863" v="1181" actId="478"/>
          <ac:spMkLst>
            <pc:docMk/>
            <pc:sldMk cId="604815500" sldId="264"/>
            <ac:spMk id="14" creationId="{D5B6CB6F-7FD9-4171-93E3-4883F3987686}"/>
          </ac:spMkLst>
        </pc:spChg>
        <pc:spChg chg="add del mod">
          <ac:chgData name="quan.zhang.cn" userId="80712d26-f6c7-4284-bc6c-67d90a9c8ef3" providerId="ADAL" clId="{1D288DC5-D23D-4ABE-B1EF-3B1949B1D258}" dt="2020-10-07T09:46:20.863" v="1181" actId="478"/>
          <ac:spMkLst>
            <pc:docMk/>
            <pc:sldMk cId="604815500" sldId="264"/>
            <ac:spMk id="16" creationId="{F10A3F1C-05E3-4F4B-96BD-AECD068C40B1}"/>
          </ac:spMkLst>
        </pc:spChg>
        <pc:spChg chg="add del mod">
          <ac:chgData name="quan.zhang.cn" userId="80712d26-f6c7-4284-bc6c-67d90a9c8ef3" providerId="ADAL" clId="{1D288DC5-D23D-4ABE-B1EF-3B1949B1D258}" dt="2020-10-07T09:46:20.863" v="1181" actId="478"/>
          <ac:spMkLst>
            <pc:docMk/>
            <pc:sldMk cId="604815500" sldId="264"/>
            <ac:spMk id="18" creationId="{C70DB2C6-D4B7-47C1-B361-3028076F5D54}"/>
          </ac:spMkLst>
        </pc:spChg>
        <pc:spChg chg="add del mod">
          <ac:chgData name="quan.zhang.cn" userId="80712d26-f6c7-4284-bc6c-67d90a9c8ef3" providerId="ADAL" clId="{1D288DC5-D23D-4ABE-B1EF-3B1949B1D258}" dt="2020-10-07T09:46:20.863" v="1181" actId="478"/>
          <ac:spMkLst>
            <pc:docMk/>
            <pc:sldMk cId="604815500" sldId="264"/>
            <ac:spMk id="20" creationId="{9A5FBF7E-B84B-4DB9-9D35-4ACE37E63792}"/>
          </ac:spMkLst>
        </pc:spChg>
        <pc:spChg chg="add del mod">
          <ac:chgData name="quan.zhang.cn" userId="80712d26-f6c7-4284-bc6c-67d90a9c8ef3" providerId="ADAL" clId="{1D288DC5-D23D-4ABE-B1EF-3B1949B1D258}" dt="2020-10-07T09:46:20.863" v="1181" actId="478"/>
          <ac:spMkLst>
            <pc:docMk/>
            <pc:sldMk cId="604815500" sldId="264"/>
            <ac:spMk id="22" creationId="{B768AC4D-8B4F-4C2F-87C1-EB364231DA4C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23" creationId="{1181F658-66A6-4E9A-B669-E1E2C17ED26E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25" creationId="{37F6E409-E69E-4F22-BDC9-537C491B727D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27" creationId="{DAF1AAD1-D37F-4CFA-A31A-61FB5BB3B1B8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29" creationId="{3B28B674-4915-4665-835B-D8246E2CC0AE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31" creationId="{78ABEB06-8F9A-427C-AE40-A2DFA4E99B91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33" creationId="{E57D59C2-38FD-4FCD-9332-7AF0A486D1AB}"/>
          </ac:spMkLst>
        </pc:spChg>
        <pc:spChg chg="add del">
          <ac:chgData name="quan.zhang.cn" userId="80712d26-f6c7-4284-bc6c-67d90a9c8ef3" providerId="ADAL" clId="{1D288DC5-D23D-4ABE-B1EF-3B1949B1D258}" dt="2020-10-07T09:47:38.201" v="1205" actId="478"/>
          <ac:spMkLst>
            <pc:docMk/>
            <pc:sldMk cId="604815500" sldId="264"/>
            <ac:spMk id="35" creationId="{0B480F1A-2432-4CD3-AECD-3F5EFCD9C1C8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37" creationId="{5142C455-4B52-492C-9F51-C3A598AFB987}"/>
          </ac:spMkLst>
        </pc:spChg>
        <pc:spChg chg="add del">
          <ac:chgData name="quan.zhang.cn" userId="80712d26-f6c7-4284-bc6c-67d90a9c8ef3" providerId="ADAL" clId="{1D288DC5-D23D-4ABE-B1EF-3B1949B1D258}" dt="2020-10-07T09:47:55.275" v="1210" actId="478"/>
          <ac:spMkLst>
            <pc:docMk/>
            <pc:sldMk cId="604815500" sldId="264"/>
            <ac:spMk id="39" creationId="{33DCD498-9061-495E-82EA-09E39193346C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41" creationId="{6D9AF6F2-2D4B-4AB1-994B-34B1838CF686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43" creationId="{7362344C-5A26-49A8-9881-59DE502356AB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45" creationId="{33F5E898-D922-433F-9374-B034294440B3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47" creationId="{C4C66522-9C91-4902-9D2E-5619EBB02624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49" creationId="{366AF347-3AB9-435D-A97E-2BACE8D11B48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51" creationId="{D669DF6D-79D5-4FAA-86E0-323066CA663C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53" creationId="{5EA321D6-4B24-496C-B14B-D9DC3C21D5D7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55" creationId="{CFAB2AA8-2804-410B-ABB0-B50725357011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57" creationId="{A2214E3F-5200-40A3-81F1-C13A10373B2B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58" creationId="{144CA560-5379-4AB7-AE49-80515913F395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60" creationId="{97C3E65D-45DC-4A51-A5CB-8F0105B2E524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62" creationId="{52E52111-DB2A-47CE-BF29-C798524FDD3F}"/>
          </ac:spMkLst>
        </pc:spChg>
        <pc:spChg chg="add mod">
          <ac:chgData name="quan.zhang.cn" userId="80712d26-f6c7-4284-bc6c-67d90a9c8ef3" providerId="ADAL" clId="{1D288DC5-D23D-4ABE-B1EF-3B1949B1D258}" dt="2020-10-07T09:53:00.731" v="1292" actId="1076"/>
          <ac:spMkLst>
            <pc:docMk/>
            <pc:sldMk cId="604815500" sldId="264"/>
            <ac:spMk id="64" creationId="{B0000218-E87F-40F4-A6FD-80EE7F564686}"/>
          </ac:spMkLst>
        </pc:spChg>
        <pc:spChg chg="add mod">
          <ac:chgData name="quan.zhang.cn" userId="80712d26-f6c7-4284-bc6c-67d90a9c8ef3" providerId="ADAL" clId="{1D288DC5-D23D-4ABE-B1EF-3B1949B1D258}" dt="2020-10-07T09:53:06.979" v="1294" actId="1076"/>
          <ac:spMkLst>
            <pc:docMk/>
            <pc:sldMk cId="604815500" sldId="264"/>
            <ac:spMk id="66" creationId="{9384668F-CCBB-4499-8E4C-86311971066A}"/>
          </ac:spMkLst>
        </pc:spChg>
        <pc:spChg chg="add del">
          <ac:chgData name="quan.zhang.cn" userId="80712d26-f6c7-4284-bc6c-67d90a9c8ef3" providerId="ADAL" clId="{1D288DC5-D23D-4ABE-B1EF-3B1949B1D258}" dt="2020-10-07T10:02:51.252" v="1349" actId="478"/>
          <ac:spMkLst>
            <pc:docMk/>
            <pc:sldMk cId="604815500" sldId="264"/>
            <ac:spMk id="69" creationId="{12A82FF0-D3A6-4D5A-ADFF-71285A0A1A9A}"/>
          </ac:spMkLst>
        </pc:spChg>
        <pc:picChg chg="add mod">
          <ac:chgData name="quan.zhang.cn" userId="80712d26-f6c7-4284-bc6c-67d90a9c8ef3" providerId="ADAL" clId="{1D288DC5-D23D-4ABE-B1EF-3B1949B1D258}" dt="2020-10-07T09:52:47.492" v="1287" actId="1076"/>
          <ac:picMkLst>
            <pc:docMk/>
            <pc:sldMk cId="604815500" sldId="264"/>
            <ac:picMk id="2" creationId="{1D109497-F7B2-41ED-9F7B-F0589C290997}"/>
          </ac:picMkLst>
        </pc:picChg>
        <pc:picChg chg="add mod">
          <ac:chgData name="quan.zhang.cn" userId="80712d26-f6c7-4284-bc6c-67d90a9c8ef3" providerId="ADAL" clId="{1D288DC5-D23D-4ABE-B1EF-3B1949B1D258}" dt="2020-10-07T09:52:47.492" v="1287" actId="1076"/>
          <ac:picMkLst>
            <pc:docMk/>
            <pc:sldMk cId="604815500" sldId="264"/>
            <ac:picMk id="3" creationId="{FBD7D427-8707-4918-B74E-D478FAB466D6}"/>
          </ac:picMkLst>
        </pc:picChg>
        <pc:picChg chg="mod">
          <ac:chgData name="quan.zhang.cn" userId="80712d26-f6c7-4284-bc6c-67d90a9c8ef3" providerId="ADAL" clId="{1D288DC5-D23D-4ABE-B1EF-3B1949B1D258}" dt="2020-10-07T09:52:47.492" v="1287" actId="1076"/>
          <ac:picMkLst>
            <pc:docMk/>
            <pc:sldMk cId="604815500" sldId="264"/>
            <ac:picMk id="7" creationId="{59368748-41FA-493A-A81D-E94CE0012085}"/>
          </ac:picMkLst>
        </pc:picChg>
      </pc:sldChg>
      <pc:sldMasterChg chg="modSldLayout">
        <pc:chgData name="quan.zhang.cn" userId="80712d26-f6c7-4284-bc6c-67d90a9c8ef3" providerId="ADAL" clId="{1D288DC5-D23D-4ABE-B1EF-3B1949B1D258}" dt="2020-10-07T09:54:29.669" v="1300" actId="14100"/>
        <pc:sldMasterMkLst>
          <pc:docMk/>
          <pc:sldMasterMk cId="4020185592" sldId="2147483648"/>
        </pc:sldMasterMkLst>
        <pc:sldLayoutChg chg="delSp modSp mod">
          <pc:chgData name="quan.zhang.cn" userId="80712d26-f6c7-4284-bc6c-67d90a9c8ef3" providerId="ADAL" clId="{1D288DC5-D23D-4ABE-B1EF-3B1949B1D258}" dt="2020-10-07T09:54:29.669" v="1300" actId="14100"/>
          <pc:sldLayoutMkLst>
            <pc:docMk/>
            <pc:sldMasterMk cId="4020185592" sldId="2147483648"/>
            <pc:sldLayoutMk cId="3419800714" sldId="2147483650"/>
          </pc:sldLayoutMkLst>
          <pc:spChg chg="del">
            <ac:chgData name="quan.zhang.cn" userId="80712d26-f6c7-4284-bc6c-67d90a9c8ef3" providerId="ADAL" clId="{1D288DC5-D23D-4ABE-B1EF-3B1949B1D258}" dt="2020-10-07T09:54:14.557" v="1295" actId="478"/>
            <ac:spMkLst>
              <pc:docMk/>
              <pc:sldMasterMk cId="4020185592" sldId="2147483648"/>
              <pc:sldLayoutMk cId="3419800714" sldId="2147483650"/>
              <ac:spMk id="4" creationId="{C39B5F1C-D363-4319-A62E-E0A303CB0882}"/>
            </ac:spMkLst>
          </pc:spChg>
          <pc:spChg chg="mod">
            <ac:chgData name="quan.zhang.cn" userId="80712d26-f6c7-4284-bc6c-67d90a9c8ef3" providerId="ADAL" clId="{1D288DC5-D23D-4ABE-B1EF-3B1949B1D258}" dt="2020-10-07T09:54:29.669" v="1300" actId="14100"/>
            <ac:spMkLst>
              <pc:docMk/>
              <pc:sldMasterMk cId="4020185592" sldId="2147483648"/>
              <pc:sldLayoutMk cId="3419800714" sldId="2147483650"/>
              <ac:spMk id="6" creationId="{C615B047-614F-4388-A3A0-F43FD119C7D1}"/>
            </ac:spMkLst>
          </pc:spChg>
        </pc:sldLayoutChg>
      </pc:sldMasterChg>
    </pc:docChg>
  </pc:docChgLst>
  <pc:docChgLst>
    <pc:chgData name="quan.zhang.cn" userId="80712d26-f6c7-4284-bc6c-67d90a9c8ef3" providerId="ADAL" clId="{9A79C241-272C-44D4-8748-4FA1E8BB51ED}"/>
    <pc:docChg chg="undo custSel addSld modMainMaster">
      <pc:chgData name="quan.zhang.cn" userId="80712d26-f6c7-4284-bc6c-67d90a9c8ef3" providerId="ADAL" clId="{9A79C241-272C-44D4-8748-4FA1E8BB51ED}" dt="2020-09-24T01:08:50.554" v="9" actId="680"/>
      <pc:docMkLst>
        <pc:docMk/>
      </pc:docMkLst>
      <pc:sldChg chg="new">
        <pc:chgData name="quan.zhang.cn" userId="80712d26-f6c7-4284-bc6c-67d90a9c8ef3" providerId="ADAL" clId="{9A79C241-272C-44D4-8748-4FA1E8BB51ED}" dt="2020-09-24T01:08:28.293" v="8" actId="680"/>
        <pc:sldMkLst>
          <pc:docMk/>
          <pc:sldMk cId="4129183565" sldId="256"/>
        </pc:sldMkLst>
      </pc:sldChg>
      <pc:sldChg chg="new">
        <pc:chgData name="quan.zhang.cn" userId="80712d26-f6c7-4284-bc6c-67d90a9c8ef3" providerId="ADAL" clId="{9A79C241-272C-44D4-8748-4FA1E8BB51ED}" dt="2020-09-24T01:08:50.554" v="9" actId="680"/>
        <pc:sldMkLst>
          <pc:docMk/>
          <pc:sldMk cId="1574719084" sldId="257"/>
        </pc:sldMkLst>
      </pc:sldChg>
      <pc:sldMasterChg chg="addSp delSp modSp mod modSldLayout">
        <pc:chgData name="quan.zhang.cn" userId="80712d26-f6c7-4284-bc6c-67d90a9c8ef3" providerId="ADAL" clId="{9A79C241-272C-44D4-8748-4FA1E8BB51ED}" dt="2020-09-24T01:08:23.190" v="7" actId="1076"/>
        <pc:sldMasterMkLst>
          <pc:docMk/>
          <pc:sldMasterMk cId="4020185592" sldId="2147483648"/>
        </pc:sldMasterMkLst>
        <pc:spChg chg="mod">
          <ac:chgData name="quan.zhang.cn" userId="80712d26-f6c7-4284-bc6c-67d90a9c8ef3" providerId="ADAL" clId="{9A79C241-272C-44D4-8748-4FA1E8BB51ED}" dt="2020-09-24T01:08:00.835" v="2"/>
          <ac:spMkLst>
            <pc:docMk/>
            <pc:sldMasterMk cId="4020185592" sldId="2147483648"/>
            <ac:spMk id="2" creationId="{33A64BF6-C244-4D22-815C-D312652E0E9C}"/>
          </ac:spMkLst>
        </pc:spChg>
        <pc:spChg chg="mod">
          <ac:chgData name="quan.zhang.cn" userId="80712d26-f6c7-4284-bc6c-67d90a9c8ef3" providerId="ADAL" clId="{9A79C241-272C-44D4-8748-4FA1E8BB51ED}" dt="2020-09-24T01:08:00.835" v="2"/>
          <ac:spMkLst>
            <pc:docMk/>
            <pc:sldMasterMk cId="4020185592" sldId="2147483648"/>
            <ac:spMk id="3" creationId="{668F3E40-6B19-41FC-A7E8-5229EAF22D33}"/>
          </ac:spMkLst>
        </pc:spChg>
        <pc:spChg chg="mod">
          <ac:chgData name="quan.zhang.cn" userId="80712d26-f6c7-4284-bc6c-67d90a9c8ef3" providerId="ADAL" clId="{9A79C241-272C-44D4-8748-4FA1E8BB51ED}" dt="2020-09-24T01:08:00.835" v="2"/>
          <ac:spMkLst>
            <pc:docMk/>
            <pc:sldMasterMk cId="4020185592" sldId="2147483648"/>
            <ac:spMk id="4" creationId="{DF34237A-D65F-4C1B-A3CE-AE3F59C516B2}"/>
          </ac:spMkLst>
        </pc:spChg>
        <pc:spChg chg="mod">
          <ac:chgData name="quan.zhang.cn" userId="80712d26-f6c7-4284-bc6c-67d90a9c8ef3" providerId="ADAL" clId="{9A79C241-272C-44D4-8748-4FA1E8BB51ED}" dt="2020-09-24T01:08:00.835" v="2"/>
          <ac:spMkLst>
            <pc:docMk/>
            <pc:sldMasterMk cId="4020185592" sldId="2147483648"/>
            <ac:spMk id="5" creationId="{1F5653D7-94B5-418F-A48E-FB7AB34772D4}"/>
          </ac:spMkLst>
        </pc:spChg>
        <pc:spChg chg="mod">
          <ac:chgData name="quan.zhang.cn" userId="80712d26-f6c7-4284-bc6c-67d90a9c8ef3" providerId="ADAL" clId="{9A79C241-272C-44D4-8748-4FA1E8BB51ED}" dt="2020-09-24T01:08:00.835" v="2"/>
          <ac:spMkLst>
            <pc:docMk/>
            <pc:sldMasterMk cId="4020185592" sldId="2147483648"/>
            <ac:spMk id="6" creationId="{B62D34D0-C70D-468B-9984-81C38C3EE429}"/>
          </ac:spMkLst>
        </pc:spChg>
        <pc:picChg chg="add del">
          <ac:chgData name="quan.zhang.cn" userId="80712d26-f6c7-4284-bc6c-67d90a9c8ef3" providerId="ADAL" clId="{9A79C241-272C-44D4-8748-4FA1E8BB51ED}" dt="2020-09-24T01:07:53.357" v="1" actId="22"/>
          <ac:picMkLst>
            <pc:docMk/>
            <pc:sldMasterMk cId="4020185592" sldId="2147483648"/>
            <ac:picMk id="8" creationId="{15455FB0-74B0-4A74-B6E3-D0824F5BD327}"/>
          </ac:picMkLst>
        </pc:picChg>
        <pc:picChg chg="add del">
          <ac:chgData name="quan.zhang.cn" userId="80712d26-f6c7-4284-bc6c-67d90a9c8ef3" providerId="ADAL" clId="{9A79C241-272C-44D4-8748-4FA1E8BB51ED}" dt="2020-09-24T01:07:53.357" v="1" actId="22"/>
          <ac:picMkLst>
            <pc:docMk/>
            <pc:sldMasterMk cId="4020185592" sldId="2147483648"/>
            <ac:picMk id="10" creationId="{13FF3C49-D607-4827-9D5B-48E858B8737A}"/>
          </ac:picMkLst>
        </pc:picChg>
        <pc:picChg chg="add mod">
          <ac:chgData name="quan.zhang.cn" userId="80712d26-f6c7-4284-bc6c-67d90a9c8ef3" providerId="ADAL" clId="{9A79C241-272C-44D4-8748-4FA1E8BB51ED}" dt="2020-09-24T01:08:23.190" v="7" actId="1076"/>
          <ac:picMkLst>
            <pc:docMk/>
            <pc:sldMasterMk cId="4020185592" sldId="2147483648"/>
            <ac:picMk id="12" creationId="{B41564DE-0DBE-477C-A312-D1344BEB3FE7}"/>
          </ac:picMkLst>
        </pc:picChg>
        <pc:picChg chg="add mod">
          <ac:chgData name="quan.zhang.cn" userId="80712d26-f6c7-4284-bc6c-67d90a9c8ef3" providerId="ADAL" clId="{9A79C241-272C-44D4-8748-4FA1E8BB51ED}" dt="2020-09-24T01:08:11.662" v="5" actId="1076"/>
          <ac:picMkLst>
            <pc:docMk/>
            <pc:sldMasterMk cId="4020185592" sldId="2147483648"/>
            <ac:picMk id="14" creationId="{937A216D-C945-4E4A-904C-EDDE05B3FFD2}"/>
          </ac:picMkLst>
        </pc:picChg>
        <pc:sldLayoutChg chg="modSp">
          <pc:chgData name="quan.zhang.cn" userId="80712d26-f6c7-4284-bc6c-67d90a9c8ef3" providerId="ADAL" clId="{9A79C241-272C-44D4-8748-4FA1E8BB51ED}" dt="2020-09-24T01:08:00.835" v="2"/>
          <pc:sldLayoutMkLst>
            <pc:docMk/>
            <pc:sldMasterMk cId="4020185592" sldId="2147483648"/>
            <pc:sldLayoutMk cId="3496284751" sldId="2147483649"/>
          </pc:sldLayoutMkLst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3496284751" sldId="2147483649"/>
              <ac:spMk id="2" creationId="{72D4CE44-E0FA-467F-8496-581D872978D8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3496284751" sldId="2147483649"/>
              <ac:spMk id="3" creationId="{1347D26D-A291-448B-BB5D-05C7451B74FA}"/>
            </ac:spMkLst>
          </pc:spChg>
        </pc:sldLayoutChg>
        <pc:sldLayoutChg chg="modSp">
          <pc:chgData name="quan.zhang.cn" userId="80712d26-f6c7-4284-bc6c-67d90a9c8ef3" providerId="ADAL" clId="{9A79C241-272C-44D4-8748-4FA1E8BB51ED}" dt="2020-09-24T01:08:00.835" v="2"/>
          <pc:sldLayoutMkLst>
            <pc:docMk/>
            <pc:sldMasterMk cId="4020185592" sldId="2147483648"/>
            <pc:sldLayoutMk cId="1652092441" sldId="2147483651"/>
          </pc:sldLayoutMkLst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652092441" sldId="2147483651"/>
              <ac:spMk id="2" creationId="{E1BEE382-7605-4883-8E7F-1A8EB91D1AC2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652092441" sldId="2147483651"/>
              <ac:spMk id="3" creationId="{D2E69BED-2FC3-4287-843F-5761C9CFCCC2}"/>
            </ac:spMkLst>
          </pc:spChg>
        </pc:sldLayoutChg>
        <pc:sldLayoutChg chg="modSp">
          <pc:chgData name="quan.zhang.cn" userId="80712d26-f6c7-4284-bc6c-67d90a9c8ef3" providerId="ADAL" clId="{9A79C241-272C-44D4-8748-4FA1E8BB51ED}" dt="2020-09-24T01:08:00.835" v="2"/>
          <pc:sldLayoutMkLst>
            <pc:docMk/>
            <pc:sldMasterMk cId="4020185592" sldId="2147483648"/>
            <pc:sldLayoutMk cId="1711977079" sldId="2147483652"/>
          </pc:sldLayoutMkLst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711977079" sldId="2147483652"/>
              <ac:spMk id="3" creationId="{29950DBF-9142-4DB6-9E22-4C9CC624A6E1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711977079" sldId="2147483652"/>
              <ac:spMk id="4" creationId="{8FC41661-7F0D-4302-AD44-09F945920F49}"/>
            </ac:spMkLst>
          </pc:spChg>
        </pc:sldLayoutChg>
        <pc:sldLayoutChg chg="modSp">
          <pc:chgData name="quan.zhang.cn" userId="80712d26-f6c7-4284-bc6c-67d90a9c8ef3" providerId="ADAL" clId="{9A79C241-272C-44D4-8748-4FA1E8BB51ED}" dt="2020-09-24T01:08:00.835" v="2"/>
          <pc:sldLayoutMkLst>
            <pc:docMk/>
            <pc:sldMasterMk cId="4020185592" sldId="2147483648"/>
            <pc:sldLayoutMk cId="1294798898" sldId="2147483653"/>
          </pc:sldLayoutMkLst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294798898" sldId="2147483653"/>
              <ac:spMk id="2" creationId="{672DEC29-646D-48C2-BCC3-89EF71DC42EA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294798898" sldId="2147483653"/>
              <ac:spMk id="3" creationId="{61A6EB10-D577-48A3-8EB9-2E6D4FF4F4C8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294798898" sldId="2147483653"/>
              <ac:spMk id="4" creationId="{64A81046-2F6C-4702-8964-B4F621683947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294798898" sldId="2147483653"/>
              <ac:spMk id="5" creationId="{A6D4A4B9-F471-473B-93BC-34FBA5620550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294798898" sldId="2147483653"/>
              <ac:spMk id="6" creationId="{3F19B335-5CF3-474B-A4A7-0F6527E16E12}"/>
            </ac:spMkLst>
          </pc:spChg>
        </pc:sldLayoutChg>
        <pc:sldLayoutChg chg="modSp">
          <pc:chgData name="quan.zhang.cn" userId="80712d26-f6c7-4284-bc6c-67d90a9c8ef3" providerId="ADAL" clId="{9A79C241-272C-44D4-8748-4FA1E8BB51ED}" dt="2020-09-24T01:08:00.835" v="2"/>
          <pc:sldLayoutMkLst>
            <pc:docMk/>
            <pc:sldMasterMk cId="4020185592" sldId="2147483648"/>
            <pc:sldLayoutMk cId="1427344614" sldId="2147483656"/>
          </pc:sldLayoutMkLst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427344614" sldId="2147483656"/>
              <ac:spMk id="2" creationId="{1168DC0B-DAB6-4CC9-92DC-4453958E6287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427344614" sldId="2147483656"/>
              <ac:spMk id="3" creationId="{D02D7BA3-754E-494D-B8F1-2146C9F00BCE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427344614" sldId="2147483656"/>
              <ac:spMk id="4" creationId="{9A7193F7-78ED-4789-906F-1C5D288CE916}"/>
            </ac:spMkLst>
          </pc:spChg>
        </pc:sldLayoutChg>
        <pc:sldLayoutChg chg="modSp">
          <pc:chgData name="quan.zhang.cn" userId="80712d26-f6c7-4284-bc6c-67d90a9c8ef3" providerId="ADAL" clId="{9A79C241-272C-44D4-8748-4FA1E8BB51ED}" dt="2020-09-24T01:08:00.835" v="2"/>
          <pc:sldLayoutMkLst>
            <pc:docMk/>
            <pc:sldMasterMk cId="4020185592" sldId="2147483648"/>
            <pc:sldLayoutMk cId="892347224" sldId="2147483657"/>
          </pc:sldLayoutMkLst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892347224" sldId="2147483657"/>
              <ac:spMk id="2" creationId="{4CA6E0D9-63BE-40AC-AC55-EFB1F8AC59C5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892347224" sldId="2147483657"/>
              <ac:spMk id="3" creationId="{20E75D64-D4A7-4029-8B5C-DF6B35097886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892347224" sldId="2147483657"/>
              <ac:spMk id="4" creationId="{3955A8FC-6730-41E8-87DF-B15304E81539}"/>
            </ac:spMkLst>
          </pc:spChg>
        </pc:sldLayoutChg>
        <pc:sldLayoutChg chg="modSp">
          <pc:chgData name="quan.zhang.cn" userId="80712d26-f6c7-4284-bc6c-67d90a9c8ef3" providerId="ADAL" clId="{9A79C241-272C-44D4-8748-4FA1E8BB51ED}" dt="2020-09-24T01:08:00.835" v="2"/>
          <pc:sldLayoutMkLst>
            <pc:docMk/>
            <pc:sldMasterMk cId="4020185592" sldId="2147483648"/>
            <pc:sldLayoutMk cId="1650324934" sldId="2147483659"/>
          </pc:sldLayoutMkLst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650324934" sldId="2147483659"/>
              <ac:spMk id="2" creationId="{AD5B4E0C-EEAC-4282-83B2-F40CC7EB6864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650324934" sldId="2147483659"/>
              <ac:spMk id="3" creationId="{FB3B6959-4DFD-45DE-8753-E7BD61671B7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DF900-31BA-4004-B63B-7E6C57FC4F41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09196-B687-49D5-A0D2-C35E440BA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939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9196-B687-49D5-A0D2-C35E440BAE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4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9196-B687-49D5-A0D2-C35E440BAE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337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9196-B687-49D5-A0D2-C35E440BAE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42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4CE44-E0FA-467F-8496-581D87297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47D26D-A291-448B-BB5D-05C7451B7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7C6B2-1D02-45A9-8E18-EC6171CE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4CEF7-ADE7-47B6-B071-5CFEC30B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29995-7783-4BE6-82EC-FAA82C67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14D-8CE2-4215-93C9-6904F5E1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2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DD624-CDE2-4F1A-9AF9-891DE303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E0CAE4-A867-4406-84D9-DAF91F029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92364-DAD8-431A-837E-6577F2F4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0F2E2-730E-46D5-A158-17EEA938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1B34C-213F-47F8-A389-0B457D84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14D-8CE2-4215-93C9-6904F5E1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88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5B4E0C-EEAC-4282-83B2-F40CC7EB6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3B6959-4DFD-45DE-8753-E7BD61671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F46B-A496-4916-A77A-9507F546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FB16C-3BDA-42D2-BA11-E8DF82D0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A6647-0AAA-40A3-8B11-B2F51137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14D-8CE2-4215-93C9-6904F5E1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2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8F6FD-EB10-4B73-A604-318F7E5A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840F5-B3A4-4811-8E14-E794E3AB5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357EB-9A4A-487E-BEB6-DA6F87E7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5B047-614F-4388-A3A0-F43FD119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649" y="6356351"/>
            <a:ext cx="476581" cy="365125"/>
          </a:xfrm>
        </p:spPr>
        <p:txBody>
          <a:bodyPr/>
          <a:lstStyle>
            <a:lvl1pPr>
              <a:defRPr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684914D-8CE2-4215-93C9-6904F5E1B2C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80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E382-7605-4883-8E7F-1A8EB91D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E69BED-2FC3-4287-843F-5761C9CFC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924C1-B79A-455E-8623-7C04DA19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22F97-00D1-4BA6-9ABE-AB7AA80E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8F214-0738-4409-BBE6-2135101B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14D-8CE2-4215-93C9-6904F5E1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9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EE572-8EFB-4FB3-B73F-B1D11546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50DBF-9142-4DB6-9E22-4C9CC624A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1661-7F0D-4302-AD44-09F945920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573311-FA98-42DF-A9A6-6033A63E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76B31F-4476-404E-BA29-EA572E55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F5E463-47E1-4359-8FF6-D290C85C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14D-8CE2-4215-93C9-6904F5E1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97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DEC29-646D-48C2-BCC3-89EF71DC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A6EB10-D577-48A3-8EB9-2E6D4FF4F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A81046-2F6C-4702-8964-B4F621683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D4A4B9-F471-473B-93BC-34FBA5620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19B335-5CF3-474B-A4A7-0F6527E16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6B99CB-63E4-4929-ABFA-3ED876F4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B4C2D5-F828-4CBD-B29F-9E6F3FD7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DA6252-5F7C-4288-AFAE-3A5E7AA3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14D-8CE2-4215-93C9-6904F5E1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79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B5E06-0C90-4B33-8BE3-CFF392D1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F3F519-3C6B-4A9A-85A8-78A35D1D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E24597-3EA2-428C-B3F8-48FA1AEE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1008F-E4FF-4118-8EAA-21E734AC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14D-8CE2-4215-93C9-6904F5E1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25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21FAC4-AC55-4A19-B544-DD100E3A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4863DC-D9C9-45BD-8971-C67DE9FF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6D65F-742B-4FFF-A042-4FE9F65B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14D-8CE2-4215-93C9-6904F5E1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8DC0B-DAB6-4CC9-92DC-4453958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D7BA3-754E-494D-B8F1-2146C9F0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7193F7-78ED-4789-906F-1C5D288CE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FADF13-E625-424A-963C-F0F0F6D0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56405B-9B3F-4B7A-9668-194470BD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F35A1-244F-423F-9902-12E4E582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14D-8CE2-4215-93C9-6904F5E1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34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6E0D9-63BE-40AC-AC55-EFB1F8AC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E75D64-D4A7-4029-8B5C-DF6B35097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55A8FC-6730-41E8-87DF-B15304E81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F99ABA-F8A7-4E56-9F3D-EBE64E91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A7279-5B38-40A4-84C2-F3880D43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3CF511-F2AD-45DD-ABBE-684BF7AD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14D-8CE2-4215-93C9-6904F5E1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4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A64BF6-C244-4D22-815C-D312652E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F3E40-6B19-41FC-A7E8-5229EAF22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4237A-D65F-4C1B-A3CE-AE3F59C51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653D7-94B5-418F-A48E-FB7AB3477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D34D0-C70D-468B-9984-81C38C3EE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914D-8CE2-4215-93C9-6904F5E1B2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41564DE-0DBE-477C-A312-D1344BEB3FE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400" y="5277965"/>
            <a:ext cx="1391596" cy="14699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37A216D-C945-4E4A-904C-EDDE05B3FF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0"/>
          <a:stretch/>
        </p:blipFill>
        <p:spPr>
          <a:xfrm>
            <a:off x="6805633" y="110125"/>
            <a:ext cx="2338367" cy="9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8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11.png"/><Relationship Id="rId10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BAF0B4D-7381-41E2-8959-56722D04F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144"/>
            <a:ext cx="9144000" cy="3497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FC4863-4558-4D27-A413-0A664E735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9" y="1280475"/>
            <a:ext cx="2295845" cy="182905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190D2E4-D54C-4A68-B3C1-863532764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179" y="1280475"/>
            <a:ext cx="4467797" cy="5174046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9652AF70-3DC1-43FF-8DD8-564C70EE1287}"/>
              </a:ext>
            </a:extLst>
          </p:cNvPr>
          <p:cNvGrpSpPr/>
          <p:nvPr/>
        </p:nvGrpSpPr>
        <p:grpSpPr>
          <a:xfrm>
            <a:off x="610879" y="3867498"/>
            <a:ext cx="3419583" cy="1023089"/>
            <a:chOff x="593123" y="3604335"/>
            <a:chExt cx="3419583" cy="102308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2E19DEB-54CE-4626-86CF-592529B6B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123" y="4191133"/>
              <a:ext cx="3419583" cy="436291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F4366D3-4235-49B1-9DCD-7196F46CE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123" y="3604335"/>
              <a:ext cx="2820334" cy="504874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C6FA0A6-5357-45F0-A389-9EAB233AE993}"/>
              </a:ext>
            </a:extLst>
          </p:cNvPr>
          <p:cNvSpPr/>
          <p:nvPr/>
        </p:nvSpPr>
        <p:spPr>
          <a:xfrm>
            <a:off x="6520070" y="4969565"/>
            <a:ext cx="985961" cy="1661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97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BAF0B4D-7381-41E2-8959-56722D04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4977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4A49F41-5704-493F-B380-28C2C197B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706" y="4767041"/>
            <a:ext cx="981212" cy="11812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72A5AB-1CF5-4CE7-8278-19D7C9250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576227" cy="69865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numpy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pdb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__name__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'__main__'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160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block_0 = np.zeros([L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L])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block_1 = np.ones([L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L])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I0 = np.hstack([block_0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block_0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block_0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block_0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block_0])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I1 = np.hstack([block_0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block_0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block_1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block_0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block_0])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I2 = np.hstack([block_0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block_1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block_1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block_1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block_0])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I3 = np.hstack([block_0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block_0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block_1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block_0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block_0])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I4 = np.hstack([block_0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block_0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block_0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block_0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block_0])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 = np.vstack([I0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I4]).astype(np.uint8)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B1 = cv2.getStructuringElement(cv2.MORPH_RECT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 /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B2 = cross_struct(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 /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B3 = cv2.getStructuringElement(cv2.MORPH_RECT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 /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 /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B4 = cv2.getStructuringElement(cv2.MORPH_ELLIPSE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 question (b)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cv2.imshow(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'original'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I*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I_a1 = cv2.erode(I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B1)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   I_a2 = cv2.dilate(I_a1, B3, anchor=(int(L / 2) - 1, int(L / 2) - 1))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   I_a2_w = cv2.dilate(I_a1, B3)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cv2.imshow(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'I_a_step1'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I_a1 *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cv2.imshow(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'I_a_step2'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I_a2 *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cv2.imshow(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'I_a_step2_w'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I_a2_w *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cv2.waitKey(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cv2.destroyAllWindows()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5A8FAA-CBF9-4E53-A297-75C0DDB7EFCD}"/>
              </a:ext>
            </a:extLst>
          </p:cNvPr>
          <p:cNvSpPr txBox="1"/>
          <p:nvPr/>
        </p:nvSpPr>
        <p:spPr>
          <a:xfrm>
            <a:off x="6451940" y="1107762"/>
            <a:ext cx="227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Python+openCV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31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BAF0B4D-7381-41E2-8959-56722D04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497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77F85B3-2E61-4D13-83A9-ADA76DF3F408}"/>
              </a:ext>
            </a:extLst>
          </p:cNvPr>
          <p:cNvSpPr txBox="1"/>
          <p:nvPr/>
        </p:nvSpPr>
        <p:spPr>
          <a:xfrm>
            <a:off x="259258" y="1225746"/>
            <a:ext cx="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8F672E1-DA19-4240-BF7B-6F9B7C9E1760}"/>
              </a:ext>
            </a:extLst>
          </p:cNvPr>
          <p:cNvSpPr txBox="1"/>
          <p:nvPr/>
        </p:nvSpPr>
        <p:spPr>
          <a:xfrm>
            <a:off x="259258" y="3307320"/>
            <a:ext cx="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b)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88F7753-CD08-41BB-BE3B-A1C4A591C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474" y="801451"/>
            <a:ext cx="1104646" cy="111211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9A4721D-58F1-44AE-B6C1-68F59B28E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913" y="801451"/>
            <a:ext cx="961205" cy="112034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13E9B976-C7A0-42B9-A268-51B320906FF6}"/>
              </a:ext>
            </a:extLst>
          </p:cNvPr>
          <p:cNvSpPr txBox="1"/>
          <p:nvPr/>
        </p:nvSpPr>
        <p:spPr>
          <a:xfrm>
            <a:off x="2709474" y="1995910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腐蚀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97E0828-7DF2-445F-B035-FC10C61E70E1}"/>
              </a:ext>
            </a:extLst>
          </p:cNvPr>
          <p:cNvSpPr txBox="1"/>
          <p:nvPr/>
        </p:nvSpPr>
        <p:spPr>
          <a:xfrm>
            <a:off x="5957666" y="2038735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膨胀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760ED8F8-196A-4499-8AB9-F1B88EEE1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061" y="2689641"/>
            <a:ext cx="707294" cy="134539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E537F19B-01BE-4811-A470-0E7AE76A19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5979" y="2833627"/>
            <a:ext cx="1228896" cy="1057423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20D433C9-1690-41B4-8F8A-A1B06BBF79BB}"/>
              </a:ext>
            </a:extLst>
          </p:cNvPr>
          <p:cNvSpPr txBox="1"/>
          <p:nvPr/>
        </p:nvSpPr>
        <p:spPr>
          <a:xfrm>
            <a:off x="2709120" y="4120309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腐蚀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56E483B-ED61-4882-8699-31431E7CA2F9}"/>
              </a:ext>
            </a:extLst>
          </p:cNvPr>
          <p:cNvSpPr txBox="1"/>
          <p:nvPr/>
        </p:nvSpPr>
        <p:spPr>
          <a:xfrm>
            <a:off x="5971754" y="4120309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膨胀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C2F894-FB92-47D3-BEBE-DF7643B875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483" y="608067"/>
            <a:ext cx="1800000" cy="18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B3076B-9A2A-4C6E-A79B-41955F1479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331" y="565242"/>
            <a:ext cx="1800000" cy="18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DC7881-9F84-4F8E-A041-A936FC6A98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3699" y="571828"/>
            <a:ext cx="1800000" cy="180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4FB41F3-1A5D-4BD5-815E-418014C23D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7954" y="2689641"/>
            <a:ext cx="1800000" cy="180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EF27C89-6A46-4483-9080-2EA66CB51D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73699" y="2689641"/>
            <a:ext cx="1800000" cy="180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5FC6090-E377-4D5A-849F-6BC2CE1C48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3699" y="4807454"/>
            <a:ext cx="1800000" cy="1800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DDF16252-5554-4D02-B04D-374536814B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997" y="268964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1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BAF0B4D-7381-41E2-8959-56722D04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497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77F85B3-2E61-4D13-83A9-ADA76DF3F408}"/>
              </a:ext>
            </a:extLst>
          </p:cNvPr>
          <p:cNvSpPr txBox="1"/>
          <p:nvPr/>
        </p:nvSpPr>
        <p:spPr>
          <a:xfrm>
            <a:off x="84340" y="1785039"/>
            <a:ext cx="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8F672E1-DA19-4240-BF7B-6F9B7C9E1760}"/>
              </a:ext>
            </a:extLst>
          </p:cNvPr>
          <p:cNvSpPr txBox="1"/>
          <p:nvPr/>
        </p:nvSpPr>
        <p:spPr>
          <a:xfrm>
            <a:off x="84340" y="4559072"/>
            <a:ext cx="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d)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73806E0-4140-497F-A847-6A344997C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234" y="1440993"/>
            <a:ext cx="1228896" cy="105742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E09AFEB-EF9C-4BDF-81F0-FC6D3D4BF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234" y="4030360"/>
            <a:ext cx="1228896" cy="105742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C94316B-BC82-4B5C-BFB0-2D6DA26A2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270" y="1222845"/>
            <a:ext cx="707294" cy="134539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C62F377-EADB-4FEE-B285-AD00078D3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5536" y="3975673"/>
            <a:ext cx="1104646" cy="111211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98A4FE28-E7DC-4632-9A1C-08F767D8B7E1}"/>
              </a:ext>
            </a:extLst>
          </p:cNvPr>
          <p:cNvSpPr txBox="1"/>
          <p:nvPr/>
        </p:nvSpPr>
        <p:spPr>
          <a:xfrm>
            <a:off x="2577723" y="2568241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腐蚀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E07A578-1995-4297-9C87-8A12F5F0090A}"/>
              </a:ext>
            </a:extLst>
          </p:cNvPr>
          <p:cNvSpPr txBox="1"/>
          <p:nvPr/>
        </p:nvSpPr>
        <p:spPr>
          <a:xfrm>
            <a:off x="5825915" y="261106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膨胀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2F85F61-CF71-4EB8-A627-B9DCF9B641FB}"/>
              </a:ext>
            </a:extLst>
          </p:cNvPr>
          <p:cNvSpPr txBox="1"/>
          <p:nvPr/>
        </p:nvSpPr>
        <p:spPr>
          <a:xfrm>
            <a:off x="5842400" y="5265823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腐蚀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AD85EAD-A59B-41D6-92A6-AFB8867702BF}"/>
              </a:ext>
            </a:extLst>
          </p:cNvPr>
          <p:cNvSpPr txBox="1"/>
          <p:nvPr/>
        </p:nvSpPr>
        <p:spPr>
          <a:xfrm>
            <a:off x="2598677" y="5265823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膨胀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0E76DD1-421E-4F77-996A-79E70499EC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88" y="1180398"/>
            <a:ext cx="1800000" cy="180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B878989-7381-4E58-93B6-AFB903557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88" y="4030360"/>
            <a:ext cx="1800000" cy="18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67712B-67A4-4F8E-90CB-819FD18DF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8761" y="1167360"/>
            <a:ext cx="1800000" cy="18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CE82C99-4C21-4EAE-B177-4F86220BC3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3034" y="1167360"/>
            <a:ext cx="1800000" cy="180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9B4B614-C17E-42C5-A979-14B1388538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8761" y="4030360"/>
            <a:ext cx="1800000" cy="1800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479A6F5-DE9F-4D37-9EF5-4741F55828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3034" y="403036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9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B85FC-F858-49FC-98DB-DDC69232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1101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b="1" dirty="0">
                <a:latin typeface="宋体" panose="02010600030101010101" pitchFamily="2" charset="-122"/>
                <a:ea typeface="宋体" panose="02010600030101010101" pitchFamily="2" charset="-122"/>
              </a:rPr>
              <a:t>Thank you!</a:t>
            </a:r>
            <a:endParaRPr lang="zh-CN" altLang="en-US" sz="7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08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531</Words>
  <Application>Microsoft Office PowerPoint</Application>
  <PresentationFormat>全屏显示(4:3)</PresentationFormat>
  <Paragraphs>20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 Unicode MS</vt:lpstr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quan.zhang.cn</dc:creator>
  <cp:lastModifiedBy>张权</cp:lastModifiedBy>
  <cp:revision>68</cp:revision>
  <dcterms:created xsi:type="dcterms:W3CDTF">2020-09-24T01:07:18Z</dcterms:created>
  <dcterms:modified xsi:type="dcterms:W3CDTF">2021-12-08T14:56:49Z</dcterms:modified>
</cp:coreProperties>
</file>