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61" r:id="rId9"/>
    <p:sldId id="262" r:id="rId10"/>
    <p:sldId id="272" r:id="rId11"/>
    <p:sldId id="273" r:id="rId12"/>
    <p:sldId id="270" r:id="rId13"/>
    <p:sldId id="263" r:id="rId14"/>
    <p:sldId id="264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.zhang.cn" userId="80712d26-f6c7-4284-bc6c-67d90a9c8ef3" providerId="ADAL" clId="{1D288DC5-D23D-4ABE-B1EF-3B1949B1D258}"/>
    <pc:docChg chg="undo custSel addSld modSld sldOrd modMainMaster">
      <pc:chgData name="quan.zhang.cn" userId="80712d26-f6c7-4284-bc6c-67d90a9c8ef3" providerId="ADAL" clId="{1D288DC5-D23D-4ABE-B1EF-3B1949B1D258}" dt="2020-10-07T10:02:51.252" v="1349" actId="478"/>
      <pc:docMkLst>
        <pc:docMk/>
      </pc:docMkLst>
      <pc:sldChg chg="addSp delSp modSp mod">
        <pc:chgData name="quan.zhang.cn" userId="80712d26-f6c7-4284-bc6c-67d90a9c8ef3" providerId="ADAL" clId="{1D288DC5-D23D-4ABE-B1EF-3B1949B1D258}" dt="2020-10-07T10:02:33.207" v="1342" actId="478"/>
        <pc:sldMkLst>
          <pc:docMk/>
          <pc:sldMk cId="4129183565" sldId="256"/>
        </pc:sldMkLst>
        <pc:spChg chg="mod">
          <ac:chgData name="quan.zhang.cn" userId="80712d26-f6c7-4284-bc6c-67d90a9c8ef3" providerId="ADAL" clId="{1D288DC5-D23D-4ABE-B1EF-3B1949B1D258}" dt="2020-10-07T09:07:37.213" v="17" actId="20577"/>
          <ac:spMkLst>
            <pc:docMk/>
            <pc:sldMk cId="4129183565" sldId="256"/>
            <ac:spMk id="2" creationId="{ED1EDE2A-6AE0-4B5E-9888-7A575DC214C6}"/>
          </ac:spMkLst>
        </pc:spChg>
        <pc:spChg chg="del">
          <ac:chgData name="quan.zhang.cn" userId="80712d26-f6c7-4284-bc6c-67d90a9c8ef3" providerId="ADAL" clId="{1D288DC5-D23D-4ABE-B1EF-3B1949B1D258}" dt="2020-10-07T09:07:13.311" v="4" actId="478"/>
          <ac:spMkLst>
            <pc:docMk/>
            <pc:sldMk cId="4129183565" sldId="256"/>
            <ac:spMk id="3" creationId="{E085A9D3-4BD4-45E2-A8A1-540A1A4D402F}"/>
          </ac:spMkLst>
        </pc:spChg>
        <pc:spChg chg="add mod">
          <ac:chgData name="quan.zhang.cn" userId="80712d26-f6c7-4284-bc6c-67d90a9c8ef3" providerId="ADAL" clId="{1D288DC5-D23D-4ABE-B1EF-3B1949B1D258}" dt="2020-10-07T09:08:43.617" v="68" actId="122"/>
          <ac:spMkLst>
            <pc:docMk/>
            <pc:sldMk cId="4129183565" sldId="256"/>
            <ac:spMk id="4" creationId="{2CC631E9-5533-48F1-8744-1E6B64898309}"/>
          </ac:spMkLst>
        </pc:spChg>
        <pc:spChg chg="add mod">
          <ac:chgData name="quan.zhang.cn" userId="80712d26-f6c7-4284-bc6c-67d90a9c8ef3" providerId="ADAL" clId="{1D288DC5-D23D-4ABE-B1EF-3B1949B1D258}" dt="2020-10-07T09:55:36.964" v="1317" actId="403"/>
          <ac:spMkLst>
            <pc:docMk/>
            <pc:sldMk cId="4129183565" sldId="256"/>
            <ac:spMk id="7" creationId="{DADC0656-212E-45FD-A48B-35B8FB8AE68B}"/>
          </ac:spMkLst>
        </pc:spChg>
        <pc:spChg chg="add del mod">
          <ac:chgData name="quan.zhang.cn" userId="80712d26-f6c7-4284-bc6c-67d90a9c8ef3" providerId="ADAL" clId="{1D288DC5-D23D-4ABE-B1EF-3B1949B1D258}" dt="2020-10-07T10:02:33.207" v="1342" actId="478"/>
          <ac:spMkLst>
            <pc:docMk/>
            <pc:sldMk cId="4129183565" sldId="256"/>
            <ac:spMk id="8" creationId="{2EFC36DA-0756-4F02-93AF-C2CCA7041168}"/>
          </ac:spMkLst>
        </pc:spChg>
      </pc:sldChg>
      <pc:sldChg chg="modSp mod">
        <pc:chgData name="quan.zhang.cn" userId="80712d26-f6c7-4284-bc6c-67d90a9c8ef3" providerId="ADAL" clId="{1D288DC5-D23D-4ABE-B1EF-3B1949B1D258}" dt="2020-10-07T09:09:52.569" v="123" actId="2710"/>
        <pc:sldMkLst>
          <pc:docMk/>
          <pc:sldMk cId="1574719084" sldId="257"/>
        </pc:sldMkLst>
        <pc:spChg chg="mod">
          <ac:chgData name="quan.zhang.cn" userId="80712d26-f6c7-4284-bc6c-67d90a9c8ef3" providerId="ADAL" clId="{1D288DC5-D23D-4ABE-B1EF-3B1949B1D258}" dt="2020-10-07T09:09:05.809" v="78" actId="404"/>
          <ac:spMkLst>
            <pc:docMk/>
            <pc:sldMk cId="1574719084" sldId="257"/>
            <ac:spMk id="2" creationId="{EF9B85FC-F858-49FC-98DB-DDC692327054}"/>
          </ac:spMkLst>
        </pc:spChg>
        <pc:spChg chg="mod">
          <ac:chgData name="quan.zhang.cn" userId="80712d26-f6c7-4284-bc6c-67d90a9c8ef3" providerId="ADAL" clId="{1D288DC5-D23D-4ABE-B1EF-3B1949B1D258}" dt="2020-10-07T09:09:52.569" v="123" actId="2710"/>
          <ac:spMkLst>
            <pc:docMk/>
            <pc:sldMk cId="1574719084" sldId="257"/>
            <ac:spMk id="3" creationId="{67C4ECF4-40E0-4F52-ACBC-341F26D2147F}"/>
          </ac:spMkLst>
        </pc:spChg>
      </pc:sldChg>
      <pc:sldChg chg="addSp delSp modSp add mod">
        <pc:chgData name="quan.zhang.cn" userId="80712d26-f6c7-4284-bc6c-67d90a9c8ef3" providerId="ADAL" clId="{1D288DC5-D23D-4ABE-B1EF-3B1949B1D258}" dt="2020-10-07T10:02:36.216" v="1343" actId="478"/>
        <pc:sldMkLst>
          <pc:docMk/>
          <pc:sldMk cId="1688355471" sldId="258"/>
        </pc:sldMkLst>
        <pc:spChg chg="del">
          <ac:chgData name="quan.zhang.cn" userId="80712d26-f6c7-4284-bc6c-67d90a9c8ef3" providerId="ADAL" clId="{1D288DC5-D23D-4ABE-B1EF-3B1949B1D258}" dt="2020-10-07T09:10:21.643" v="126" actId="478"/>
          <ac:spMkLst>
            <pc:docMk/>
            <pc:sldMk cId="1688355471" sldId="258"/>
            <ac:spMk id="2" creationId="{EF9B85FC-F858-49FC-98DB-DDC692327054}"/>
          </ac:spMkLst>
        </pc:spChg>
        <pc:spChg chg="del">
          <ac:chgData name="quan.zhang.cn" userId="80712d26-f6c7-4284-bc6c-67d90a9c8ef3" providerId="ADAL" clId="{1D288DC5-D23D-4ABE-B1EF-3B1949B1D258}" dt="2020-10-07T09:10:19.327" v="125" actId="478"/>
          <ac:spMkLst>
            <pc:docMk/>
            <pc:sldMk cId="1688355471" sldId="258"/>
            <ac:spMk id="3" creationId="{67C4ECF4-40E0-4F52-ACBC-341F26D2147F}"/>
          </ac:spMkLst>
        </pc:spChg>
        <pc:spChg chg="add del mod">
          <ac:chgData name="quan.zhang.cn" userId="80712d26-f6c7-4284-bc6c-67d90a9c8ef3" providerId="ADAL" clId="{1D288DC5-D23D-4ABE-B1EF-3B1949B1D258}" dt="2020-10-07T09:10:29.228" v="129" actId="478"/>
          <ac:spMkLst>
            <pc:docMk/>
            <pc:sldMk cId="1688355471" sldId="258"/>
            <ac:spMk id="5" creationId="{1DA77940-74D0-4315-B82E-BF44EAA477C3}"/>
          </ac:spMkLst>
        </pc:spChg>
        <pc:spChg chg="add del mod">
          <ac:chgData name="quan.zhang.cn" userId="80712d26-f6c7-4284-bc6c-67d90a9c8ef3" providerId="ADAL" clId="{1D288DC5-D23D-4ABE-B1EF-3B1949B1D258}" dt="2020-10-07T09:10:27.766" v="128" actId="478"/>
          <ac:spMkLst>
            <pc:docMk/>
            <pc:sldMk cId="1688355471" sldId="258"/>
            <ac:spMk id="7" creationId="{A3BFA6A4-BA29-418D-9264-40356BA9A591}"/>
          </ac:spMkLst>
        </pc:spChg>
        <pc:spChg chg="add mod">
          <ac:chgData name="quan.zhang.cn" userId="80712d26-f6c7-4284-bc6c-67d90a9c8ef3" providerId="ADAL" clId="{1D288DC5-D23D-4ABE-B1EF-3B1949B1D258}" dt="2020-10-07T09:12:19.787" v="143" actId="164"/>
          <ac:spMkLst>
            <pc:docMk/>
            <pc:sldMk cId="1688355471" sldId="258"/>
            <ac:spMk id="10" creationId="{1655DFB6-BD14-4B6F-A21E-F64170503FD5}"/>
          </ac:spMkLst>
        </pc:spChg>
        <pc:spChg chg="add mod">
          <ac:chgData name="quan.zhang.cn" userId="80712d26-f6c7-4284-bc6c-67d90a9c8ef3" providerId="ADAL" clId="{1D288DC5-D23D-4ABE-B1EF-3B1949B1D258}" dt="2020-10-07T09:12:19.787" v="143" actId="164"/>
          <ac:spMkLst>
            <pc:docMk/>
            <pc:sldMk cId="1688355471" sldId="258"/>
            <ac:spMk id="12" creationId="{C301F231-992C-40BA-A643-467A6FF115FB}"/>
          </ac:spMkLst>
        </pc:spChg>
        <pc:spChg chg="add mod">
          <ac:chgData name="quan.zhang.cn" userId="80712d26-f6c7-4284-bc6c-67d90a9c8ef3" providerId="ADAL" clId="{1D288DC5-D23D-4ABE-B1EF-3B1949B1D258}" dt="2020-10-07T09:19:30.388" v="298" actId="1076"/>
          <ac:spMkLst>
            <pc:docMk/>
            <pc:sldMk cId="1688355471" sldId="258"/>
            <ac:spMk id="14" creationId="{9DA23F9D-15D4-4781-A833-DF5C5348CAD0}"/>
          </ac:spMkLst>
        </pc:spChg>
        <pc:spChg chg="add mod">
          <ac:chgData name="quan.zhang.cn" userId="80712d26-f6c7-4284-bc6c-67d90a9c8ef3" providerId="ADAL" clId="{1D288DC5-D23D-4ABE-B1EF-3B1949B1D258}" dt="2020-10-07T09:19:30.388" v="298" actId="1076"/>
          <ac:spMkLst>
            <pc:docMk/>
            <pc:sldMk cId="1688355471" sldId="258"/>
            <ac:spMk id="16" creationId="{87659D97-F9C2-4A57-A983-A56D8EBF1901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17" creationId="{C74BDB1B-A0EF-406C-817F-40D256EDCE98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19" creationId="{66AC687F-C62A-4908-81C7-AE56E1FDA54E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21" creationId="{8C2DA175-1195-4FF2-975E-D7136DB54FB8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23" creationId="{B9D7AA49-E83E-4704-841D-DF1C898559DB}"/>
          </ac:spMkLst>
        </pc:spChg>
        <pc:spChg chg="add mod">
          <ac:chgData name="quan.zhang.cn" userId="80712d26-f6c7-4284-bc6c-67d90a9c8ef3" providerId="ADAL" clId="{1D288DC5-D23D-4ABE-B1EF-3B1949B1D258}" dt="2020-10-07T09:19:36.181" v="299" actId="1076"/>
          <ac:spMkLst>
            <pc:docMk/>
            <pc:sldMk cId="1688355471" sldId="258"/>
            <ac:spMk id="25" creationId="{86894732-51AA-4BFF-B566-1E2155647060}"/>
          </ac:spMkLst>
        </pc:spChg>
        <pc:spChg chg="add mod">
          <ac:chgData name="quan.zhang.cn" userId="80712d26-f6c7-4284-bc6c-67d90a9c8ef3" providerId="ADAL" clId="{1D288DC5-D23D-4ABE-B1EF-3B1949B1D258}" dt="2020-10-07T09:19:50.967" v="303" actId="20577"/>
          <ac:spMkLst>
            <pc:docMk/>
            <pc:sldMk cId="1688355471" sldId="258"/>
            <ac:spMk id="27" creationId="{EE341B7B-1127-408C-A362-30688314F6EA}"/>
          </ac:spMkLst>
        </pc:spChg>
        <pc:spChg chg="add mod">
          <ac:chgData name="quan.zhang.cn" userId="80712d26-f6c7-4284-bc6c-67d90a9c8ef3" providerId="ADAL" clId="{1D288DC5-D23D-4ABE-B1EF-3B1949B1D258}" dt="2020-10-07T09:20:47.676" v="331" actId="1076"/>
          <ac:spMkLst>
            <pc:docMk/>
            <pc:sldMk cId="1688355471" sldId="258"/>
            <ac:spMk id="29" creationId="{35993B73-7D2E-45A8-80F2-07DB9DD055E6}"/>
          </ac:spMkLst>
        </pc:spChg>
        <pc:spChg chg="add mod">
          <ac:chgData name="quan.zhang.cn" userId="80712d26-f6c7-4284-bc6c-67d90a9c8ef3" providerId="ADAL" clId="{1D288DC5-D23D-4ABE-B1EF-3B1949B1D258}" dt="2020-10-07T09:22:05.801" v="353" actId="1076"/>
          <ac:spMkLst>
            <pc:docMk/>
            <pc:sldMk cId="1688355471" sldId="258"/>
            <ac:spMk id="35" creationId="{60F2879E-5C71-4341-A677-B13ED40F7E14}"/>
          </ac:spMkLst>
        </pc:spChg>
        <pc:spChg chg="add mod">
          <ac:chgData name="quan.zhang.cn" userId="80712d26-f6c7-4284-bc6c-67d90a9c8ef3" providerId="ADAL" clId="{1D288DC5-D23D-4ABE-B1EF-3B1949B1D258}" dt="2020-10-07T09:22:09.120" v="354" actId="1076"/>
          <ac:spMkLst>
            <pc:docMk/>
            <pc:sldMk cId="1688355471" sldId="258"/>
            <ac:spMk id="37" creationId="{A4A19B33-663A-42ED-ADE2-544F560888A9}"/>
          </ac:spMkLst>
        </pc:spChg>
        <pc:spChg chg="add del">
          <ac:chgData name="quan.zhang.cn" userId="80712d26-f6c7-4284-bc6c-67d90a9c8ef3" providerId="ADAL" clId="{1D288DC5-D23D-4ABE-B1EF-3B1949B1D258}" dt="2020-10-07T10:02:36.216" v="1343" actId="478"/>
          <ac:spMkLst>
            <pc:docMk/>
            <pc:sldMk cId="1688355471" sldId="258"/>
            <ac:spMk id="40" creationId="{0AB54245-0665-4A1C-881C-C186B328E9A1}"/>
          </ac:spMkLst>
        </pc:spChg>
        <pc:grpChg chg="add mod">
          <ac:chgData name="quan.zhang.cn" userId="80712d26-f6c7-4284-bc6c-67d90a9c8ef3" providerId="ADAL" clId="{1D288DC5-D23D-4ABE-B1EF-3B1949B1D258}" dt="2020-10-07T09:19:30.388" v="298" actId="1076"/>
          <ac:grpSpMkLst>
            <pc:docMk/>
            <pc:sldMk cId="1688355471" sldId="258"/>
            <ac:grpSpMk id="13" creationId="{F715FEAC-B6A4-4B57-82D9-E39EAD38148C}"/>
          </ac:grpSpMkLst>
        </pc:grpChg>
        <pc:picChg chg="add mod">
          <ac:chgData name="quan.zhang.cn" userId="80712d26-f6c7-4284-bc6c-67d90a9c8ef3" providerId="ADAL" clId="{1D288DC5-D23D-4ABE-B1EF-3B1949B1D258}" dt="2020-10-07T09:11:06.845" v="131" actId="1076"/>
          <ac:picMkLst>
            <pc:docMk/>
            <pc:sldMk cId="1688355471" sldId="258"/>
            <ac:picMk id="9" creationId="{43C11FA2-0E0E-48F0-8C63-5C087138D2C6}"/>
          </ac:picMkLst>
        </pc:picChg>
        <pc:cxnChg chg="add mod">
          <ac:chgData name="quan.zhang.cn" userId="80712d26-f6c7-4284-bc6c-67d90a9c8ef3" providerId="ADAL" clId="{1D288DC5-D23D-4ABE-B1EF-3B1949B1D258}" dt="2020-10-07T09:20:59.312" v="333" actId="13822"/>
          <ac:cxnSpMkLst>
            <pc:docMk/>
            <pc:sldMk cId="1688355471" sldId="258"/>
            <ac:cxnSpMk id="31" creationId="{B6EBA17F-0B78-46FD-90B7-54C2A71678C0}"/>
          </ac:cxnSpMkLst>
        </pc:cxnChg>
        <pc:cxnChg chg="add mod">
          <ac:chgData name="quan.zhang.cn" userId="80712d26-f6c7-4284-bc6c-67d90a9c8ef3" providerId="ADAL" clId="{1D288DC5-D23D-4ABE-B1EF-3B1949B1D258}" dt="2020-10-07T09:21:18.707" v="335" actId="13822"/>
          <ac:cxnSpMkLst>
            <pc:docMk/>
            <pc:sldMk cId="1688355471" sldId="258"/>
            <ac:cxnSpMk id="33" creationId="{96449D3F-6145-4A19-807B-6CD5D7545C81}"/>
          </ac:cxnSpMkLst>
        </pc:cxnChg>
      </pc:sldChg>
      <pc:sldChg chg="addSp delSp modSp add mod">
        <pc:chgData name="quan.zhang.cn" userId="80712d26-f6c7-4284-bc6c-67d90a9c8ef3" providerId="ADAL" clId="{1D288DC5-D23D-4ABE-B1EF-3B1949B1D258}" dt="2020-10-07T10:02:39.122" v="1344" actId="478"/>
        <pc:sldMkLst>
          <pc:docMk/>
          <pc:sldMk cId="2440561496" sldId="259"/>
        </pc:sldMkLst>
        <pc:spChg chg="add mod">
          <ac:chgData name="quan.zhang.cn" userId="80712d26-f6c7-4284-bc6c-67d90a9c8ef3" providerId="ADAL" clId="{1D288DC5-D23D-4ABE-B1EF-3B1949B1D258}" dt="2020-10-07T09:57:12.165" v="1320" actId="403"/>
          <ac:spMkLst>
            <pc:docMk/>
            <pc:sldMk cId="2440561496" sldId="259"/>
            <ac:spMk id="4" creationId="{82091DEA-3997-461D-905C-82525A32539F}"/>
          </ac:spMkLst>
        </pc:spChg>
        <pc:spChg chg="del">
          <ac:chgData name="quan.zhang.cn" userId="80712d26-f6c7-4284-bc6c-67d90a9c8ef3" providerId="ADAL" clId="{1D288DC5-D23D-4ABE-B1EF-3B1949B1D258}" dt="2020-10-07T09:22:31.676" v="356" actId="478"/>
          <ac:spMkLst>
            <pc:docMk/>
            <pc:sldMk cId="2440561496" sldId="259"/>
            <ac:spMk id="5" creationId="{1DA77940-74D0-4315-B82E-BF44EAA477C3}"/>
          </ac:spMkLst>
        </pc:spChg>
        <pc:spChg chg="add mod">
          <ac:chgData name="quan.zhang.cn" userId="80712d26-f6c7-4284-bc6c-67d90a9c8ef3" providerId="ADAL" clId="{1D288DC5-D23D-4ABE-B1EF-3B1949B1D258}" dt="2020-10-07T09:36:54.941" v="900" actId="2711"/>
          <ac:spMkLst>
            <pc:docMk/>
            <pc:sldMk cId="2440561496" sldId="259"/>
            <ac:spMk id="6" creationId="{9E70D59C-64A2-472F-9EE2-3D2492268D30}"/>
          </ac:spMkLst>
        </pc:spChg>
        <pc:spChg chg="del">
          <ac:chgData name="quan.zhang.cn" userId="80712d26-f6c7-4284-bc6c-67d90a9c8ef3" providerId="ADAL" clId="{1D288DC5-D23D-4ABE-B1EF-3B1949B1D258}" dt="2020-10-07T09:22:30.461" v="355" actId="478"/>
          <ac:spMkLst>
            <pc:docMk/>
            <pc:sldMk cId="2440561496" sldId="259"/>
            <ac:spMk id="7" creationId="{A3BFA6A4-BA29-418D-9264-40356BA9A591}"/>
          </ac:spMkLst>
        </pc:spChg>
        <pc:spChg chg="add mod">
          <ac:chgData name="quan.zhang.cn" userId="80712d26-f6c7-4284-bc6c-67d90a9c8ef3" providerId="ADAL" clId="{1D288DC5-D23D-4ABE-B1EF-3B1949B1D258}" dt="2020-10-07T09:37:00.901" v="901" actId="2711"/>
          <ac:spMkLst>
            <pc:docMk/>
            <pc:sldMk cId="2440561496" sldId="259"/>
            <ac:spMk id="9" creationId="{A5D39FF2-9D65-460F-8B5C-4DDF90D21A36}"/>
          </ac:spMkLst>
        </pc:spChg>
        <pc:spChg chg="add del">
          <ac:chgData name="quan.zhang.cn" userId="80712d26-f6c7-4284-bc6c-67d90a9c8ef3" providerId="ADAL" clId="{1D288DC5-D23D-4ABE-B1EF-3B1949B1D258}" dt="2020-10-07T10:02:39.122" v="1344" actId="478"/>
          <ac:spMkLst>
            <pc:docMk/>
            <pc:sldMk cId="2440561496" sldId="259"/>
            <ac:spMk id="12" creationId="{E7D030EA-A114-45D4-BE9F-5D5E204F4C04}"/>
          </ac:spMkLst>
        </pc:spChg>
        <pc:picChg chg="add mod">
          <ac:chgData name="quan.zhang.cn" userId="80712d26-f6c7-4284-bc6c-67d90a9c8ef3" providerId="ADAL" clId="{1D288DC5-D23D-4ABE-B1EF-3B1949B1D258}" dt="2020-10-07T09:22:52.443" v="358" actId="1076"/>
          <ac:picMkLst>
            <pc:docMk/>
            <pc:sldMk cId="2440561496" sldId="259"/>
            <ac:picMk id="3" creationId="{B219B9B1-6F5C-4FDE-AA50-D3BF539B4CD5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1.423" v="1345" actId="478"/>
        <pc:sldMkLst>
          <pc:docMk/>
          <pc:sldMk cId="2769708209" sldId="260"/>
        </pc:sldMkLst>
        <pc:spChg chg="del">
          <ac:chgData name="quan.zhang.cn" userId="80712d26-f6c7-4284-bc6c-67d90a9c8ef3" providerId="ADAL" clId="{1D288DC5-D23D-4ABE-B1EF-3B1949B1D258}" dt="2020-10-07T09:26:37.314" v="492" actId="478"/>
          <ac:spMkLst>
            <pc:docMk/>
            <pc:sldMk cId="2769708209" sldId="260"/>
            <ac:spMk id="4" creationId="{82091DEA-3997-461D-905C-82525A32539F}"/>
          </ac:spMkLst>
        </pc:spChg>
        <pc:spChg chg="del">
          <ac:chgData name="quan.zhang.cn" userId="80712d26-f6c7-4284-bc6c-67d90a9c8ef3" providerId="ADAL" clId="{1D288DC5-D23D-4ABE-B1EF-3B1949B1D258}" dt="2020-10-07T09:26:38.684" v="493" actId="478"/>
          <ac:spMkLst>
            <pc:docMk/>
            <pc:sldMk cId="2769708209" sldId="260"/>
            <ac:spMk id="6" creationId="{9E70D59C-64A2-472F-9EE2-3D2492268D30}"/>
          </ac:spMkLst>
        </pc:spChg>
        <pc:spChg chg="add mod">
          <ac:chgData name="quan.zhang.cn" userId="80712d26-f6c7-4284-bc6c-67d90a9c8ef3" providerId="ADAL" clId="{1D288DC5-D23D-4ABE-B1EF-3B1949B1D258}" dt="2020-10-07T09:33:47.931" v="865" actId="2711"/>
          <ac:spMkLst>
            <pc:docMk/>
            <pc:sldMk cId="2769708209" sldId="260"/>
            <ac:spMk id="7" creationId="{9C546B36-557D-4AFB-A1AE-16AF3967EAB3}"/>
          </ac:spMkLst>
        </pc:spChg>
        <pc:spChg chg="add del mod">
          <ac:chgData name="quan.zhang.cn" userId="80712d26-f6c7-4284-bc6c-67d90a9c8ef3" providerId="ADAL" clId="{1D288DC5-D23D-4ABE-B1EF-3B1949B1D258}" dt="2020-10-07T09:28:06.016" v="562" actId="478"/>
          <ac:spMkLst>
            <pc:docMk/>
            <pc:sldMk cId="2769708209" sldId="260"/>
            <ac:spMk id="8" creationId="{EB1734DF-264A-41E0-9104-D2C10E60B0D0}"/>
          </ac:spMkLst>
        </pc:spChg>
        <pc:spChg chg="del">
          <ac:chgData name="quan.zhang.cn" userId="80712d26-f6c7-4284-bc6c-67d90a9c8ef3" providerId="ADAL" clId="{1D288DC5-D23D-4ABE-B1EF-3B1949B1D258}" dt="2020-10-07T09:26:39.812" v="494" actId="478"/>
          <ac:spMkLst>
            <pc:docMk/>
            <pc:sldMk cId="2769708209" sldId="260"/>
            <ac:spMk id="9" creationId="{A5D39FF2-9D65-460F-8B5C-4DDF90D21A36}"/>
          </ac:spMkLst>
        </pc:spChg>
        <pc:spChg chg="add del">
          <ac:chgData name="quan.zhang.cn" userId="80712d26-f6c7-4284-bc6c-67d90a9c8ef3" providerId="ADAL" clId="{1D288DC5-D23D-4ABE-B1EF-3B1949B1D258}" dt="2020-10-07T10:02:41.423" v="1345" actId="478"/>
          <ac:spMkLst>
            <pc:docMk/>
            <pc:sldMk cId="2769708209" sldId="260"/>
            <ac:spMk id="13" creationId="{19A41371-3DA1-43CE-BD03-82FE03D8C6F7}"/>
          </ac:spMkLst>
        </pc:spChg>
        <pc:picChg chg="del">
          <ac:chgData name="quan.zhang.cn" userId="80712d26-f6c7-4284-bc6c-67d90a9c8ef3" providerId="ADAL" clId="{1D288DC5-D23D-4ABE-B1EF-3B1949B1D258}" dt="2020-10-07T09:26:29.690" v="489" actId="478"/>
          <ac:picMkLst>
            <pc:docMk/>
            <pc:sldMk cId="2769708209" sldId="260"/>
            <ac:picMk id="3" creationId="{B219B9B1-6F5C-4FDE-AA50-D3BF539B4CD5}"/>
          </ac:picMkLst>
        </pc:picChg>
        <pc:picChg chg="add mod">
          <ac:chgData name="quan.zhang.cn" userId="80712d26-f6c7-4284-bc6c-67d90a9c8ef3" providerId="ADAL" clId="{1D288DC5-D23D-4ABE-B1EF-3B1949B1D258}" dt="2020-10-07T09:26:33.506" v="491" actId="1076"/>
          <ac:picMkLst>
            <pc:docMk/>
            <pc:sldMk cId="2769708209" sldId="260"/>
            <ac:picMk id="5" creationId="{0176F4FD-5214-49CF-B708-4598FB52ABB6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3.600" v="1346" actId="478"/>
        <pc:sldMkLst>
          <pc:docMk/>
          <pc:sldMk cId="837189882" sldId="261"/>
        </pc:sldMkLst>
        <pc:spChg chg="del">
          <ac:chgData name="quan.zhang.cn" userId="80712d26-f6c7-4284-bc6c-67d90a9c8ef3" providerId="ADAL" clId="{1D288DC5-D23D-4ABE-B1EF-3B1949B1D258}" dt="2020-10-07T09:34:32.832" v="870" actId="478"/>
          <ac:spMkLst>
            <pc:docMk/>
            <pc:sldMk cId="837189882" sldId="261"/>
            <ac:spMk id="7" creationId="{9C546B36-557D-4AFB-A1AE-16AF3967EAB3}"/>
          </ac:spMkLst>
        </pc:spChg>
        <pc:spChg chg="add mod">
          <ac:chgData name="quan.zhang.cn" userId="80712d26-f6c7-4284-bc6c-67d90a9c8ef3" providerId="ADAL" clId="{1D288DC5-D23D-4ABE-B1EF-3B1949B1D258}" dt="2020-10-07T09:36:24.298" v="893" actId="1076"/>
          <ac:spMkLst>
            <pc:docMk/>
            <pc:sldMk cId="837189882" sldId="261"/>
            <ac:spMk id="8" creationId="{363F71AC-DDEC-44CC-BDA0-623586BEA3DA}"/>
          </ac:spMkLst>
        </pc:spChg>
        <pc:spChg chg="add mod">
          <ac:chgData name="quan.zhang.cn" userId="80712d26-f6c7-4284-bc6c-67d90a9c8ef3" providerId="ADAL" clId="{1D288DC5-D23D-4ABE-B1EF-3B1949B1D258}" dt="2020-10-07T09:35:55.594" v="883" actId="1076"/>
          <ac:spMkLst>
            <pc:docMk/>
            <pc:sldMk cId="837189882" sldId="261"/>
            <ac:spMk id="10" creationId="{F8AEE246-FFCF-41A5-A366-9413B89C20BD}"/>
          </ac:spMkLst>
        </pc:spChg>
        <pc:spChg chg="add mod">
          <ac:chgData name="quan.zhang.cn" userId="80712d26-f6c7-4284-bc6c-67d90a9c8ef3" providerId="ADAL" clId="{1D288DC5-D23D-4ABE-B1EF-3B1949B1D258}" dt="2020-10-07T09:36:36.552" v="898" actId="20577"/>
          <ac:spMkLst>
            <pc:docMk/>
            <pc:sldMk cId="837189882" sldId="261"/>
            <ac:spMk id="11" creationId="{E8074B77-1875-4054-A153-DCDC4136900C}"/>
          </ac:spMkLst>
        </pc:spChg>
        <pc:spChg chg="add del">
          <ac:chgData name="quan.zhang.cn" userId="80712d26-f6c7-4284-bc6c-67d90a9c8ef3" providerId="ADAL" clId="{1D288DC5-D23D-4ABE-B1EF-3B1949B1D258}" dt="2020-10-07T09:36:19.513" v="890" actId="22"/>
          <ac:spMkLst>
            <pc:docMk/>
            <pc:sldMk cId="837189882" sldId="261"/>
            <ac:spMk id="13" creationId="{40BC2924-F992-4013-8D8E-26B4D81875B9}"/>
          </ac:spMkLst>
        </pc:spChg>
        <pc:spChg chg="add mod">
          <ac:chgData name="quan.zhang.cn" userId="80712d26-f6c7-4284-bc6c-67d90a9c8ef3" providerId="ADAL" clId="{1D288DC5-D23D-4ABE-B1EF-3B1949B1D258}" dt="2020-10-07T09:36:41.903" v="899" actId="1076"/>
          <ac:spMkLst>
            <pc:docMk/>
            <pc:sldMk cId="837189882" sldId="261"/>
            <ac:spMk id="15" creationId="{9045CFC6-37E1-4F3C-80DA-5C8D8D0F3DFB}"/>
          </ac:spMkLst>
        </pc:spChg>
        <pc:spChg chg="add mod">
          <ac:chgData name="quan.zhang.cn" userId="80712d26-f6c7-4284-bc6c-67d90a9c8ef3" providerId="ADAL" clId="{1D288DC5-D23D-4ABE-B1EF-3B1949B1D258}" dt="2020-10-07T09:42:26.851" v="1034" actId="1076"/>
          <ac:spMkLst>
            <pc:docMk/>
            <pc:sldMk cId="837189882" sldId="261"/>
            <ac:spMk id="17" creationId="{B7FF3896-63E6-405E-A1FA-8A67D203EBCF}"/>
          </ac:spMkLst>
        </pc:spChg>
        <pc:spChg chg="add del">
          <ac:chgData name="quan.zhang.cn" userId="80712d26-f6c7-4284-bc6c-67d90a9c8ef3" providerId="ADAL" clId="{1D288DC5-D23D-4ABE-B1EF-3B1949B1D258}" dt="2020-10-07T10:02:43.600" v="1346" actId="478"/>
          <ac:spMkLst>
            <pc:docMk/>
            <pc:sldMk cId="837189882" sldId="261"/>
            <ac:spMk id="22" creationId="{D5AAAEC1-564E-4B93-929A-82FCCE001ECF}"/>
          </ac:spMkLst>
        </pc:spChg>
        <pc:picChg chg="add mod">
          <ac:chgData name="quan.zhang.cn" userId="80712d26-f6c7-4284-bc6c-67d90a9c8ef3" providerId="ADAL" clId="{1D288DC5-D23D-4ABE-B1EF-3B1949B1D258}" dt="2020-10-07T09:34:31.029" v="869" actId="1076"/>
          <ac:picMkLst>
            <pc:docMk/>
            <pc:sldMk cId="837189882" sldId="261"/>
            <ac:picMk id="3" creationId="{0FD33D5A-44B5-40DF-ABD5-21D590C24DC1}"/>
          </ac:picMkLst>
        </pc:picChg>
        <pc:picChg chg="del">
          <ac:chgData name="quan.zhang.cn" userId="80712d26-f6c7-4284-bc6c-67d90a9c8ef3" providerId="ADAL" clId="{1D288DC5-D23D-4ABE-B1EF-3B1949B1D258}" dt="2020-10-07T09:34:04.444" v="867" actId="478"/>
          <ac:picMkLst>
            <pc:docMk/>
            <pc:sldMk cId="837189882" sldId="261"/>
            <ac:picMk id="5" creationId="{0176F4FD-5214-49CF-B708-4598FB52ABB6}"/>
          </ac:picMkLst>
        </pc:picChg>
        <pc:picChg chg="add mod">
          <ac:chgData name="quan.zhang.cn" userId="80712d26-f6c7-4284-bc6c-67d90a9c8ef3" providerId="ADAL" clId="{1D288DC5-D23D-4ABE-B1EF-3B1949B1D258}" dt="2020-10-07T09:35:06.813" v="873" actId="1076"/>
          <ac:picMkLst>
            <pc:docMk/>
            <pc:sldMk cId="837189882" sldId="261"/>
            <ac:picMk id="6" creationId="{0CFBCD5E-DD94-4B3E-85AC-1FFE5EECEB1C}"/>
          </ac:picMkLst>
        </pc:picChg>
        <pc:picChg chg="add mod">
          <ac:chgData name="quan.zhang.cn" userId="80712d26-f6c7-4284-bc6c-67d90a9c8ef3" providerId="ADAL" clId="{1D288DC5-D23D-4ABE-B1EF-3B1949B1D258}" dt="2020-10-07T09:38:59.108" v="959" actId="14100"/>
          <ac:picMkLst>
            <pc:docMk/>
            <pc:sldMk cId="837189882" sldId="261"/>
            <ac:picMk id="19" creationId="{52C32558-D218-4E2E-992A-7D9C9BD4BBA9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6.152" v="1347" actId="478"/>
        <pc:sldMkLst>
          <pc:docMk/>
          <pc:sldMk cId="1219167154" sldId="262"/>
        </pc:sldMkLst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8" creationId="{363F71AC-DDEC-44CC-BDA0-623586BEA3DA}"/>
          </ac:spMkLst>
        </pc:spChg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10" creationId="{F8AEE246-FFCF-41A5-A366-9413B89C20BD}"/>
          </ac:spMkLst>
        </pc:spChg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11" creationId="{E8074B77-1875-4054-A153-DCDC4136900C}"/>
          </ac:spMkLst>
        </pc:spChg>
        <pc:spChg chg="add del">
          <ac:chgData name="quan.zhang.cn" userId="80712d26-f6c7-4284-bc6c-67d90a9c8ef3" providerId="ADAL" clId="{1D288DC5-D23D-4ABE-B1EF-3B1949B1D258}" dt="2020-10-07T10:02:46.152" v="1347" actId="478"/>
          <ac:spMkLst>
            <pc:docMk/>
            <pc:sldMk cId="1219167154" sldId="262"/>
            <ac:spMk id="13" creationId="{BA996433-051D-4344-9E80-5C327A0FBA4D}"/>
          </ac:spMkLst>
        </pc:spChg>
        <pc:spChg chg="del">
          <ac:chgData name="quan.zhang.cn" userId="80712d26-f6c7-4284-bc6c-67d90a9c8ef3" providerId="ADAL" clId="{1D288DC5-D23D-4ABE-B1EF-3B1949B1D258}" dt="2020-10-07T09:40:00.458" v="1005" actId="478"/>
          <ac:spMkLst>
            <pc:docMk/>
            <pc:sldMk cId="1219167154" sldId="262"/>
            <ac:spMk id="15" creationId="{9045CFC6-37E1-4F3C-80DA-5C8D8D0F3DFB}"/>
          </ac:spMkLst>
        </pc:spChg>
        <pc:spChg chg="del">
          <ac:chgData name="quan.zhang.cn" userId="80712d26-f6c7-4284-bc6c-67d90a9c8ef3" providerId="ADAL" clId="{1D288DC5-D23D-4ABE-B1EF-3B1949B1D258}" dt="2020-10-07T09:40:03.423" v="1007" actId="478"/>
          <ac:spMkLst>
            <pc:docMk/>
            <pc:sldMk cId="1219167154" sldId="262"/>
            <ac:spMk id="17" creationId="{B7FF3896-63E6-405E-A1FA-8A67D203EBCF}"/>
          </ac:spMkLst>
        </pc:spChg>
        <pc:picChg chg="del">
          <ac:chgData name="quan.zhang.cn" userId="80712d26-f6c7-4284-bc6c-67d90a9c8ef3" providerId="ADAL" clId="{1D288DC5-D23D-4ABE-B1EF-3B1949B1D258}" dt="2020-10-07T09:40:01.449" v="1006" actId="478"/>
          <ac:picMkLst>
            <pc:docMk/>
            <pc:sldMk cId="1219167154" sldId="262"/>
            <ac:picMk id="3" creationId="{0FD33D5A-44B5-40DF-ABD5-21D590C24DC1}"/>
          </ac:picMkLst>
        </pc:picChg>
        <pc:picChg chg="add mod">
          <ac:chgData name="quan.zhang.cn" userId="80712d26-f6c7-4284-bc6c-67d90a9c8ef3" providerId="ADAL" clId="{1D288DC5-D23D-4ABE-B1EF-3B1949B1D258}" dt="2020-10-07T09:40:39.704" v="1009" actId="1076"/>
          <ac:picMkLst>
            <pc:docMk/>
            <pc:sldMk cId="1219167154" sldId="262"/>
            <ac:picMk id="4" creationId="{C006AB80-D3EA-4467-BE7F-0F950E5907B5}"/>
          </ac:picMkLst>
        </pc:picChg>
        <pc:picChg chg="del">
          <ac:chgData name="quan.zhang.cn" userId="80712d26-f6c7-4284-bc6c-67d90a9c8ef3" providerId="ADAL" clId="{1D288DC5-D23D-4ABE-B1EF-3B1949B1D258}" dt="2020-10-07T09:39:59.010" v="1004" actId="478"/>
          <ac:picMkLst>
            <pc:docMk/>
            <pc:sldMk cId="1219167154" sldId="262"/>
            <ac:picMk id="6" creationId="{0CFBCD5E-DD94-4B3E-85AC-1FFE5EECEB1C}"/>
          </ac:picMkLst>
        </pc:picChg>
        <pc:picChg chg="add mod">
          <ac:chgData name="quan.zhang.cn" userId="80712d26-f6c7-4284-bc6c-67d90a9c8ef3" providerId="ADAL" clId="{1D288DC5-D23D-4ABE-B1EF-3B1949B1D258}" dt="2020-10-07T09:41:23.873" v="1019" actId="1076"/>
          <ac:picMkLst>
            <pc:docMk/>
            <pc:sldMk cId="1219167154" sldId="262"/>
            <ac:picMk id="7" creationId="{59368748-41FA-493A-A81D-E94CE0012085}"/>
          </ac:picMkLst>
        </pc:picChg>
        <pc:picChg chg="add del mod">
          <ac:chgData name="quan.zhang.cn" userId="80712d26-f6c7-4284-bc6c-67d90a9c8ef3" providerId="ADAL" clId="{1D288DC5-D23D-4ABE-B1EF-3B1949B1D258}" dt="2020-10-07T09:41:20.163" v="1018" actId="478"/>
          <ac:picMkLst>
            <pc:docMk/>
            <pc:sldMk cId="1219167154" sldId="262"/>
            <ac:picMk id="9" creationId="{61547947-8DAF-4FD3-8370-86A124040FB8}"/>
          </ac:picMkLst>
        </pc:picChg>
        <pc:picChg chg="del">
          <ac:chgData name="quan.zhang.cn" userId="80712d26-f6c7-4284-bc6c-67d90a9c8ef3" providerId="ADAL" clId="{1D288DC5-D23D-4ABE-B1EF-3B1949B1D258}" dt="2020-10-07T09:40:03.423" v="1007" actId="478"/>
          <ac:picMkLst>
            <pc:docMk/>
            <pc:sldMk cId="1219167154" sldId="262"/>
            <ac:picMk id="19" creationId="{52C32558-D218-4E2E-992A-7D9C9BD4BBA9}"/>
          </ac:picMkLst>
        </pc:picChg>
      </pc:sldChg>
      <pc:sldChg chg="addSp delSp modSp add mod">
        <pc:chgData name="quan.zhang.cn" userId="80712d26-f6c7-4284-bc6c-67d90a9c8ef3" providerId="ADAL" clId="{1D288DC5-D23D-4ABE-B1EF-3B1949B1D258}" dt="2020-10-07T10:02:48.487" v="1348" actId="478"/>
        <pc:sldMkLst>
          <pc:docMk/>
          <pc:sldMk cId="649774877" sldId="263"/>
        </pc:sldMkLst>
        <pc:spChg chg="add mod">
          <ac:chgData name="quan.zhang.cn" userId="80712d26-f6c7-4284-bc6c-67d90a9c8ef3" providerId="ADAL" clId="{1D288DC5-D23D-4ABE-B1EF-3B1949B1D258}" dt="2020-10-07T09:42:12.348" v="1029" actId="1582"/>
          <ac:spMkLst>
            <pc:docMk/>
            <pc:sldMk cId="649774877" sldId="263"/>
            <ac:spMk id="3" creationId="{EB6FFFD4-AD0A-4328-AA2A-3A6BA0456ED3}"/>
          </ac:spMkLst>
        </pc:spChg>
        <pc:spChg chg="add mod">
          <ac:chgData name="quan.zhang.cn" userId="80712d26-f6c7-4284-bc6c-67d90a9c8ef3" providerId="ADAL" clId="{1D288DC5-D23D-4ABE-B1EF-3B1949B1D258}" dt="2020-10-07T09:42:18.051" v="1031" actId="1076"/>
          <ac:spMkLst>
            <pc:docMk/>
            <pc:sldMk cId="649774877" sldId="263"/>
            <ac:spMk id="6" creationId="{D8E36573-C790-4BDD-8EA1-6FE9B453C27F}"/>
          </ac:spMkLst>
        </pc:spChg>
        <pc:spChg chg="add mod">
          <ac:chgData name="quan.zhang.cn" userId="80712d26-f6c7-4284-bc6c-67d90a9c8ef3" providerId="ADAL" clId="{1D288DC5-D23D-4ABE-B1EF-3B1949B1D258}" dt="2020-10-07T09:42:22.244" v="1033" actId="1076"/>
          <ac:spMkLst>
            <pc:docMk/>
            <pc:sldMk cId="649774877" sldId="263"/>
            <ac:spMk id="10" creationId="{3DA7D1FF-FCF6-429D-BFC1-62561A8FC31D}"/>
          </ac:spMkLst>
        </pc:spChg>
        <pc:spChg chg="add mod">
          <ac:chgData name="quan.zhang.cn" userId="80712d26-f6c7-4284-bc6c-67d90a9c8ef3" providerId="ADAL" clId="{1D288DC5-D23D-4ABE-B1EF-3B1949B1D258}" dt="2020-10-07T09:43:57.775" v="1144" actId="1076"/>
          <ac:spMkLst>
            <pc:docMk/>
            <pc:sldMk cId="649774877" sldId="263"/>
            <ac:spMk id="12" creationId="{3ECFB165-FAA3-44A2-956A-025A1E0B72FE}"/>
          </ac:spMkLst>
        </pc:spChg>
        <pc:spChg chg="add del">
          <ac:chgData name="quan.zhang.cn" userId="80712d26-f6c7-4284-bc6c-67d90a9c8ef3" providerId="ADAL" clId="{1D288DC5-D23D-4ABE-B1EF-3B1949B1D258}" dt="2020-10-07T10:02:48.487" v="1348" actId="478"/>
          <ac:spMkLst>
            <pc:docMk/>
            <pc:sldMk cId="649774877" sldId="263"/>
            <ac:spMk id="15" creationId="{68577113-3D0C-479D-8DA2-7DB82006065C}"/>
          </ac:spMkLst>
        </pc:spChg>
        <pc:picChg chg="add mod">
          <ac:chgData name="quan.zhang.cn" userId="80712d26-f6c7-4284-bc6c-67d90a9c8ef3" providerId="ADAL" clId="{1D288DC5-D23D-4ABE-B1EF-3B1949B1D258}" dt="2020-10-07T09:41:44.434" v="1025" actId="1076"/>
          <ac:picMkLst>
            <pc:docMk/>
            <pc:sldMk cId="649774877" sldId="263"/>
            <ac:picMk id="2" creationId="{69D990C7-C317-4484-B766-77D31DBBE592}"/>
          </ac:picMkLst>
        </pc:picChg>
        <pc:picChg chg="del">
          <ac:chgData name="quan.zhang.cn" userId="80712d26-f6c7-4284-bc6c-67d90a9c8ef3" providerId="ADAL" clId="{1D288DC5-D23D-4ABE-B1EF-3B1949B1D258}" dt="2020-10-07T09:41:27.234" v="1021" actId="478"/>
          <ac:picMkLst>
            <pc:docMk/>
            <pc:sldMk cId="649774877" sldId="263"/>
            <ac:picMk id="7" creationId="{59368748-41FA-493A-A81D-E94CE0012085}"/>
          </ac:picMkLst>
        </pc:picChg>
      </pc:sldChg>
      <pc:sldChg chg="addSp delSp modSp add mod ord">
        <pc:chgData name="quan.zhang.cn" userId="80712d26-f6c7-4284-bc6c-67d90a9c8ef3" providerId="ADAL" clId="{1D288DC5-D23D-4ABE-B1EF-3B1949B1D258}" dt="2020-10-07T10:02:51.252" v="1349" actId="478"/>
        <pc:sldMkLst>
          <pc:docMk/>
          <pc:sldMk cId="604815500" sldId="264"/>
        </pc:sldMkLst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8" creationId="{C72B5C86-DBB2-4279-B7F4-F4B9C92223C0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0" creationId="{FA53751F-D841-4EE5-9757-E947B50DFB51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2" creationId="{8DC86DE9-9584-4585-9ADC-C69623778327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4" creationId="{D5B6CB6F-7FD9-4171-93E3-4883F3987686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6" creationId="{F10A3F1C-05E3-4F4B-96BD-AECD068C40B1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18" creationId="{C70DB2C6-D4B7-47C1-B361-3028076F5D54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20" creationId="{9A5FBF7E-B84B-4DB9-9D35-4ACE37E63792}"/>
          </ac:spMkLst>
        </pc:spChg>
        <pc:spChg chg="add del mod">
          <ac:chgData name="quan.zhang.cn" userId="80712d26-f6c7-4284-bc6c-67d90a9c8ef3" providerId="ADAL" clId="{1D288DC5-D23D-4ABE-B1EF-3B1949B1D258}" dt="2020-10-07T09:46:20.863" v="1181" actId="478"/>
          <ac:spMkLst>
            <pc:docMk/>
            <pc:sldMk cId="604815500" sldId="264"/>
            <ac:spMk id="22" creationId="{B768AC4D-8B4F-4C2F-87C1-EB364231DA4C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3" creationId="{1181F658-66A6-4E9A-B669-E1E2C17ED26E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5" creationId="{37F6E409-E69E-4F22-BDC9-537C491B727D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7" creationId="{DAF1AAD1-D37F-4CFA-A31A-61FB5BB3B1B8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29" creationId="{3B28B674-4915-4665-835B-D8246E2CC0AE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31" creationId="{78ABEB06-8F9A-427C-AE40-A2DFA4E99B91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33" creationId="{E57D59C2-38FD-4FCD-9332-7AF0A486D1AB}"/>
          </ac:spMkLst>
        </pc:spChg>
        <pc:spChg chg="add del">
          <ac:chgData name="quan.zhang.cn" userId="80712d26-f6c7-4284-bc6c-67d90a9c8ef3" providerId="ADAL" clId="{1D288DC5-D23D-4ABE-B1EF-3B1949B1D258}" dt="2020-10-07T09:47:38.201" v="1205" actId="478"/>
          <ac:spMkLst>
            <pc:docMk/>
            <pc:sldMk cId="604815500" sldId="264"/>
            <ac:spMk id="35" creationId="{0B480F1A-2432-4CD3-AECD-3F5EFCD9C1C8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37" creationId="{5142C455-4B52-492C-9F51-C3A598AFB987}"/>
          </ac:spMkLst>
        </pc:spChg>
        <pc:spChg chg="add del">
          <ac:chgData name="quan.zhang.cn" userId="80712d26-f6c7-4284-bc6c-67d90a9c8ef3" providerId="ADAL" clId="{1D288DC5-D23D-4ABE-B1EF-3B1949B1D258}" dt="2020-10-07T09:47:55.275" v="1210" actId="478"/>
          <ac:spMkLst>
            <pc:docMk/>
            <pc:sldMk cId="604815500" sldId="264"/>
            <ac:spMk id="39" creationId="{33DCD498-9061-495E-82EA-09E39193346C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1" creationId="{6D9AF6F2-2D4B-4AB1-994B-34B1838CF686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3" creationId="{7362344C-5A26-49A8-9881-59DE502356AB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5" creationId="{33F5E898-D922-433F-9374-B034294440B3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7" creationId="{C4C66522-9C91-4902-9D2E-5619EBB02624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49" creationId="{366AF347-3AB9-435D-A97E-2BACE8D11B48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1" creationId="{D669DF6D-79D5-4FAA-86E0-323066CA663C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3" creationId="{5EA321D6-4B24-496C-B14B-D9DC3C21D5D7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5" creationId="{CFAB2AA8-2804-410B-ABB0-B50725357011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7" creationId="{A2214E3F-5200-40A3-81F1-C13A10373B2B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58" creationId="{144CA560-5379-4AB7-AE49-80515913F395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60" creationId="{97C3E65D-45DC-4A51-A5CB-8F0105B2E524}"/>
          </ac:spMkLst>
        </pc:spChg>
        <pc:spChg chg="add mod">
          <ac:chgData name="quan.zhang.cn" userId="80712d26-f6c7-4284-bc6c-67d90a9c8ef3" providerId="ADAL" clId="{1D288DC5-D23D-4ABE-B1EF-3B1949B1D258}" dt="2020-10-07T09:52:47.492" v="1287" actId="1076"/>
          <ac:spMkLst>
            <pc:docMk/>
            <pc:sldMk cId="604815500" sldId="264"/>
            <ac:spMk id="62" creationId="{52E52111-DB2A-47CE-BF29-C798524FDD3F}"/>
          </ac:spMkLst>
        </pc:spChg>
        <pc:spChg chg="add mod">
          <ac:chgData name="quan.zhang.cn" userId="80712d26-f6c7-4284-bc6c-67d90a9c8ef3" providerId="ADAL" clId="{1D288DC5-D23D-4ABE-B1EF-3B1949B1D258}" dt="2020-10-07T09:53:00.731" v="1292" actId="1076"/>
          <ac:spMkLst>
            <pc:docMk/>
            <pc:sldMk cId="604815500" sldId="264"/>
            <ac:spMk id="64" creationId="{B0000218-E87F-40F4-A6FD-80EE7F564686}"/>
          </ac:spMkLst>
        </pc:spChg>
        <pc:spChg chg="add mod">
          <ac:chgData name="quan.zhang.cn" userId="80712d26-f6c7-4284-bc6c-67d90a9c8ef3" providerId="ADAL" clId="{1D288DC5-D23D-4ABE-B1EF-3B1949B1D258}" dt="2020-10-07T09:53:06.979" v="1294" actId="1076"/>
          <ac:spMkLst>
            <pc:docMk/>
            <pc:sldMk cId="604815500" sldId="264"/>
            <ac:spMk id="66" creationId="{9384668F-CCBB-4499-8E4C-86311971066A}"/>
          </ac:spMkLst>
        </pc:spChg>
        <pc:spChg chg="add del">
          <ac:chgData name="quan.zhang.cn" userId="80712d26-f6c7-4284-bc6c-67d90a9c8ef3" providerId="ADAL" clId="{1D288DC5-D23D-4ABE-B1EF-3B1949B1D258}" dt="2020-10-07T10:02:51.252" v="1349" actId="478"/>
          <ac:spMkLst>
            <pc:docMk/>
            <pc:sldMk cId="604815500" sldId="264"/>
            <ac:spMk id="69" creationId="{12A82FF0-D3A6-4D5A-ADFF-71285A0A1A9A}"/>
          </ac:spMkLst>
        </pc:spChg>
        <pc:picChg chg="add mod">
          <ac:chgData name="quan.zhang.cn" userId="80712d26-f6c7-4284-bc6c-67d90a9c8ef3" providerId="ADAL" clId="{1D288DC5-D23D-4ABE-B1EF-3B1949B1D258}" dt="2020-10-07T09:52:47.492" v="1287" actId="1076"/>
          <ac:picMkLst>
            <pc:docMk/>
            <pc:sldMk cId="604815500" sldId="264"/>
            <ac:picMk id="2" creationId="{1D109497-F7B2-41ED-9F7B-F0589C290997}"/>
          </ac:picMkLst>
        </pc:picChg>
        <pc:picChg chg="add mod">
          <ac:chgData name="quan.zhang.cn" userId="80712d26-f6c7-4284-bc6c-67d90a9c8ef3" providerId="ADAL" clId="{1D288DC5-D23D-4ABE-B1EF-3B1949B1D258}" dt="2020-10-07T09:52:47.492" v="1287" actId="1076"/>
          <ac:picMkLst>
            <pc:docMk/>
            <pc:sldMk cId="604815500" sldId="264"/>
            <ac:picMk id="3" creationId="{FBD7D427-8707-4918-B74E-D478FAB466D6}"/>
          </ac:picMkLst>
        </pc:picChg>
        <pc:picChg chg="mod">
          <ac:chgData name="quan.zhang.cn" userId="80712d26-f6c7-4284-bc6c-67d90a9c8ef3" providerId="ADAL" clId="{1D288DC5-D23D-4ABE-B1EF-3B1949B1D258}" dt="2020-10-07T09:52:47.492" v="1287" actId="1076"/>
          <ac:picMkLst>
            <pc:docMk/>
            <pc:sldMk cId="604815500" sldId="264"/>
            <ac:picMk id="7" creationId="{59368748-41FA-493A-A81D-E94CE0012085}"/>
          </ac:picMkLst>
        </pc:picChg>
      </pc:sldChg>
      <pc:sldMasterChg chg="modSldLayout">
        <pc:chgData name="quan.zhang.cn" userId="80712d26-f6c7-4284-bc6c-67d90a9c8ef3" providerId="ADAL" clId="{1D288DC5-D23D-4ABE-B1EF-3B1949B1D258}" dt="2020-10-07T09:54:29.669" v="1300" actId="14100"/>
        <pc:sldMasterMkLst>
          <pc:docMk/>
          <pc:sldMasterMk cId="4020185592" sldId="2147483648"/>
        </pc:sldMasterMkLst>
        <pc:sldLayoutChg chg="delSp modSp mod">
          <pc:chgData name="quan.zhang.cn" userId="80712d26-f6c7-4284-bc6c-67d90a9c8ef3" providerId="ADAL" clId="{1D288DC5-D23D-4ABE-B1EF-3B1949B1D258}" dt="2020-10-07T09:54:29.669" v="1300" actId="14100"/>
          <pc:sldLayoutMkLst>
            <pc:docMk/>
            <pc:sldMasterMk cId="4020185592" sldId="2147483648"/>
            <pc:sldLayoutMk cId="3419800714" sldId="2147483650"/>
          </pc:sldLayoutMkLst>
          <pc:spChg chg="del">
            <ac:chgData name="quan.zhang.cn" userId="80712d26-f6c7-4284-bc6c-67d90a9c8ef3" providerId="ADAL" clId="{1D288DC5-D23D-4ABE-B1EF-3B1949B1D258}" dt="2020-10-07T09:54:14.557" v="1295" actId="478"/>
            <ac:spMkLst>
              <pc:docMk/>
              <pc:sldMasterMk cId="4020185592" sldId="2147483648"/>
              <pc:sldLayoutMk cId="3419800714" sldId="2147483650"/>
              <ac:spMk id="4" creationId="{C39B5F1C-D363-4319-A62E-E0A303CB0882}"/>
            </ac:spMkLst>
          </pc:spChg>
          <pc:spChg chg="mod">
            <ac:chgData name="quan.zhang.cn" userId="80712d26-f6c7-4284-bc6c-67d90a9c8ef3" providerId="ADAL" clId="{1D288DC5-D23D-4ABE-B1EF-3B1949B1D258}" dt="2020-10-07T09:54:29.669" v="1300" actId="14100"/>
            <ac:spMkLst>
              <pc:docMk/>
              <pc:sldMasterMk cId="4020185592" sldId="2147483648"/>
              <pc:sldLayoutMk cId="3419800714" sldId="2147483650"/>
              <ac:spMk id="6" creationId="{C615B047-614F-4388-A3A0-F43FD119C7D1}"/>
            </ac:spMkLst>
          </pc:spChg>
        </pc:sldLayoutChg>
      </pc:sldMasterChg>
    </pc:docChg>
  </pc:docChgLst>
  <pc:docChgLst>
    <pc:chgData name="quan.zhang.cn" userId="80712d26-f6c7-4284-bc6c-67d90a9c8ef3" providerId="ADAL" clId="{9A79C241-272C-44D4-8748-4FA1E8BB51ED}"/>
    <pc:docChg chg="undo custSel addSld modMainMaster">
      <pc:chgData name="quan.zhang.cn" userId="80712d26-f6c7-4284-bc6c-67d90a9c8ef3" providerId="ADAL" clId="{9A79C241-272C-44D4-8748-4FA1E8BB51ED}" dt="2020-09-24T01:08:50.554" v="9" actId="680"/>
      <pc:docMkLst>
        <pc:docMk/>
      </pc:docMkLst>
      <pc:sldChg chg="new">
        <pc:chgData name="quan.zhang.cn" userId="80712d26-f6c7-4284-bc6c-67d90a9c8ef3" providerId="ADAL" clId="{9A79C241-272C-44D4-8748-4FA1E8BB51ED}" dt="2020-09-24T01:08:28.293" v="8" actId="680"/>
        <pc:sldMkLst>
          <pc:docMk/>
          <pc:sldMk cId="4129183565" sldId="256"/>
        </pc:sldMkLst>
      </pc:sldChg>
      <pc:sldChg chg="new">
        <pc:chgData name="quan.zhang.cn" userId="80712d26-f6c7-4284-bc6c-67d90a9c8ef3" providerId="ADAL" clId="{9A79C241-272C-44D4-8748-4FA1E8BB51ED}" dt="2020-09-24T01:08:50.554" v="9" actId="680"/>
        <pc:sldMkLst>
          <pc:docMk/>
          <pc:sldMk cId="1574719084" sldId="257"/>
        </pc:sldMkLst>
      </pc:sldChg>
      <pc:sldMasterChg chg="addSp delSp modSp mod modSldLayout">
        <pc:chgData name="quan.zhang.cn" userId="80712d26-f6c7-4284-bc6c-67d90a9c8ef3" providerId="ADAL" clId="{9A79C241-272C-44D4-8748-4FA1E8BB51ED}" dt="2020-09-24T01:08:23.190" v="7" actId="1076"/>
        <pc:sldMasterMkLst>
          <pc:docMk/>
          <pc:sldMasterMk cId="4020185592" sldId="2147483648"/>
        </pc:sldMasterMkLst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2" creationId="{33A64BF6-C244-4D22-815C-D312652E0E9C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3" creationId="{668F3E40-6B19-41FC-A7E8-5229EAF22D33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4" creationId="{DF34237A-D65F-4C1B-A3CE-AE3F59C516B2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5" creationId="{1F5653D7-94B5-418F-A48E-FB7AB34772D4}"/>
          </ac:spMkLst>
        </pc:spChg>
        <pc:spChg chg="mod">
          <ac:chgData name="quan.zhang.cn" userId="80712d26-f6c7-4284-bc6c-67d90a9c8ef3" providerId="ADAL" clId="{9A79C241-272C-44D4-8748-4FA1E8BB51ED}" dt="2020-09-24T01:08:00.835" v="2"/>
          <ac:spMkLst>
            <pc:docMk/>
            <pc:sldMasterMk cId="4020185592" sldId="2147483648"/>
            <ac:spMk id="6" creationId="{B62D34D0-C70D-468B-9984-81C38C3EE429}"/>
          </ac:spMkLst>
        </pc:spChg>
        <pc:picChg chg="add del">
          <ac:chgData name="quan.zhang.cn" userId="80712d26-f6c7-4284-bc6c-67d90a9c8ef3" providerId="ADAL" clId="{9A79C241-272C-44D4-8748-4FA1E8BB51ED}" dt="2020-09-24T01:07:53.357" v="1" actId="22"/>
          <ac:picMkLst>
            <pc:docMk/>
            <pc:sldMasterMk cId="4020185592" sldId="2147483648"/>
            <ac:picMk id="8" creationId="{15455FB0-74B0-4A74-B6E3-D0824F5BD327}"/>
          </ac:picMkLst>
        </pc:picChg>
        <pc:picChg chg="add del">
          <ac:chgData name="quan.zhang.cn" userId="80712d26-f6c7-4284-bc6c-67d90a9c8ef3" providerId="ADAL" clId="{9A79C241-272C-44D4-8748-4FA1E8BB51ED}" dt="2020-09-24T01:07:53.357" v="1" actId="22"/>
          <ac:picMkLst>
            <pc:docMk/>
            <pc:sldMasterMk cId="4020185592" sldId="2147483648"/>
            <ac:picMk id="10" creationId="{13FF3C49-D607-4827-9D5B-48E858B8737A}"/>
          </ac:picMkLst>
        </pc:picChg>
        <pc:picChg chg="add mod">
          <ac:chgData name="quan.zhang.cn" userId="80712d26-f6c7-4284-bc6c-67d90a9c8ef3" providerId="ADAL" clId="{9A79C241-272C-44D4-8748-4FA1E8BB51ED}" dt="2020-09-24T01:08:23.190" v="7" actId="1076"/>
          <ac:picMkLst>
            <pc:docMk/>
            <pc:sldMasterMk cId="4020185592" sldId="2147483648"/>
            <ac:picMk id="12" creationId="{B41564DE-0DBE-477C-A312-D1344BEB3FE7}"/>
          </ac:picMkLst>
        </pc:picChg>
        <pc:picChg chg="add mod">
          <ac:chgData name="quan.zhang.cn" userId="80712d26-f6c7-4284-bc6c-67d90a9c8ef3" providerId="ADAL" clId="{9A79C241-272C-44D4-8748-4FA1E8BB51ED}" dt="2020-09-24T01:08:11.662" v="5" actId="1076"/>
          <ac:picMkLst>
            <pc:docMk/>
            <pc:sldMasterMk cId="4020185592" sldId="2147483648"/>
            <ac:picMk id="14" creationId="{937A216D-C945-4E4A-904C-EDDE05B3FFD2}"/>
          </ac:picMkLst>
        </pc:pic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3496284751" sldId="2147483649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3496284751" sldId="2147483649"/>
              <ac:spMk id="2" creationId="{72D4CE44-E0FA-467F-8496-581D872978D8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3496284751" sldId="2147483649"/>
              <ac:spMk id="3" creationId="{1347D26D-A291-448B-BB5D-05C7451B74FA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652092441" sldId="2147483651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2092441" sldId="2147483651"/>
              <ac:spMk id="2" creationId="{E1BEE382-7605-4883-8E7F-1A8EB91D1AC2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2092441" sldId="2147483651"/>
              <ac:spMk id="3" creationId="{D2E69BED-2FC3-4287-843F-5761C9CFCCC2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711977079" sldId="2147483652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711977079" sldId="2147483652"/>
              <ac:spMk id="3" creationId="{29950DBF-9142-4DB6-9E22-4C9CC624A6E1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711977079" sldId="2147483652"/>
              <ac:spMk id="4" creationId="{8FC41661-7F0D-4302-AD44-09F945920F49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294798898" sldId="2147483653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2" creationId="{672DEC29-646D-48C2-BCC3-89EF71DC42EA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3" creationId="{61A6EB10-D577-48A3-8EB9-2E6D4FF4F4C8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4" creationId="{64A81046-2F6C-4702-8964-B4F621683947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5" creationId="{A6D4A4B9-F471-473B-93BC-34FBA5620550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294798898" sldId="2147483653"/>
              <ac:spMk id="6" creationId="{3F19B335-5CF3-474B-A4A7-0F6527E16E12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427344614" sldId="2147483656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427344614" sldId="2147483656"/>
              <ac:spMk id="2" creationId="{1168DC0B-DAB6-4CC9-92DC-4453958E6287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427344614" sldId="2147483656"/>
              <ac:spMk id="3" creationId="{D02D7BA3-754E-494D-B8F1-2146C9F00BCE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427344614" sldId="2147483656"/>
              <ac:spMk id="4" creationId="{9A7193F7-78ED-4789-906F-1C5D288CE916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892347224" sldId="2147483657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892347224" sldId="2147483657"/>
              <ac:spMk id="2" creationId="{4CA6E0D9-63BE-40AC-AC55-EFB1F8AC59C5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892347224" sldId="2147483657"/>
              <ac:spMk id="3" creationId="{20E75D64-D4A7-4029-8B5C-DF6B35097886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892347224" sldId="2147483657"/>
              <ac:spMk id="4" creationId="{3955A8FC-6730-41E8-87DF-B15304E81539}"/>
            </ac:spMkLst>
          </pc:spChg>
        </pc:sldLayoutChg>
        <pc:sldLayoutChg chg="modSp">
          <pc:chgData name="quan.zhang.cn" userId="80712d26-f6c7-4284-bc6c-67d90a9c8ef3" providerId="ADAL" clId="{9A79C241-272C-44D4-8748-4FA1E8BB51ED}" dt="2020-09-24T01:08:00.835" v="2"/>
          <pc:sldLayoutMkLst>
            <pc:docMk/>
            <pc:sldMasterMk cId="4020185592" sldId="2147483648"/>
            <pc:sldLayoutMk cId="1650324934" sldId="2147483659"/>
          </pc:sldLayoutMkLst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0324934" sldId="2147483659"/>
              <ac:spMk id="2" creationId="{AD5B4E0C-EEAC-4282-83B2-F40CC7EB6864}"/>
            </ac:spMkLst>
          </pc:spChg>
          <pc:spChg chg="mod">
            <ac:chgData name="quan.zhang.cn" userId="80712d26-f6c7-4284-bc6c-67d90a9c8ef3" providerId="ADAL" clId="{9A79C241-272C-44D4-8748-4FA1E8BB51ED}" dt="2020-09-24T01:08:00.835" v="2"/>
            <ac:spMkLst>
              <pc:docMk/>
              <pc:sldMasterMk cId="4020185592" sldId="2147483648"/>
              <pc:sldLayoutMk cId="1650324934" sldId="2147483659"/>
              <ac:spMk id="3" creationId="{FB3B6959-4DFD-45DE-8753-E7BD61671B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F900-31BA-4004-B63B-7E6C57FC4F41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9196-B687-49D5-A0D2-C35E440BA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3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CE44-E0FA-467F-8496-581D8729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47D26D-A291-448B-BB5D-05C7451B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7C6B2-1D02-45A9-8E18-EC6171CE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4CEF7-ADE7-47B6-B071-5CFEC30B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9995-7783-4BE6-82EC-FAA82C67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DD624-CDE2-4F1A-9AF9-891DE303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0CAE4-A867-4406-84D9-DAF91F029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2364-DAD8-431A-837E-6577F2F4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0F2E2-730E-46D5-A158-17EEA93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1B34C-213F-47F8-A389-0B457D8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8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B4E0C-EEAC-4282-83B2-F40CC7EB6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B6959-4DFD-45DE-8753-E7BD6167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F46B-A496-4916-A77A-9507F546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FB16C-3BDA-42D2-BA11-E8DF82D0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6647-0AAA-40A3-8B11-B2F51137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F6FD-EB10-4B73-A604-318F7E5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40F5-B3A4-4811-8E14-E794E3AB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357EB-9A4A-487E-BEB6-DA6F87E7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5B047-614F-4388-A3A0-F43FD119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49" y="6356351"/>
            <a:ext cx="476581" cy="365125"/>
          </a:xfrm>
        </p:spPr>
        <p:txBody>
          <a:bodyPr/>
          <a:lstStyle>
            <a:lvl1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684914D-8CE2-4215-93C9-6904F5E1B2C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E382-7605-4883-8E7F-1A8EB91D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69BED-2FC3-4287-843F-5761C9CF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924C1-B79A-455E-8623-7C04DA19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22F97-00D1-4BA6-9ABE-AB7AA80E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8F214-0738-4409-BBE6-2135101B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9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E572-8EFB-4FB3-B73F-B1D11546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50DBF-9142-4DB6-9E22-4C9CC624A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1661-7F0D-4302-AD44-09F945920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73311-FA98-42DF-A9A6-6033A63E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6B31F-4476-404E-BA29-EA572E55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5E463-47E1-4359-8FF6-D290C85C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C29-646D-48C2-BCC3-89EF71DC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6EB10-D577-48A3-8EB9-2E6D4FF4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81046-2F6C-4702-8964-B4F62168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D4A4B9-F471-473B-93BC-34FBA5620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9B335-5CF3-474B-A4A7-0F6527E16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B99CB-63E4-4929-ABFA-3ED876F4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B4C2D5-F828-4CBD-B29F-9E6F3FD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A6252-5F7C-4288-AFAE-3A5E7AA3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B5E06-0C90-4B33-8BE3-CFF392D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3F519-3C6B-4A9A-85A8-78A35D1D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24597-3EA2-428C-B3F8-48FA1AEE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1008F-E4FF-4118-8EAA-21E734AC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1FAC4-AC55-4A19-B544-DD100E3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4863DC-D9C9-45BD-8971-C67DE9FF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D65F-742B-4FFF-A042-4FE9F65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8DC0B-DAB6-4CC9-92DC-4453958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D7BA3-754E-494D-B8F1-2146C9F0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193F7-78ED-4789-906F-1C5D288CE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ADF13-E625-424A-963C-F0F0F6D0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6405B-9B3F-4B7A-9668-194470B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F35A1-244F-423F-9902-12E4E582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4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6E0D9-63BE-40AC-AC55-EFB1F8AC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75D64-D4A7-4029-8B5C-DF6B35097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5A8FC-6730-41E8-87DF-B15304E8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99ABA-F8A7-4E56-9F3D-EBE64E91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A7279-5B38-40A4-84C2-F3880D43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CF511-F2AD-45DD-ABBE-684BF7A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64BF6-C244-4D22-815C-D312652E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F3E40-6B19-41FC-A7E8-5229EAF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4237A-D65F-4C1B-A3CE-AE3F59C5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653D7-94B5-418F-A48E-FB7AB3477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34D0-C70D-468B-9984-81C38C3EE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914D-8CE2-4215-93C9-6904F5E1B2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1564DE-0DBE-477C-A312-D1344BEB3F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00" y="5277965"/>
            <a:ext cx="1391596" cy="14699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7A216D-C945-4E4A-904C-EDDE05B3F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0"/>
          <a:stretch/>
        </p:blipFill>
        <p:spPr>
          <a:xfrm>
            <a:off x="6805633" y="110125"/>
            <a:ext cx="2338367" cy="9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DE2A-6AE0-4B5E-9888-7A575DC21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第二章习题解答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631E9-5533-48F1-8744-1E6B64898309}"/>
              </a:ext>
            </a:extLst>
          </p:cNvPr>
          <p:cNvSpPr txBox="1"/>
          <p:nvPr/>
        </p:nvSpPr>
        <p:spPr>
          <a:xfrm>
            <a:off x="0" y="3632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2.1 2.6 2.9 2.11 2.15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DC0656-212E-45FD-A48B-35B8FB8AE68B}"/>
              </a:ext>
            </a:extLst>
          </p:cNvPr>
          <p:cNvSpPr txBox="1"/>
          <p:nvPr/>
        </p:nvSpPr>
        <p:spPr>
          <a:xfrm>
            <a:off x="0" y="5562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2021/09/16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B600E-6BEA-4317-93BD-5856ED0EBC28}"/>
              </a:ext>
            </a:extLst>
          </p:cNvPr>
          <p:cNvSpPr txBox="1"/>
          <p:nvPr/>
        </p:nvSpPr>
        <p:spPr>
          <a:xfrm>
            <a:off x="0" y="510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Reporter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Quan Zhang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18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93CC84-C547-4111-9D3F-956854B6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57" y="4439391"/>
            <a:ext cx="6037952" cy="22911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5913DA-0CBB-4E76-B81B-197E82AF1198}"/>
              </a:ext>
            </a:extLst>
          </p:cNvPr>
          <p:cNvSpPr/>
          <p:nvPr/>
        </p:nvSpPr>
        <p:spPr>
          <a:xfrm>
            <a:off x="5232556" y="4439391"/>
            <a:ext cx="1320800" cy="40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653FA-6E32-4EB3-B34A-44406B515635}"/>
              </a:ext>
            </a:extLst>
          </p:cNvPr>
          <p:cNvSpPr/>
          <p:nvPr/>
        </p:nvSpPr>
        <p:spPr>
          <a:xfrm>
            <a:off x="5232556" y="5083939"/>
            <a:ext cx="1320800" cy="40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7B603B-BDEF-4395-A180-82015A32AC8E}"/>
              </a:ext>
            </a:extLst>
          </p:cNvPr>
          <p:cNvSpPr/>
          <p:nvPr/>
        </p:nvSpPr>
        <p:spPr>
          <a:xfrm>
            <a:off x="1888223" y="6327457"/>
            <a:ext cx="1320800" cy="40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0E57BF-8693-4606-8596-023FF4B9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" y="1031942"/>
            <a:ext cx="2755204" cy="21911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ABAACB-2826-4999-9B3D-4C762C03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43" y="1031941"/>
            <a:ext cx="2755204" cy="2191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3B52D6-B97E-465C-A9F8-1BF536B0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36" y="1031941"/>
            <a:ext cx="2755204" cy="2191147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66FF49F-C804-408E-B9A7-6E04D619E319}"/>
              </a:ext>
            </a:extLst>
          </p:cNvPr>
          <p:cNvSpPr/>
          <p:nvPr/>
        </p:nvSpPr>
        <p:spPr>
          <a:xfrm>
            <a:off x="772638" y="2875085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F13E903-572E-45D9-AF6F-FCDA2DD260A0}"/>
              </a:ext>
            </a:extLst>
          </p:cNvPr>
          <p:cNvSpPr/>
          <p:nvPr/>
        </p:nvSpPr>
        <p:spPr>
          <a:xfrm>
            <a:off x="1276503" y="2875085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48936AA-BF68-461C-A6F4-588F34EF2812}"/>
              </a:ext>
            </a:extLst>
          </p:cNvPr>
          <p:cNvSpPr/>
          <p:nvPr/>
        </p:nvSpPr>
        <p:spPr>
          <a:xfrm rot="16200000">
            <a:off x="1478625" y="257308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DD82418-9A27-4523-B76B-E34653FA76EA}"/>
              </a:ext>
            </a:extLst>
          </p:cNvPr>
          <p:cNvSpPr/>
          <p:nvPr/>
        </p:nvSpPr>
        <p:spPr>
          <a:xfrm rot="16200000">
            <a:off x="1478625" y="199521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6895C42-5AB6-4D08-B85B-23769380146C}"/>
              </a:ext>
            </a:extLst>
          </p:cNvPr>
          <p:cNvSpPr/>
          <p:nvPr/>
        </p:nvSpPr>
        <p:spPr>
          <a:xfrm>
            <a:off x="3817842" y="2875084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A102DDD-6F33-4A80-9973-842EDBD501A2}"/>
              </a:ext>
            </a:extLst>
          </p:cNvPr>
          <p:cNvSpPr/>
          <p:nvPr/>
        </p:nvSpPr>
        <p:spPr>
          <a:xfrm rot="19019576">
            <a:off x="4312047" y="2645226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858BD7E-F7FE-4DCD-818A-70476EB1B460}"/>
              </a:ext>
            </a:extLst>
          </p:cNvPr>
          <p:cNvSpPr/>
          <p:nvPr/>
        </p:nvSpPr>
        <p:spPr>
          <a:xfrm rot="16200000">
            <a:off x="4528450" y="200953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4085D6C-23A6-4F8E-840C-76E9111A3C29}"/>
              </a:ext>
            </a:extLst>
          </p:cNvPr>
          <p:cNvSpPr/>
          <p:nvPr/>
        </p:nvSpPr>
        <p:spPr>
          <a:xfrm>
            <a:off x="6955324" y="287508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152224D-B268-4F78-975E-ECD8062C7755}"/>
              </a:ext>
            </a:extLst>
          </p:cNvPr>
          <p:cNvSpPr/>
          <p:nvPr/>
        </p:nvSpPr>
        <p:spPr>
          <a:xfrm rot="19019576">
            <a:off x="4744853" y="143861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57DEAE8-2FE0-4718-97AE-6675BA54ED62}"/>
              </a:ext>
            </a:extLst>
          </p:cNvPr>
          <p:cNvSpPr/>
          <p:nvPr/>
        </p:nvSpPr>
        <p:spPr>
          <a:xfrm rot="16200000">
            <a:off x="7675017" y="201809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3613B35-0781-4E38-B71D-CA305D24FA32}"/>
              </a:ext>
            </a:extLst>
          </p:cNvPr>
          <p:cNvSpPr/>
          <p:nvPr/>
        </p:nvSpPr>
        <p:spPr>
          <a:xfrm rot="19019576">
            <a:off x="7891421" y="1451666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3497904-A25D-4654-8021-8EB846E2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06" y="0"/>
            <a:ext cx="1941255" cy="58646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40D850C-67B6-40B0-BC63-9B692988DBFB}"/>
              </a:ext>
            </a:extLst>
          </p:cNvPr>
          <p:cNvSpPr txBox="1"/>
          <p:nvPr/>
        </p:nvSpPr>
        <p:spPr>
          <a:xfrm>
            <a:off x="613990" y="3223088"/>
            <a:ext cx="161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通路不存在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38675F-2432-4575-A12A-8F324B06834C}"/>
              </a:ext>
            </a:extLst>
          </p:cNvPr>
          <p:cNvSpPr txBox="1"/>
          <p:nvPr/>
        </p:nvSpPr>
        <p:spPr>
          <a:xfrm>
            <a:off x="3524881" y="3223088"/>
            <a:ext cx="1617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最短为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DBB39F-AF1C-4B31-9D36-2656ED2B560A}"/>
              </a:ext>
            </a:extLst>
          </p:cNvPr>
          <p:cNvSpPr txBox="1"/>
          <p:nvPr/>
        </p:nvSpPr>
        <p:spPr>
          <a:xfrm>
            <a:off x="6739371" y="3220014"/>
            <a:ext cx="1617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最短为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CD1BBB4-39CB-451F-884F-1E2BE2ECCDDB}"/>
              </a:ext>
            </a:extLst>
          </p:cNvPr>
          <p:cNvSpPr/>
          <p:nvPr/>
        </p:nvSpPr>
        <p:spPr>
          <a:xfrm>
            <a:off x="7472895" y="287508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F0C199E-1802-4087-A6AE-55131CAE5B02}"/>
              </a:ext>
            </a:extLst>
          </p:cNvPr>
          <p:cNvSpPr/>
          <p:nvPr/>
        </p:nvSpPr>
        <p:spPr>
          <a:xfrm rot="16200000">
            <a:off x="7674007" y="257308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D21CB662-CE94-4BE2-8A8C-28EA1B739D39}"/>
              </a:ext>
            </a:extLst>
          </p:cNvPr>
          <p:cNvSpPr/>
          <p:nvPr/>
        </p:nvSpPr>
        <p:spPr>
          <a:xfrm rot="19019576">
            <a:off x="7417960" y="2573080"/>
            <a:ext cx="259953" cy="1442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62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93CC84-C547-4111-9D3F-956854B6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57" y="4439391"/>
            <a:ext cx="6037952" cy="22911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5913DA-0CBB-4E76-B81B-197E82AF1198}"/>
              </a:ext>
            </a:extLst>
          </p:cNvPr>
          <p:cNvSpPr/>
          <p:nvPr/>
        </p:nvSpPr>
        <p:spPr>
          <a:xfrm>
            <a:off x="5232556" y="4439391"/>
            <a:ext cx="1320800" cy="40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653FA-6E32-4EB3-B34A-44406B515635}"/>
              </a:ext>
            </a:extLst>
          </p:cNvPr>
          <p:cNvSpPr/>
          <p:nvPr/>
        </p:nvSpPr>
        <p:spPr>
          <a:xfrm>
            <a:off x="5232556" y="5083939"/>
            <a:ext cx="1320800" cy="40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7B603B-BDEF-4395-A180-82015A32AC8E}"/>
              </a:ext>
            </a:extLst>
          </p:cNvPr>
          <p:cNvSpPr/>
          <p:nvPr/>
        </p:nvSpPr>
        <p:spPr>
          <a:xfrm>
            <a:off x="1888223" y="6327457"/>
            <a:ext cx="1320800" cy="40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0E57BF-8693-4606-8596-023FF4B9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" y="1031942"/>
            <a:ext cx="2755204" cy="21911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ABAACB-2826-4999-9B3D-4C762C03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43" y="1031941"/>
            <a:ext cx="2755204" cy="2191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3B52D6-B97E-465C-A9F8-1BF536B0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36" y="1031941"/>
            <a:ext cx="2755204" cy="2191147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66FF49F-C804-408E-B9A7-6E04D619E319}"/>
              </a:ext>
            </a:extLst>
          </p:cNvPr>
          <p:cNvSpPr/>
          <p:nvPr/>
        </p:nvSpPr>
        <p:spPr>
          <a:xfrm>
            <a:off x="780051" y="230397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F13E903-572E-45D9-AF6F-FCDA2DD260A0}"/>
              </a:ext>
            </a:extLst>
          </p:cNvPr>
          <p:cNvSpPr/>
          <p:nvPr/>
        </p:nvSpPr>
        <p:spPr>
          <a:xfrm>
            <a:off x="1268114" y="119728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48936AA-BF68-461C-A6F4-588F34EF2812}"/>
              </a:ext>
            </a:extLst>
          </p:cNvPr>
          <p:cNvSpPr/>
          <p:nvPr/>
        </p:nvSpPr>
        <p:spPr>
          <a:xfrm rot="16200000">
            <a:off x="556159" y="258451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DD82418-9A27-4523-B76B-E34653FA76EA}"/>
              </a:ext>
            </a:extLst>
          </p:cNvPr>
          <p:cNvSpPr/>
          <p:nvPr/>
        </p:nvSpPr>
        <p:spPr>
          <a:xfrm rot="16200000">
            <a:off x="1037211" y="204835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6895C42-5AB6-4D08-B85B-23769380146C}"/>
              </a:ext>
            </a:extLst>
          </p:cNvPr>
          <p:cNvSpPr/>
          <p:nvPr/>
        </p:nvSpPr>
        <p:spPr>
          <a:xfrm>
            <a:off x="4782576" y="1197286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A102DDD-6F33-4A80-9973-842EDBD501A2}"/>
              </a:ext>
            </a:extLst>
          </p:cNvPr>
          <p:cNvSpPr/>
          <p:nvPr/>
        </p:nvSpPr>
        <p:spPr>
          <a:xfrm rot="19019576">
            <a:off x="3832122" y="258451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858BD7E-F7FE-4DCD-818A-70476EB1B460}"/>
              </a:ext>
            </a:extLst>
          </p:cNvPr>
          <p:cNvSpPr/>
          <p:nvPr/>
        </p:nvSpPr>
        <p:spPr>
          <a:xfrm rot="16200000">
            <a:off x="4076228" y="201809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4085D6C-23A6-4F8E-840C-76E9111A3C29}"/>
              </a:ext>
            </a:extLst>
          </p:cNvPr>
          <p:cNvSpPr/>
          <p:nvPr/>
        </p:nvSpPr>
        <p:spPr>
          <a:xfrm>
            <a:off x="7911796" y="121536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152224D-B268-4F78-975E-ECD8062C7755}"/>
              </a:ext>
            </a:extLst>
          </p:cNvPr>
          <p:cNvSpPr/>
          <p:nvPr/>
        </p:nvSpPr>
        <p:spPr>
          <a:xfrm rot="19019576">
            <a:off x="4347728" y="1507518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57DEAE8-2FE0-4718-97AE-6675BA54ED62}"/>
              </a:ext>
            </a:extLst>
          </p:cNvPr>
          <p:cNvSpPr/>
          <p:nvPr/>
        </p:nvSpPr>
        <p:spPr>
          <a:xfrm rot="16200000">
            <a:off x="6709939" y="200003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0D850C-67B6-40B0-BC63-9B692988DBFB}"/>
              </a:ext>
            </a:extLst>
          </p:cNvPr>
          <p:cNvSpPr txBox="1"/>
          <p:nvPr/>
        </p:nvSpPr>
        <p:spPr>
          <a:xfrm>
            <a:off x="613990" y="3223088"/>
            <a:ext cx="1617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最短为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38675F-2432-4575-A12A-8F324B06834C}"/>
              </a:ext>
            </a:extLst>
          </p:cNvPr>
          <p:cNvSpPr txBox="1"/>
          <p:nvPr/>
        </p:nvSpPr>
        <p:spPr>
          <a:xfrm>
            <a:off x="3524881" y="3223088"/>
            <a:ext cx="1617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最短为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DBB39F-AF1C-4B31-9D36-2656ED2B560A}"/>
              </a:ext>
            </a:extLst>
          </p:cNvPr>
          <p:cNvSpPr txBox="1"/>
          <p:nvPr/>
        </p:nvSpPr>
        <p:spPr>
          <a:xfrm>
            <a:off x="6739371" y="3220014"/>
            <a:ext cx="1617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最短为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CD1BBB4-39CB-451F-884F-1E2BE2ECCDDB}"/>
              </a:ext>
            </a:extLst>
          </p:cNvPr>
          <p:cNvSpPr/>
          <p:nvPr/>
        </p:nvSpPr>
        <p:spPr>
          <a:xfrm>
            <a:off x="7417959" y="121536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F0C199E-1802-4087-A6AE-55131CAE5B02}"/>
              </a:ext>
            </a:extLst>
          </p:cNvPr>
          <p:cNvSpPr/>
          <p:nvPr/>
        </p:nvSpPr>
        <p:spPr>
          <a:xfrm rot="16200000">
            <a:off x="6708929" y="2573080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D21CB662-CE94-4BE2-8A8C-28EA1B739D39}"/>
              </a:ext>
            </a:extLst>
          </p:cNvPr>
          <p:cNvSpPr/>
          <p:nvPr/>
        </p:nvSpPr>
        <p:spPr>
          <a:xfrm rot="19019576">
            <a:off x="6971456" y="2573079"/>
            <a:ext cx="259953" cy="1442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17715B-BA6D-4DDF-83AE-21B070B75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9" y="10869"/>
            <a:ext cx="1831037" cy="532746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253AA95-972C-4A9A-9A7E-C1E200444489}"/>
              </a:ext>
            </a:extLst>
          </p:cNvPr>
          <p:cNvSpPr/>
          <p:nvPr/>
        </p:nvSpPr>
        <p:spPr>
          <a:xfrm rot="16200000">
            <a:off x="1021831" y="1496082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99A94BB-2166-4E4A-B72A-4CCA6966D7B1}"/>
              </a:ext>
            </a:extLst>
          </p:cNvPr>
          <p:cNvSpPr/>
          <p:nvPr/>
        </p:nvSpPr>
        <p:spPr>
          <a:xfrm>
            <a:off x="1772852" y="1190296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D987075-C10F-44F2-A257-5CB51464F9CB}"/>
              </a:ext>
            </a:extLst>
          </p:cNvPr>
          <p:cNvSpPr/>
          <p:nvPr/>
        </p:nvSpPr>
        <p:spPr>
          <a:xfrm rot="19019576">
            <a:off x="6971127" y="1501485"/>
            <a:ext cx="259953" cy="1442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23911BD-7CB0-4C29-9518-BC77DBE407D5}"/>
              </a:ext>
            </a:extLst>
          </p:cNvPr>
          <p:cNvSpPr/>
          <p:nvPr/>
        </p:nvSpPr>
        <p:spPr>
          <a:xfrm>
            <a:off x="6985408" y="1754514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89A4AE2-751E-4EC9-A2C9-C17E4BB273A7}"/>
              </a:ext>
            </a:extLst>
          </p:cNvPr>
          <p:cNvSpPr/>
          <p:nvPr/>
        </p:nvSpPr>
        <p:spPr>
          <a:xfrm rot="16200000">
            <a:off x="7226317" y="1470930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06AB80-D3EA-4467-BE7F-0F950E5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85"/>
            <a:ext cx="9144000" cy="1592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368748-41FA-493A-A81D-E94CE001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34" y="2548710"/>
            <a:ext cx="301984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06AB80-D3EA-4467-BE7F-0F950E5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25"/>
            <a:ext cx="9144000" cy="15928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9D990C7-C317-4484-B766-77D31DBB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22" y="3051496"/>
            <a:ext cx="4707923" cy="17864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A7D1FF-FCF6-429D-BFC1-62561A8FC31D}"/>
              </a:ext>
            </a:extLst>
          </p:cNvPr>
          <p:cNvSpPr/>
          <p:nvPr/>
        </p:nvSpPr>
        <p:spPr>
          <a:xfrm>
            <a:off x="4395831" y="4523662"/>
            <a:ext cx="1023457" cy="3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CFB165-FAA3-44A2-956A-025A1E0B72FE}"/>
              </a:ext>
            </a:extLst>
          </p:cNvPr>
          <p:cNvSpPr txBox="1"/>
          <p:nvPr/>
        </p:nvSpPr>
        <p:spPr>
          <a:xfrm>
            <a:off x="825500" y="5506071"/>
            <a:ext cx="7493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a) 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的像素值不在集合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中，不满足邻接定义，故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通路均不存在。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A52D71-21F3-4529-B9C9-FB2BE8E8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5" y="2635596"/>
            <a:ext cx="3019846" cy="27150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85BCF9-3C60-4087-AE1B-5A9CBCDE3A2A}"/>
              </a:ext>
            </a:extLst>
          </p:cNvPr>
          <p:cNvSpPr/>
          <p:nvPr/>
        </p:nvSpPr>
        <p:spPr>
          <a:xfrm>
            <a:off x="6972650" y="3522238"/>
            <a:ext cx="1023457" cy="3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1CAAEE-D664-44E4-961F-F5900E79188F}"/>
              </a:ext>
            </a:extLst>
          </p:cNvPr>
          <p:cNvSpPr/>
          <p:nvPr/>
        </p:nvSpPr>
        <p:spPr>
          <a:xfrm>
            <a:off x="6972650" y="3079993"/>
            <a:ext cx="1023457" cy="3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7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06AB80-D3EA-4467-BE7F-0F950E5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25"/>
            <a:ext cx="9144000" cy="1592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368748-41FA-493A-A81D-E94CE001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8992"/>
            <a:ext cx="3019846" cy="271500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109497-F7B2-41ED-9F7B-F0589C29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51" y="2688992"/>
            <a:ext cx="3019846" cy="2715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D7D427-8707-4918-B74E-D478FAB4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85" y="2671487"/>
            <a:ext cx="3019846" cy="2715004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1181F658-66A6-4E9A-B669-E1E2C17ED26E}"/>
              </a:ext>
            </a:extLst>
          </p:cNvPr>
          <p:cNvSpPr/>
          <p:nvPr/>
        </p:nvSpPr>
        <p:spPr>
          <a:xfrm rot="16200000">
            <a:off x="512579" y="4200545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7F6E409-E69E-4F22-BDC9-537C491B727D}"/>
              </a:ext>
            </a:extLst>
          </p:cNvPr>
          <p:cNvSpPr/>
          <p:nvPr/>
        </p:nvSpPr>
        <p:spPr>
          <a:xfrm>
            <a:off x="717509" y="3953112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AF1AAD1-D37F-4CFA-A31A-61FB5BB3B1B8}"/>
              </a:ext>
            </a:extLst>
          </p:cNvPr>
          <p:cNvSpPr/>
          <p:nvPr/>
        </p:nvSpPr>
        <p:spPr>
          <a:xfrm>
            <a:off x="1183467" y="3953111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B28B674-4915-4665-835B-D8246E2CC0AE}"/>
              </a:ext>
            </a:extLst>
          </p:cNvPr>
          <p:cNvSpPr/>
          <p:nvPr/>
        </p:nvSpPr>
        <p:spPr>
          <a:xfrm rot="18573894">
            <a:off x="3965842" y="418115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8ABEB06-8F9A-427C-AE40-A2DFA4E99B91}"/>
              </a:ext>
            </a:extLst>
          </p:cNvPr>
          <p:cNvSpPr/>
          <p:nvPr/>
        </p:nvSpPr>
        <p:spPr>
          <a:xfrm rot="5400000">
            <a:off x="1385589" y="4200545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E57D59C2-38FD-4FCD-9332-7AF0A486D1AB}"/>
              </a:ext>
            </a:extLst>
          </p:cNvPr>
          <p:cNvSpPr/>
          <p:nvPr/>
        </p:nvSpPr>
        <p:spPr>
          <a:xfrm>
            <a:off x="1630044" y="4447979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142C455-4B52-492C-9F51-C3A598AFB987}"/>
              </a:ext>
            </a:extLst>
          </p:cNvPr>
          <p:cNvSpPr/>
          <p:nvPr/>
        </p:nvSpPr>
        <p:spPr>
          <a:xfrm rot="5400000">
            <a:off x="1835011" y="4681459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6D9AF6F2-2D4B-4AB1-994B-34B1838CF686}"/>
              </a:ext>
            </a:extLst>
          </p:cNvPr>
          <p:cNvSpPr/>
          <p:nvPr/>
        </p:nvSpPr>
        <p:spPr>
          <a:xfrm>
            <a:off x="2053894" y="4925914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362344C-5A26-49A8-9881-59DE502356AB}"/>
              </a:ext>
            </a:extLst>
          </p:cNvPr>
          <p:cNvSpPr/>
          <p:nvPr/>
        </p:nvSpPr>
        <p:spPr>
          <a:xfrm>
            <a:off x="4424560" y="395224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3F5E898-D922-433F-9374-B034294440B3}"/>
              </a:ext>
            </a:extLst>
          </p:cNvPr>
          <p:cNvSpPr/>
          <p:nvPr/>
        </p:nvSpPr>
        <p:spPr>
          <a:xfrm rot="18573894">
            <a:off x="4854842" y="3707023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4C66522-9C91-4902-9D2E-5619EBB02624}"/>
              </a:ext>
            </a:extLst>
          </p:cNvPr>
          <p:cNvSpPr/>
          <p:nvPr/>
        </p:nvSpPr>
        <p:spPr>
          <a:xfrm>
            <a:off x="5271226" y="3452714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366AF347-3AB9-435D-A97E-2BACE8D11B48}"/>
              </a:ext>
            </a:extLst>
          </p:cNvPr>
          <p:cNvSpPr/>
          <p:nvPr/>
        </p:nvSpPr>
        <p:spPr>
          <a:xfrm rot="16200000">
            <a:off x="6642446" y="4158212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D669DF6D-79D5-4FAA-86E0-323066CA663C}"/>
              </a:ext>
            </a:extLst>
          </p:cNvPr>
          <p:cNvSpPr/>
          <p:nvPr/>
        </p:nvSpPr>
        <p:spPr>
          <a:xfrm>
            <a:off x="6838910" y="3936179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EA321D6-4B24-496C-B14B-D9DC3C21D5D7}"/>
              </a:ext>
            </a:extLst>
          </p:cNvPr>
          <p:cNvSpPr/>
          <p:nvPr/>
        </p:nvSpPr>
        <p:spPr>
          <a:xfrm>
            <a:off x="7279176" y="3936179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CFAB2AA8-2804-410B-ABB0-B50725357011}"/>
              </a:ext>
            </a:extLst>
          </p:cNvPr>
          <p:cNvSpPr/>
          <p:nvPr/>
        </p:nvSpPr>
        <p:spPr>
          <a:xfrm rot="18573894">
            <a:off x="7708108" y="3673157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A2214E3F-5200-40A3-81F1-C13A10373B2B}"/>
              </a:ext>
            </a:extLst>
          </p:cNvPr>
          <p:cNvSpPr/>
          <p:nvPr/>
        </p:nvSpPr>
        <p:spPr>
          <a:xfrm>
            <a:off x="8151243" y="3428179"/>
            <a:ext cx="259953" cy="1442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44CA560-5379-4AB7-AE49-80515913F395}"/>
              </a:ext>
            </a:extLst>
          </p:cNvPr>
          <p:cNvSpPr/>
          <p:nvPr/>
        </p:nvSpPr>
        <p:spPr>
          <a:xfrm>
            <a:off x="6920763" y="3742267"/>
            <a:ext cx="497191" cy="50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7C3E65D-45DC-4A51-A5CB-8F0105B2E524}"/>
              </a:ext>
            </a:extLst>
          </p:cNvPr>
          <p:cNvSpPr/>
          <p:nvPr/>
        </p:nvSpPr>
        <p:spPr>
          <a:xfrm>
            <a:off x="7775896" y="3242734"/>
            <a:ext cx="497191" cy="50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2E52111-DB2A-47CE-BF29-C798524FDD3F}"/>
              </a:ext>
            </a:extLst>
          </p:cNvPr>
          <p:cNvSpPr txBox="1"/>
          <p:nvPr/>
        </p:nvSpPr>
        <p:spPr>
          <a:xfrm>
            <a:off x="697764" y="5259401"/>
            <a:ext cx="161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通路不存在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0000218-E87F-40F4-A6FD-80EE7F564686}"/>
              </a:ext>
            </a:extLst>
          </p:cNvPr>
          <p:cNvSpPr txBox="1"/>
          <p:nvPr/>
        </p:nvSpPr>
        <p:spPr>
          <a:xfrm>
            <a:off x="3758931" y="5208375"/>
            <a:ext cx="1953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最短长度为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84668F-CCBB-4499-8E4C-86311971066A}"/>
              </a:ext>
            </a:extLst>
          </p:cNvPr>
          <p:cNvSpPr txBox="1"/>
          <p:nvPr/>
        </p:nvSpPr>
        <p:spPr>
          <a:xfrm>
            <a:off x="6871097" y="5248770"/>
            <a:ext cx="1617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通路存在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最短长度为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81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F3B71E-0AE7-4F3A-9965-2031DBF2FD12}"/>
              </a:ext>
            </a:extLst>
          </p:cNvPr>
          <p:cNvSpPr txBox="1"/>
          <p:nvPr/>
        </p:nvSpPr>
        <p:spPr>
          <a:xfrm>
            <a:off x="293614" y="922787"/>
            <a:ext cx="8649049" cy="436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Remark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作业手写，有必要的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解题过程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（尤其期末）；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字迹须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清晰，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涉及给分（尤其是姓名和学号）；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作业题目版本问题（每道题自身须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版本统一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作业需要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好（涉及期末核分）。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26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85FC-F858-49FC-98DB-DDC69232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评分规则：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4ECF4-40E0-4F52-ACBC-341F26D2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：错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道，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道，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道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：错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道以上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（迟交作业，得分视情况降一档）</a:t>
            </a:r>
          </a:p>
        </p:txBody>
      </p:sp>
    </p:spTree>
    <p:extLst>
      <p:ext uri="{BB962C8B-B14F-4D97-AF65-F5344CB8AC3E}">
        <p14:creationId xmlns:p14="http://schemas.microsoft.com/office/powerpoint/2010/main" val="157471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3C11FA2-0E0E-48F0-8C63-5C087138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820"/>
            <a:ext cx="9144000" cy="144725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4AAE80A-299C-4064-BF71-E13F4283E2F0}"/>
              </a:ext>
            </a:extLst>
          </p:cNvPr>
          <p:cNvGrpSpPr/>
          <p:nvPr/>
        </p:nvGrpSpPr>
        <p:grpSpPr>
          <a:xfrm>
            <a:off x="3041" y="7464"/>
            <a:ext cx="9144000" cy="2511685"/>
            <a:chOff x="3041" y="7464"/>
            <a:chExt cx="9144000" cy="25116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9399C1-3C54-4A85-834A-D241A1BE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1" y="7464"/>
              <a:ext cx="9144000" cy="199581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3C0EDB0-33C9-4A6D-812D-FDAA51CA8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402" r="1791"/>
            <a:stretch/>
          </p:blipFill>
          <p:spPr>
            <a:xfrm>
              <a:off x="919124" y="1881802"/>
              <a:ext cx="8187558" cy="637347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B9D33BB-D0DF-45C3-B0A6-EFAC78172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93" y="3877616"/>
            <a:ext cx="6551814" cy="25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8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B9D33BB-D0DF-45C3-B0A6-EFAC7817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81" y="161293"/>
            <a:ext cx="6551814" cy="2591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C49953-904B-41DF-B4C9-B6CB1283AC46}"/>
                  </a:ext>
                </a:extLst>
              </p:cNvPr>
              <p:cNvSpPr txBox="1"/>
              <p:nvPr/>
            </p:nvSpPr>
            <p:spPr>
              <a:xfrm>
                <a:off x="513980" y="3284909"/>
                <a:ext cx="2243667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017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C49953-904B-41DF-B4C9-B6CB1283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0" y="3284909"/>
                <a:ext cx="2243667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362A8A-80D9-4F46-A148-842CEFBAF3F4}"/>
                  </a:ext>
                </a:extLst>
              </p:cNvPr>
              <p:cNvSpPr txBox="1"/>
              <p:nvPr/>
            </p:nvSpPr>
            <p:spPr>
              <a:xfrm>
                <a:off x="2440146" y="3413396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=0.085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362A8A-80D9-4F46-A148-842CEFBA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146" y="3413396"/>
                <a:ext cx="22436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92D23A-CA43-48DB-993A-73E84D9CD44E}"/>
                  </a:ext>
                </a:extLst>
              </p:cNvPr>
              <p:cNvSpPr txBox="1"/>
              <p:nvPr/>
            </p:nvSpPr>
            <p:spPr>
              <a:xfrm>
                <a:off x="513980" y="4183902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=337000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92D23A-CA43-48DB-993A-73E84D9C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0" y="4183902"/>
                <a:ext cx="22436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147232-1F6A-4225-A099-87133D3782EC}"/>
                  </a:ext>
                </a:extLst>
              </p:cNvPr>
              <p:cNvSpPr txBox="1"/>
              <p:nvPr/>
            </p:nvSpPr>
            <p:spPr>
              <a:xfrm>
                <a:off x="2889095" y="4124520"/>
                <a:ext cx="105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147232-1F6A-4225-A099-87133D378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095" y="4124520"/>
                <a:ext cx="10509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73861C-83B5-4427-907A-E909EF9CB43D}"/>
                  </a:ext>
                </a:extLst>
              </p:cNvPr>
              <p:cNvSpPr txBox="1"/>
              <p:nvPr/>
            </p:nvSpPr>
            <p:spPr>
              <a:xfrm>
                <a:off x="674846" y="4704160"/>
                <a:ext cx="3568701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580+579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=1.3∗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73861C-83B5-4427-907A-E909EF9C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6" y="4704160"/>
                <a:ext cx="3568701" cy="622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F9425E-468E-49D2-9C0E-2CF080D0AC43}"/>
                  </a:ext>
                </a:extLst>
              </p:cNvPr>
              <p:cNvSpPr txBox="1"/>
              <p:nvPr/>
            </p:nvSpPr>
            <p:spPr>
              <a:xfrm>
                <a:off x="737607" y="5478013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=0.085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F9425E-468E-49D2-9C0E-2CF080D0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07" y="5478013"/>
                <a:ext cx="22436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0A2D3F-8371-4D31-84F0-E6B8D4412D61}"/>
                  </a:ext>
                </a:extLst>
              </p:cNvPr>
              <p:cNvSpPr txBox="1"/>
              <p:nvPr/>
            </p:nvSpPr>
            <p:spPr>
              <a:xfrm>
                <a:off x="828529" y="5998271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.3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0A2D3F-8371-4D31-84F0-E6B8D4412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9" y="5998271"/>
                <a:ext cx="2243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0429F8-851C-4B8D-B279-C97ED3249CD0}"/>
              </a:ext>
            </a:extLst>
          </p:cNvPr>
          <p:cNvCxnSpPr>
            <a:cxnSpLocks/>
          </p:cNvCxnSpPr>
          <p:nvPr/>
        </p:nvCxnSpPr>
        <p:spPr>
          <a:xfrm>
            <a:off x="4387209" y="2983286"/>
            <a:ext cx="0" cy="365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7892C0-172D-403E-A709-62B4F0056E08}"/>
                  </a:ext>
                </a:extLst>
              </p:cNvPr>
              <p:cNvSpPr txBox="1"/>
              <p:nvPr/>
            </p:nvSpPr>
            <p:spPr>
              <a:xfrm>
                <a:off x="4243547" y="3229278"/>
                <a:ext cx="2243667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017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7892C0-172D-403E-A709-62B4F005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47" y="3229278"/>
                <a:ext cx="2243667" cy="6183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6E1D17-DE08-4BCC-A31B-8AB918B4634A}"/>
                  </a:ext>
                </a:extLst>
              </p:cNvPr>
              <p:cNvSpPr txBox="1"/>
              <p:nvPr/>
            </p:nvSpPr>
            <p:spPr>
              <a:xfrm>
                <a:off x="6169713" y="3357765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6E1D17-DE08-4BCC-A31B-8AB918B4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713" y="3357765"/>
                <a:ext cx="22436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6CEBE8-704E-40F7-B3DB-5269AA5630FA}"/>
                  </a:ext>
                </a:extLst>
              </p:cNvPr>
              <p:cNvSpPr txBox="1"/>
              <p:nvPr/>
            </p:nvSpPr>
            <p:spPr>
              <a:xfrm>
                <a:off x="4243547" y="4163035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=337000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6CEBE8-704E-40F7-B3DB-5269AA56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47" y="4163035"/>
                <a:ext cx="22436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13E407-7A93-4EDE-B156-878285C048BE}"/>
                  </a:ext>
                </a:extLst>
              </p:cNvPr>
              <p:cNvSpPr txBox="1"/>
              <p:nvPr/>
            </p:nvSpPr>
            <p:spPr>
              <a:xfrm>
                <a:off x="6017876" y="4155040"/>
                <a:ext cx="3568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=2∗327.5=655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13E407-7A93-4EDE-B156-878285C0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6" y="4155040"/>
                <a:ext cx="35687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480663-5797-4CAB-9298-4112F61B565D}"/>
                  </a:ext>
                </a:extLst>
              </p:cNvPr>
              <p:cNvSpPr txBox="1"/>
              <p:nvPr/>
            </p:nvSpPr>
            <p:spPr>
              <a:xfrm>
                <a:off x="4387209" y="4721492"/>
                <a:ext cx="3568701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655+654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=1.1∗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480663-5797-4CAB-9298-4112F61B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09" y="4721492"/>
                <a:ext cx="3568701" cy="6229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B1022EC-5D75-4967-915F-13BC66910AB3}"/>
                  </a:ext>
                </a:extLst>
              </p:cNvPr>
              <p:cNvSpPr txBox="1"/>
              <p:nvPr/>
            </p:nvSpPr>
            <p:spPr>
              <a:xfrm>
                <a:off x="4264130" y="5444956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B1022EC-5D75-4967-915F-13BC66910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30" y="5444956"/>
                <a:ext cx="224366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8B9DAE-DB62-4D53-BCBA-3BEB50DDDFE7}"/>
                  </a:ext>
                </a:extLst>
              </p:cNvPr>
              <p:cNvSpPr txBox="1"/>
              <p:nvPr/>
            </p:nvSpPr>
            <p:spPr>
              <a:xfrm>
                <a:off x="4478131" y="6032186"/>
                <a:ext cx="224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&lt;18.3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8B9DAE-DB62-4D53-BCBA-3BEB50DDD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31" y="6032186"/>
                <a:ext cx="22436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66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19B9B1-6F5C-4FDE-AA50-D3BF539B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987"/>
            <a:ext cx="9144000" cy="1243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091DEA-3997-461D-905C-82525A32539F}"/>
              </a:ext>
            </a:extLst>
          </p:cNvPr>
          <p:cNvSpPr txBox="1"/>
          <p:nvPr/>
        </p:nvSpPr>
        <p:spPr>
          <a:xfrm>
            <a:off x="1109833" y="3937609"/>
            <a:ext cx="135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价格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70D59C-64A2-472F-9EE2-3D2492268D30}"/>
              </a:ext>
            </a:extLst>
          </p:cNvPr>
          <p:cNvSpPr txBox="1"/>
          <p:nvPr/>
        </p:nvSpPr>
        <p:spPr>
          <a:xfrm>
            <a:off x="1109833" y="4468159"/>
            <a:ext cx="7157729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一个单色相机和红绿蓝滤镜。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观察哪张图片的响应比较大，若三张图片响应都比较大，则为白色。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D39FF2-9D65-460F-8B5C-4DDF90D21A36}"/>
              </a:ext>
            </a:extLst>
          </p:cNvPr>
          <p:cNvSpPr txBox="1"/>
          <p:nvPr/>
        </p:nvSpPr>
        <p:spPr>
          <a:xfrm>
            <a:off x="1109833" y="5647091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三个相机，每个相机一种滤镜；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一个彩色相机；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波长分析仪。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2F1EE6-4D9E-4496-BB48-BB831D28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43"/>
            <a:ext cx="9144000" cy="22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546B36-557D-4AFB-A1AE-16AF3967EAB3}"/>
                  </a:ext>
                </a:extLst>
              </p:cNvPr>
              <p:cNvSpPr txBox="1"/>
              <p:nvPr/>
            </p:nvSpPr>
            <p:spPr>
              <a:xfrm>
                <a:off x="740561" y="2768940"/>
                <a:ext cx="6933373" cy="39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 256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灰度级，意味着一个像素需要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比特表示。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由题意知，传输一个像素还需要一个开始比特和一个结束比特。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对于一个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1024*1024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的图像来说，需要传输的总比特数为：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1024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1024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1+8+1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=1024∗102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4∗10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故需要的时间为：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1024∗1024∗10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波特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1024∗1024∗10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56∗1000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=187.25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）问，显然：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1024∗1024∗10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波特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1024∗1024∗10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3000∗1000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546B36-557D-4AFB-A1AE-16AF3967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1" y="2768940"/>
                <a:ext cx="6933373" cy="3957878"/>
              </a:xfrm>
              <a:prstGeom prst="rect">
                <a:avLst/>
              </a:prstGeom>
              <a:blipFill>
                <a:blip r:embed="rId2"/>
                <a:stretch>
                  <a:fillRect l="-703" b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0FAE5BAC-2390-4DB1-B83A-942D99E467D2}"/>
              </a:ext>
            </a:extLst>
          </p:cNvPr>
          <p:cNvGrpSpPr/>
          <p:nvPr/>
        </p:nvGrpSpPr>
        <p:grpSpPr>
          <a:xfrm>
            <a:off x="0" y="0"/>
            <a:ext cx="9144000" cy="2585686"/>
            <a:chOff x="0" y="0"/>
            <a:chExt cx="9144000" cy="25856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5A72A6-DDD7-4D3C-9CEF-49985A914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4952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824FDD3-CB0D-4349-8EA0-386A72F47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899" y="649527"/>
              <a:ext cx="8305101" cy="1936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76F4FD-5214-49CF-B708-4598FB52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63"/>
            <a:ext cx="9144000" cy="1600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546B36-557D-4AFB-A1AE-16AF3967EAB3}"/>
                  </a:ext>
                </a:extLst>
              </p:cNvPr>
              <p:cNvSpPr txBox="1"/>
              <p:nvPr/>
            </p:nvSpPr>
            <p:spPr>
              <a:xfrm>
                <a:off x="950286" y="2273990"/>
                <a:ext cx="7005508" cy="3959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 256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灰度级，意味着一个像素需要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比特表示。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由题意知，传输一个像素还需要一个开始比特和一个结束比特。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对于一个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2048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2048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的图像来说，需要传输的总比特数为：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2048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2048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1+8+1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= 2048∗204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8∗10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故需要的时间为：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2048∗2048∗10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33.6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波特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33.6∗1000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=1248.3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=20.8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）问，显然：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2048∗2048∗10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波特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3000∗1000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=13.98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546B36-557D-4AFB-A1AE-16AF3967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86" y="2273990"/>
                <a:ext cx="7005508" cy="3959995"/>
              </a:xfrm>
              <a:prstGeom prst="rect">
                <a:avLst/>
              </a:prstGeom>
              <a:blipFill>
                <a:blip r:embed="rId3"/>
                <a:stretch>
                  <a:fillRect l="-783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95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301DC9E-FDA6-4FE5-98C0-4A6FAD33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90" y="1912440"/>
            <a:ext cx="4858428" cy="2534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D33D5A-44B5-40DF-ABD5-21D590C2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2734"/>
            <a:ext cx="9144000" cy="697866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63F71AC-DDEC-44CC-BDA0-623586BEA3DA}"/>
              </a:ext>
            </a:extLst>
          </p:cNvPr>
          <p:cNvSpPr/>
          <p:nvPr/>
        </p:nvSpPr>
        <p:spPr>
          <a:xfrm>
            <a:off x="4021667" y="3564468"/>
            <a:ext cx="401037" cy="4148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AEE246-FFCF-41A5-A366-9413B89C20BD}"/>
              </a:ext>
            </a:extLst>
          </p:cNvPr>
          <p:cNvSpPr/>
          <p:nvPr/>
        </p:nvSpPr>
        <p:spPr>
          <a:xfrm>
            <a:off x="4520779" y="3149602"/>
            <a:ext cx="401037" cy="4148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74B77-1875-4054-A153-DCDC4136900C}"/>
              </a:ext>
            </a:extLst>
          </p:cNvPr>
          <p:cNvSpPr txBox="1"/>
          <p:nvPr/>
        </p:nvSpPr>
        <p:spPr>
          <a:xfrm>
            <a:off x="3823332" y="3305292"/>
            <a:ext cx="2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45CFC6-37E1-4F3C-80DA-5C8D8D0F3DFB}"/>
              </a:ext>
            </a:extLst>
          </p:cNvPr>
          <p:cNvSpPr txBox="1"/>
          <p:nvPr/>
        </p:nvSpPr>
        <p:spPr>
          <a:xfrm>
            <a:off x="4919631" y="2920944"/>
            <a:ext cx="2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FF3896-63E6-405E-A1FA-8A67D203EBCF}"/>
              </a:ext>
            </a:extLst>
          </p:cNvPr>
          <p:cNvSpPr txBox="1"/>
          <p:nvPr/>
        </p:nvSpPr>
        <p:spPr>
          <a:xfrm>
            <a:off x="347631" y="4473708"/>
            <a:ext cx="2655628" cy="1827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的邻接性即可。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不是；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2C32558-D218-4E2E-992A-7D9C9BD4B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67" y="4473708"/>
            <a:ext cx="5725579" cy="2172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E81C1E-6783-4D02-B3CA-7FFD3824A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628"/>
            <a:ext cx="9144000" cy="9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5B9447-4E06-4A7B-9D19-DACE0E8E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15"/>
            <a:ext cx="9144000" cy="1680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2FF0E7-65A8-46E5-88DC-D6E6D45D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5" y="2391339"/>
            <a:ext cx="3340648" cy="26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542</Words>
  <Application>Microsoft Office PowerPoint</Application>
  <PresentationFormat>全屏显示(4:3)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第二章习题解答</vt:lpstr>
      <vt:lpstr>评分规则：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quan.zhang.cn</dc:creator>
  <cp:lastModifiedBy>张权</cp:lastModifiedBy>
  <cp:revision>38</cp:revision>
  <dcterms:created xsi:type="dcterms:W3CDTF">2020-09-24T01:07:18Z</dcterms:created>
  <dcterms:modified xsi:type="dcterms:W3CDTF">2021-09-18T07:41:50Z</dcterms:modified>
</cp:coreProperties>
</file>