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6" r:id="rId5"/>
    <p:sldId id="259" r:id="rId6"/>
    <p:sldId id="260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裕玮" initials="裕玮" lastIdx="1" clrIdx="0">
    <p:extLst>
      <p:ext uri="{19B8F6BF-5375-455C-9EA6-DF929625EA0E}">
        <p15:presenceInfo xmlns:p15="http://schemas.microsoft.com/office/powerpoint/2012/main" userId="ce274c10939a8e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2022/1/4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2022/1/4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8B59C-AC72-47B3-ADB9-B440FDE50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1B7904-1D9D-4056-9D60-D9EB597A2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3846A-6C3B-43A0-9524-5A37A314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FBA5C-F4A2-47D3-A681-0585A1DE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F1C8F-389B-4BF8-91EF-4A2294C3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4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8253-0948-4BC3-8265-C95E9229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75E89-F9DB-44FA-9444-4054BDC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4F1C6-1D61-45F6-9D52-3A7FD07B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51798-86D3-4220-9793-097ABFD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C472D-6E28-4746-B1AA-277F4AD9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1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7C3C-86B7-48AA-985B-5AB6D922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77EC7-9802-47D7-885B-05EA1583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E1ADF-DE0D-4B48-B6A5-CEDEF6BA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C6A02-648E-4FD3-A95C-604D0F93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4327F-3397-4FAC-B6B8-2844A020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9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CC61B-879A-41A5-B896-E36C5ED9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4BAA9-95D9-4A41-B5B6-811215D5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D1652-6304-4472-AAAA-9CFBAE1BA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FF737-C878-4A07-871A-D8E84B1D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4B2DB-E958-4539-BE07-4A50A40B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F95F6-F05B-4CA2-887E-523B91F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8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DA347-A9BF-4DA3-AEFA-9B60C533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CCEF9-37E3-4160-A0DA-0F26CD47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1CC5B-8ECB-49FF-ACF3-DC13C4C5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236BFD-D3D1-4675-B5C1-BEE7E1947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A6B647-5E80-4839-AFD2-5ACB683E5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BE4684-AA28-4123-9C9C-13FF3B54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6B466C-A801-448A-9C50-9952ECE2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6C8F87-CF94-4F6F-8B2D-A77720C2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04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19AD-B0D8-4BF1-84AF-3603AB2F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03020-FA75-44C3-A5A4-96C80CC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4E00C8-3EAB-4113-83F6-20A381C6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A8F021-3156-4702-A849-5B39B3D3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1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306EB-4DE3-43BF-B58A-C24202D7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D3E9AB-E3E9-4240-8FB0-1FE300C9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49BEC-7A2E-4A50-B5C9-9212FA0F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80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CFAC4-96EB-4922-8C46-1E30DB7D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F66ED-0A3A-4A2E-8D1D-865AD5ED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BB7C3-7617-44FB-81FD-8097D188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539F1-59DC-441B-990B-D54BA252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C3923-A425-47CC-99D4-090E3073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0A97E-FE9B-40EB-BEB4-76FBFD72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1791-0862-4E25-A386-DDE4F8AE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2EA271-2103-4A6A-8458-3BEFFA386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D11AE6-97D8-4578-9D08-EEC7BAD6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3BC53-39D5-4E7C-9452-2EDB81FA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C6B51-BE7B-4CFB-8896-A4F587A9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99CAB-CD17-4AA4-B33D-2C63FC55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4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89836-44B7-4A68-9746-C1BB2572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0A552-338F-45D5-8287-55CA3661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9A59F-3A62-4C02-992B-B37F29A7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EC2FA-7993-4A69-A33B-2C7B2FFA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93EB5-34FB-4FD0-80B8-0FF3B701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6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9198E-4E94-42A4-84D3-D2BA2FC2E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45606-CF73-4936-9154-884734C7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B6F5D-9A26-4037-AF30-C46C99F9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3203B-DE44-427C-805A-99072924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FD6B9-7C54-4A32-960A-1D257823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2022/1/4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BFF050-F222-4180-9A28-BB75057E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3BB1A-08C8-4D29-9D9A-394A9B94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FC7E4-938F-4621-A8B3-45E2D6864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A0E5-FE32-4077-9B63-412870C72953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47051-C197-4018-AEBE-1D0C12ED1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146A-7417-4997-B7F6-E0320881F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661E-E399-42BB-AC15-C271F24ED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9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论文阅读汇报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郝裕玮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18329015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408" y="270164"/>
            <a:ext cx="10058400" cy="951807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zh-CN" altLang="en-US" sz="4800" i="1" dirty="0">
                <a:solidFill>
                  <a:srgbClr val="FFFFFF"/>
                </a:solidFill>
              </a:rPr>
              <a:t>论文标题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A8040C-43F8-4882-A10E-834C3C4CAE9F}"/>
              </a:ext>
            </a:extLst>
          </p:cNvPr>
          <p:cNvSpPr txBox="1"/>
          <p:nvPr/>
        </p:nvSpPr>
        <p:spPr>
          <a:xfrm>
            <a:off x="1662545" y="1870364"/>
            <a:ext cx="1000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改进融合策略下透明度引导的逆光图像增强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F16D26-859A-44FE-8992-203289B6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4" y="573578"/>
            <a:ext cx="7232072" cy="5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0834B5-E802-4A7F-8273-5CA4A896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640080"/>
            <a:ext cx="6317673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1663D2-6CAB-4A06-9C33-30B1333A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57" y="1109952"/>
            <a:ext cx="7714286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533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{1B5C420E-99B2-4858-97AD-2A69CB7B2E1E}tf56160789_win32</Template>
  <TotalTime>6</TotalTime>
  <Words>16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 UI</vt:lpstr>
      <vt:lpstr>等线</vt:lpstr>
      <vt:lpstr>等线 Light</vt:lpstr>
      <vt:lpstr>新宋体</vt:lpstr>
      <vt:lpstr>Arial</vt:lpstr>
      <vt:lpstr>Calibri</vt:lpstr>
      <vt:lpstr>Franklin Gothic Book</vt:lpstr>
      <vt:lpstr>Times New Roman</vt:lpstr>
      <vt:lpstr>1_RetrospectVTI</vt:lpstr>
      <vt:lpstr>Office 主题​​</vt:lpstr>
      <vt:lpstr>论文阅读汇报</vt:lpstr>
      <vt:lpstr>论文标题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论文阅读汇报</dc:title>
  <dc:creator>裕玮</dc:creator>
  <cp:lastModifiedBy>裕玮</cp:lastModifiedBy>
  <cp:revision>1</cp:revision>
  <dcterms:created xsi:type="dcterms:W3CDTF">2022-01-04T04:30:23Z</dcterms:created>
  <dcterms:modified xsi:type="dcterms:W3CDTF">2022-01-04T04:36:49Z</dcterms:modified>
</cp:coreProperties>
</file>