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3" r:id="rId3"/>
    <p:sldId id="398" r:id="rId4"/>
    <p:sldId id="399" r:id="rId5"/>
    <p:sldId id="404" r:id="rId6"/>
    <p:sldId id="400" r:id="rId7"/>
    <p:sldId id="401" r:id="rId8"/>
    <p:sldId id="402" r:id="rId9"/>
    <p:sldId id="382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/>
    <p:restoredTop sz="96271"/>
  </p:normalViewPr>
  <p:slideViewPr>
    <p:cSldViewPr snapToGrid="0" snapToObjects="1">
      <p:cViewPr varScale="1">
        <p:scale>
          <a:sx n="68" d="100"/>
          <a:sy n="68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2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9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80078" y="628458"/>
            <a:ext cx="4380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Project 1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553148" y="3688603"/>
            <a:ext cx="49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小组成员：郝裕玮</a:t>
            </a:r>
            <a:r>
              <a:rPr kumimoji="1" lang="en-US" altLang="zh-CN" sz="3200" dirty="0">
                <a:solidFill>
                  <a:srgbClr val="353F4B"/>
                </a:solidFill>
              </a:rPr>
              <a:t>&amp;</a:t>
            </a:r>
            <a:r>
              <a:rPr kumimoji="1" lang="zh-CN" altLang="en-US" sz="3200" dirty="0">
                <a:solidFill>
                  <a:srgbClr val="353F4B"/>
                </a:solidFill>
              </a:rPr>
              <a:t>张闯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616A1-A384-464A-A700-8F93D8CD5DD7}"/>
              </a:ext>
            </a:extLst>
          </p:cNvPr>
          <p:cNvSpPr txBox="1"/>
          <p:nvPr/>
        </p:nvSpPr>
        <p:spPr>
          <a:xfrm>
            <a:off x="553148" y="4459150"/>
            <a:ext cx="4976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小组分工：</a:t>
            </a:r>
            <a:endParaRPr kumimoji="1" lang="en-US" altLang="zh-CN" sz="3200" dirty="0">
              <a:solidFill>
                <a:srgbClr val="353F4B"/>
              </a:solidFill>
            </a:endParaRPr>
          </a:p>
          <a:p>
            <a:r>
              <a:rPr kumimoji="1" lang="zh-CN" altLang="en-US" sz="3200" dirty="0">
                <a:solidFill>
                  <a:srgbClr val="353F4B"/>
                </a:solidFill>
              </a:rPr>
              <a:t>郝裕玮 </a:t>
            </a:r>
            <a:r>
              <a:rPr kumimoji="1" lang="en-US" altLang="zh-CN" sz="3200" dirty="0">
                <a:solidFill>
                  <a:srgbClr val="353F4B"/>
                </a:solidFill>
              </a:rPr>
              <a:t>03-02 &amp; 03-06</a:t>
            </a:r>
          </a:p>
          <a:p>
            <a:r>
              <a:rPr kumimoji="1" lang="zh-CN" altLang="en-US" sz="3200" dirty="0">
                <a:solidFill>
                  <a:srgbClr val="353F4B"/>
                </a:solidFill>
              </a:rPr>
              <a:t>张闯 </a:t>
            </a:r>
            <a:r>
              <a:rPr kumimoji="1" lang="en-US" altLang="zh-CN" sz="3200" dirty="0">
                <a:solidFill>
                  <a:srgbClr val="353F4B"/>
                </a:solidFill>
              </a:rPr>
              <a:t>03-05</a:t>
            </a:r>
            <a:endParaRPr kumimoji="1" lang="zh-CN" altLang="en-US" sz="3200" dirty="0">
              <a:solidFill>
                <a:srgbClr val="353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03-02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1FE582-762A-4EBB-9C84-3161E5A71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2500" y="0"/>
            <a:ext cx="8779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03-02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AE564C-1EA8-4178-B9DF-CD659A1C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1" y="0"/>
            <a:ext cx="87795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03-02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36E056-0123-4844-B716-F9F93136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16502"/>
            <a:ext cx="8779499" cy="6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03-05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6A459-A2C4-4757-82EA-7ACE7179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25" y="-4707"/>
            <a:ext cx="6632027" cy="29634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1186EE-5E12-484E-8035-5EB16875E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633" y="2958760"/>
            <a:ext cx="4082360" cy="3899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541EE9-1636-4C37-8CE6-54B16D7E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993" y="3563332"/>
            <a:ext cx="4528006" cy="2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03-05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9172AE-6CF9-4D28-88C3-1642D461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16502"/>
            <a:ext cx="8779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03-06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450D77-7099-42DB-9227-325B5263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16502"/>
            <a:ext cx="8779500" cy="68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03-06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067A16-138C-444D-9F60-CC203C5B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16502"/>
            <a:ext cx="8779500" cy="68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39090" y="3369120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39</Words>
  <Application>Microsoft Office PowerPoint</Application>
  <PresentationFormat>宽屏</PresentationFormat>
  <Paragraphs>24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思源黑体 CN Bold</vt:lpstr>
      <vt:lpstr>Arial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郝 裕玮</cp:lastModifiedBy>
  <cp:revision>645</cp:revision>
  <dcterms:created xsi:type="dcterms:W3CDTF">2018-06-17T04:53:58Z</dcterms:created>
  <dcterms:modified xsi:type="dcterms:W3CDTF">2021-09-29T02:37:18Z</dcterms:modified>
</cp:coreProperties>
</file>