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2" r:id="rId2"/>
    <p:sldId id="363" r:id="rId3"/>
    <p:sldId id="398" r:id="rId4"/>
    <p:sldId id="399" r:id="rId5"/>
    <p:sldId id="400" r:id="rId6"/>
    <p:sldId id="403" r:id="rId7"/>
    <p:sldId id="406" r:id="rId8"/>
    <p:sldId id="409" r:id="rId9"/>
    <p:sldId id="412" r:id="rId10"/>
    <p:sldId id="382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C90"/>
    <a:srgbClr val="E25329"/>
    <a:srgbClr val="353F4B"/>
    <a:srgbClr val="FFCC30"/>
    <a:srgbClr val="F47331"/>
    <a:srgbClr val="384F6E"/>
    <a:srgbClr val="FC9B30"/>
    <a:srgbClr val="FF9F2A"/>
    <a:srgbClr val="01527F"/>
    <a:srgbClr val="011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1"/>
    <p:restoredTop sz="96271"/>
  </p:normalViewPr>
  <p:slideViewPr>
    <p:cSldViewPr snapToGrid="0" snapToObjects="1">
      <p:cViewPr varScale="1">
        <p:scale>
          <a:sx n="68" d="100"/>
          <a:sy n="68" d="100"/>
        </p:scale>
        <p:origin x="72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4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1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8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55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0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2FA5DA-28CE-9146-9CED-958881473ABA}"/>
              </a:ext>
            </a:extLst>
          </p:cNvPr>
          <p:cNvSpPr/>
          <p:nvPr userDrawn="1"/>
        </p:nvSpPr>
        <p:spPr>
          <a:xfrm>
            <a:off x="0" y="322250"/>
            <a:ext cx="997527" cy="361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5069D6-3309-3240-A07C-BBCDBC5B9DA0}"/>
              </a:ext>
            </a:extLst>
          </p:cNvPr>
          <p:cNvGrpSpPr/>
          <p:nvPr userDrawn="1"/>
        </p:nvGrpSpPr>
        <p:grpSpPr>
          <a:xfrm>
            <a:off x="167069" y="195592"/>
            <a:ext cx="616121" cy="616120"/>
            <a:chOff x="7288304" y="0"/>
            <a:chExt cx="3412500" cy="3412498"/>
          </a:xfrm>
        </p:grpSpPr>
        <p:sp>
          <p:nvSpPr>
            <p:cNvPr id="4" name="泪珠形 3">
              <a:extLst>
                <a:ext uri="{FF2B5EF4-FFF2-40B4-BE49-F238E27FC236}">
                  <a16:creationId xmlns:a16="http://schemas.microsoft.com/office/drawing/2014/main" id="{07DED806-C4F4-B946-ACD0-2F807D2CB089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泪珠形 4">
              <a:extLst>
                <a:ext uri="{FF2B5EF4-FFF2-40B4-BE49-F238E27FC236}">
                  <a16:creationId xmlns:a16="http://schemas.microsoft.com/office/drawing/2014/main" id="{3E02D3CD-A0A2-8D4E-B0BB-0CF45616F664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15F3CFD-B0C7-374C-ADBE-82462857B8DD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C37AB4-896B-E04C-A072-93D0C6C40A87}"/>
              </a:ext>
            </a:extLst>
          </p:cNvPr>
          <p:cNvSpPr txBox="1"/>
          <p:nvPr userDrawn="1"/>
        </p:nvSpPr>
        <p:spPr>
          <a:xfrm>
            <a:off x="231496" y="3042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80242DB-0694-4149-B1A4-7BED108D1013}" type="slidenum">
              <a:rPr kumimoji="1" lang="zh-CN" altLang="en-US" smtClean="0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2021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80078" y="628458"/>
            <a:ext cx="4380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rgbClr val="353F4B"/>
                </a:solidFill>
                <a:latin typeface="+mj-lt"/>
              </a:rPr>
              <a:t>Project 2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553148" y="3688603"/>
            <a:ext cx="497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353F4B"/>
                </a:solidFill>
              </a:rPr>
              <a:t>小组成员：郝裕玮</a:t>
            </a:r>
            <a:r>
              <a:rPr kumimoji="1" lang="en-US" altLang="zh-CN" sz="3200" dirty="0">
                <a:solidFill>
                  <a:srgbClr val="353F4B"/>
                </a:solidFill>
              </a:rPr>
              <a:t>&amp;</a:t>
            </a:r>
            <a:r>
              <a:rPr kumimoji="1" lang="zh-CN" altLang="en-US" sz="3200" dirty="0">
                <a:solidFill>
                  <a:srgbClr val="353F4B"/>
                </a:solidFill>
              </a:rPr>
              <a:t>张闯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616A1-A384-464A-A700-8F93D8CD5DD7}"/>
              </a:ext>
            </a:extLst>
          </p:cNvPr>
          <p:cNvSpPr txBox="1"/>
          <p:nvPr/>
        </p:nvSpPr>
        <p:spPr>
          <a:xfrm>
            <a:off x="553148" y="4459150"/>
            <a:ext cx="4976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353F4B"/>
                </a:solidFill>
              </a:rPr>
              <a:t>小组分工：</a:t>
            </a:r>
            <a:endParaRPr kumimoji="1" lang="en-US" altLang="zh-CN" sz="3200" dirty="0">
              <a:solidFill>
                <a:srgbClr val="353F4B"/>
              </a:solidFill>
            </a:endParaRPr>
          </a:p>
          <a:p>
            <a:r>
              <a:rPr kumimoji="1" lang="zh-CN" altLang="en-US" sz="3200" dirty="0">
                <a:solidFill>
                  <a:srgbClr val="353F4B"/>
                </a:solidFill>
              </a:rPr>
              <a:t>郝裕玮 </a:t>
            </a:r>
            <a:r>
              <a:rPr kumimoji="1" lang="en-US" altLang="zh-CN" sz="3200" dirty="0">
                <a:solidFill>
                  <a:srgbClr val="353F4B"/>
                </a:solidFill>
              </a:rPr>
              <a:t>04-01~04-03</a:t>
            </a:r>
          </a:p>
          <a:p>
            <a:r>
              <a:rPr kumimoji="1" lang="zh-CN" altLang="en-US" sz="3200" dirty="0">
                <a:solidFill>
                  <a:srgbClr val="353F4B"/>
                </a:solidFill>
              </a:rPr>
              <a:t>张闯 </a:t>
            </a:r>
            <a:r>
              <a:rPr kumimoji="1" lang="en-US" altLang="zh-CN" sz="3200" dirty="0">
                <a:solidFill>
                  <a:srgbClr val="353F4B"/>
                </a:solidFill>
              </a:rPr>
              <a:t>04-04~04-05&amp;</a:t>
            </a:r>
            <a:r>
              <a:rPr kumimoji="1" lang="zh-CN" altLang="en-US" sz="3200" dirty="0">
                <a:solidFill>
                  <a:srgbClr val="353F4B"/>
                </a:solidFill>
              </a:rPr>
              <a:t>谱旋转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4" grpId="0" animBg="1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2021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39090" y="3369120"/>
            <a:ext cx="587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rgbClr val="353F4B"/>
                </a:solidFill>
                <a:latin typeface="+mj-lt"/>
              </a:rPr>
              <a:t>THANK YOU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47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04-01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365F36-C9AF-4BCB-A806-E1E83A48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00" y="16502"/>
            <a:ext cx="8779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04-01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F61908-6B26-47E5-BD5E-EC917BEE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00" y="0"/>
            <a:ext cx="8779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04-01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906DDE-3050-4688-A9FE-852D538B2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9" y="16502"/>
            <a:ext cx="8779500" cy="26984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D4E204-426C-4656-9C5E-D2B0C28E6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00" y="2714920"/>
            <a:ext cx="3921554" cy="26206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13761A-18C0-42DC-B27C-546211E6D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500" y="5335571"/>
            <a:ext cx="3921554" cy="15059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8732B4-0B3F-41FB-B41F-D62FC5FF0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053" y="2627047"/>
            <a:ext cx="4857946" cy="23768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ACC17D1-1C72-4452-8AB9-4C06051E5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054" y="4978303"/>
            <a:ext cx="4857945" cy="18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04-02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8F3BED-2074-4352-8132-A15DE0E0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9" y="36152"/>
            <a:ext cx="8779500" cy="24713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2C1B3-432A-457C-984B-32CE2C0D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99" y="2543682"/>
            <a:ext cx="4445228" cy="42781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22F929-DAF2-41F5-9547-A5945CB9A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727" y="2543682"/>
            <a:ext cx="4334272" cy="42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04-03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821711-F7E7-44FB-926A-66D277CF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9" y="-2"/>
            <a:ext cx="4432528" cy="32522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EFBF63-C474-43F9-AE8D-E188C5872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00" y="3178624"/>
            <a:ext cx="4438878" cy="3679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FFC9E5-E4D8-4D65-AC33-FDA2A9F9A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537" y="56551"/>
            <a:ext cx="2942258" cy="1050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D5D0B8-3F71-4123-A9F1-2B11BDA4C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144" y="1122586"/>
            <a:ext cx="4432528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04-04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3F40A9-CD3A-4FCE-A973-366B8395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9" y="0"/>
            <a:ext cx="4920796" cy="1293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6DF246-BA71-4F71-BE65-9FD1CDD57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99" y="1293824"/>
            <a:ext cx="4807673" cy="17793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380C9A-CC7F-431B-9E52-3AA53574F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500" y="3073138"/>
            <a:ext cx="4807672" cy="37683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95807C-704D-456F-914B-1C0AC1A64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4187" y="16502"/>
            <a:ext cx="3797813" cy="46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6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04-05</a:t>
            </a:r>
            <a:endParaRPr kumimoji="1"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1F9031-5B5C-424E-831E-DB3E7047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9" y="96910"/>
            <a:ext cx="5156465" cy="25708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F2214B-D3F9-40D5-88E9-AC4FEE112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00" y="2551080"/>
            <a:ext cx="5024490" cy="43372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CD69EE-A57C-4CB4-A824-11A5278A2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963" y="16502"/>
            <a:ext cx="2856323" cy="1039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55B9CE-AA83-47B9-8548-08128CD88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990" y="1075828"/>
            <a:ext cx="3836710" cy="43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谱旋转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437B1A-AE61-4ED3-98C7-3FA3670A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00" y="16502"/>
            <a:ext cx="4656844" cy="37542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57CDAD-672A-4402-AD3C-88893A5A7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369" y="16502"/>
            <a:ext cx="4254631" cy="54133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24CF63-1C01-4C69-85E6-CE08E528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356" y="3946197"/>
            <a:ext cx="4131602" cy="21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3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43</Words>
  <Application>Microsoft Office PowerPoint</Application>
  <PresentationFormat>宽屏</PresentationFormat>
  <Paragraphs>26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DengXian</vt:lpstr>
      <vt:lpstr>思源黑体 CN Bold</vt:lpstr>
      <vt:lpstr>Arial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郝 裕玮</cp:lastModifiedBy>
  <cp:revision>648</cp:revision>
  <dcterms:created xsi:type="dcterms:W3CDTF">2018-06-17T04:53:58Z</dcterms:created>
  <dcterms:modified xsi:type="dcterms:W3CDTF">2021-10-19T02:57:13Z</dcterms:modified>
</cp:coreProperties>
</file>