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2" r:id="rId2"/>
    <p:sldId id="363" r:id="rId3"/>
    <p:sldId id="398" r:id="rId4"/>
    <p:sldId id="399" r:id="rId5"/>
    <p:sldId id="400" r:id="rId6"/>
    <p:sldId id="403" r:id="rId7"/>
    <p:sldId id="382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C90"/>
    <a:srgbClr val="E25329"/>
    <a:srgbClr val="353F4B"/>
    <a:srgbClr val="FFCC30"/>
    <a:srgbClr val="F47331"/>
    <a:srgbClr val="384F6E"/>
    <a:srgbClr val="FC9B30"/>
    <a:srgbClr val="FF9F2A"/>
    <a:srgbClr val="01527F"/>
    <a:srgbClr val="011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1"/>
    <p:restoredTop sz="96271"/>
  </p:normalViewPr>
  <p:slideViewPr>
    <p:cSldViewPr snapToGrid="0" snapToObjects="1">
      <p:cViewPr varScale="1">
        <p:scale>
          <a:sx n="68" d="100"/>
          <a:sy n="68" d="100"/>
        </p:scale>
        <p:origin x="72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4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1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2FA5DA-28CE-9146-9CED-958881473ABA}"/>
              </a:ext>
            </a:extLst>
          </p:cNvPr>
          <p:cNvSpPr/>
          <p:nvPr userDrawn="1"/>
        </p:nvSpPr>
        <p:spPr>
          <a:xfrm>
            <a:off x="0" y="322250"/>
            <a:ext cx="997527" cy="361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5069D6-3309-3240-A07C-BBCDBC5B9DA0}"/>
              </a:ext>
            </a:extLst>
          </p:cNvPr>
          <p:cNvGrpSpPr/>
          <p:nvPr userDrawn="1"/>
        </p:nvGrpSpPr>
        <p:grpSpPr>
          <a:xfrm>
            <a:off x="167069" y="195592"/>
            <a:ext cx="616121" cy="616120"/>
            <a:chOff x="7288304" y="0"/>
            <a:chExt cx="3412500" cy="3412498"/>
          </a:xfrm>
        </p:grpSpPr>
        <p:sp>
          <p:nvSpPr>
            <p:cNvPr id="4" name="泪珠形 3">
              <a:extLst>
                <a:ext uri="{FF2B5EF4-FFF2-40B4-BE49-F238E27FC236}">
                  <a16:creationId xmlns:a16="http://schemas.microsoft.com/office/drawing/2014/main" id="{07DED806-C4F4-B946-ACD0-2F807D2CB089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泪珠形 4">
              <a:extLst>
                <a:ext uri="{FF2B5EF4-FFF2-40B4-BE49-F238E27FC236}">
                  <a16:creationId xmlns:a16="http://schemas.microsoft.com/office/drawing/2014/main" id="{3E02D3CD-A0A2-8D4E-B0BB-0CF45616F664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15F3CFD-B0C7-374C-ADBE-82462857B8DD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DC37AB4-896B-E04C-A072-93D0C6C40A87}"/>
              </a:ext>
            </a:extLst>
          </p:cNvPr>
          <p:cNvSpPr txBox="1"/>
          <p:nvPr userDrawn="1"/>
        </p:nvSpPr>
        <p:spPr>
          <a:xfrm>
            <a:off x="231496" y="3042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D80242DB-0694-4149-B1A4-7BED108D1013}" type="slidenum">
              <a:rPr kumimoji="1" lang="zh-CN" altLang="en-US" smtClean="0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2021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80078" y="628458"/>
            <a:ext cx="4380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solidFill>
                  <a:srgbClr val="353F4B"/>
                </a:solidFill>
                <a:latin typeface="+mj-lt"/>
              </a:rPr>
              <a:t>Project 3</a:t>
            </a:r>
            <a:endParaRPr kumimoji="1" lang="zh-CN" altLang="en-US" sz="6600" dirty="0">
              <a:solidFill>
                <a:srgbClr val="353F4B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9598AF-C1C2-1147-9080-09E65C9A0C2B}"/>
              </a:ext>
            </a:extLst>
          </p:cNvPr>
          <p:cNvSpPr txBox="1"/>
          <p:nvPr/>
        </p:nvSpPr>
        <p:spPr>
          <a:xfrm>
            <a:off x="553148" y="3688603"/>
            <a:ext cx="497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353F4B"/>
                </a:solidFill>
              </a:rPr>
              <a:t>小组成员：郝裕玮</a:t>
            </a:r>
            <a:r>
              <a:rPr kumimoji="1" lang="en-US" altLang="zh-CN" sz="3200" dirty="0">
                <a:solidFill>
                  <a:srgbClr val="353F4B"/>
                </a:solidFill>
              </a:rPr>
              <a:t>&amp;</a:t>
            </a:r>
            <a:r>
              <a:rPr kumimoji="1" lang="zh-CN" altLang="en-US" sz="3200" dirty="0">
                <a:solidFill>
                  <a:srgbClr val="353F4B"/>
                </a:solidFill>
              </a:rPr>
              <a:t>张闯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A616A1-A384-464A-A700-8F93D8CD5DD7}"/>
              </a:ext>
            </a:extLst>
          </p:cNvPr>
          <p:cNvSpPr txBox="1"/>
          <p:nvPr/>
        </p:nvSpPr>
        <p:spPr>
          <a:xfrm>
            <a:off x="553148" y="4459150"/>
            <a:ext cx="4976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353F4B"/>
                </a:solidFill>
              </a:rPr>
              <a:t>小组分工：</a:t>
            </a:r>
            <a:endParaRPr kumimoji="1" lang="en-US" altLang="zh-CN" sz="3200" dirty="0">
              <a:solidFill>
                <a:srgbClr val="353F4B"/>
              </a:solidFill>
            </a:endParaRPr>
          </a:p>
          <a:p>
            <a:r>
              <a:rPr kumimoji="1" lang="zh-CN" altLang="en-US" sz="3200" dirty="0">
                <a:solidFill>
                  <a:srgbClr val="353F4B"/>
                </a:solidFill>
              </a:rPr>
              <a:t>共同完成代码和报告撰写以及</a:t>
            </a:r>
            <a:r>
              <a:rPr kumimoji="1" lang="en-US" altLang="zh-CN" sz="3200" dirty="0">
                <a:solidFill>
                  <a:srgbClr val="353F4B"/>
                </a:solidFill>
              </a:rPr>
              <a:t>PPT</a:t>
            </a:r>
            <a:r>
              <a:rPr kumimoji="1" lang="zh-CN" altLang="en-US" sz="3200">
                <a:solidFill>
                  <a:srgbClr val="353F4B"/>
                </a:solidFill>
              </a:rPr>
              <a:t>制作</a:t>
            </a:r>
            <a:endParaRPr kumimoji="1" lang="en-US" altLang="zh-CN" sz="3200">
              <a:solidFill>
                <a:srgbClr val="353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6" grpId="0" animBg="1"/>
      <p:bldP spid="4" grpId="0" animBg="1"/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读入图片并转换格式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4FA476-0EF9-4E91-A091-1E595351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99" y="679916"/>
            <a:ext cx="8779500" cy="55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660922"/>
            <a:ext cx="29422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将原图置为二值图（黑白）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D5EE60-3882-4E60-9A02-C26FED57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00" y="1093509"/>
            <a:ext cx="8779499" cy="52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835102"/>
            <a:ext cx="29422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开运算：先腐蚀后膨胀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EB6A15-3A22-48CF-A66B-9A4C2AF84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75" y="835102"/>
            <a:ext cx="8779500" cy="54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845588"/>
            <a:ext cx="2942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>
                <a:solidFill>
                  <a:schemeClr val="bg1"/>
                </a:solidFill>
                <a:latin typeface="+mj-ea"/>
                <a:ea typeface="+mj-ea"/>
              </a:rPr>
              <a:t>确定人脸方框边界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A43476-BE1C-4CC9-8EFB-40B4A3D3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32" y="16501"/>
            <a:ext cx="7130359" cy="3882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A6A4E3-04CF-4B7B-ABB2-EA86A9E20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532" y="3999037"/>
            <a:ext cx="5778635" cy="28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画图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B9628F-ECC6-4B35-BAF4-78E2E3C9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740" y="1036948"/>
            <a:ext cx="7438851" cy="50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2021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39090" y="3369120"/>
            <a:ext cx="587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solidFill>
                  <a:srgbClr val="353F4B"/>
                </a:solidFill>
                <a:latin typeface="+mj-lt"/>
              </a:rPr>
              <a:t>THANK YOU</a:t>
            </a:r>
            <a:endParaRPr kumimoji="1" lang="zh-CN" altLang="en-US" sz="6600" dirty="0">
              <a:solidFill>
                <a:srgbClr val="353F4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47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59</Words>
  <Application>Microsoft Office PowerPoint</Application>
  <PresentationFormat>宽屏</PresentationFormat>
  <Paragraphs>19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思源黑体 CN Bold</vt:lpstr>
      <vt:lpstr>Arial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郝 裕玮</cp:lastModifiedBy>
  <cp:revision>651</cp:revision>
  <dcterms:created xsi:type="dcterms:W3CDTF">2018-06-17T04:53:58Z</dcterms:created>
  <dcterms:modified xsi:type="dcterms:W3CDTF">2021-11-15T12:32:01Z</dcterms:modified>
</cp:coreProperties>
</file>