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5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9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1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3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302C-73B6-4A1B-B0D3-363F78A473C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5AAF01-9E4B-411B-8DAB-C8EB4A0072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4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E9528-D461-43AA-B831-C618D641C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期末作业简单教程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82863-15A1-47D1-9E43-292D86D80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8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16AB6-152D-400A-ADDD-C654F5C6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56894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DE9FD-AB31-4E81-A0A1-B5176DD3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根据雷达构建的局部地图，使用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算法，就可以得到路径。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轨迹平滑。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得到的路径，是折线的，在实际的控制中，曲折的路线会使控制变得复杂。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如果想要得到一条平滑的路径，可以进行轨迹平滑，其实就是做插值，在规划路径上取某些点，然后用多项式插值或样条插值。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4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7FCBB-28E7-4E5B-BB12-13E34160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AB643-6F96-46B2-B1D0-9974BB18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根据小车位姿和规划路线，就可以设计控制量来控制小车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633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B948-D335-4B4B-87D0-DA2D40C8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83B0B-AC75-4800-AD69-7568DBD5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webots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的仿真，仿真时间和代码实际运动时间是不一样的。如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循环不满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，会休眠程序直到时间满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，进入下一个循环。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webots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仿真时间后有一个系数，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0.92x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，表示仿真时间是实际时间的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如果快进，就会发现，系数变为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3.19x</a:t>
            </a:r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2E941D-B7FA-4F59-AEFD-37AB3451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9" y="3337813"/>
            <a:ext cx="3717977" cy="51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C80BCD-D155-4594-A4E4-966B6BD7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8" y="4280984"/>
            <a:ext cx="3569369" cy="519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14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2F3BF-EEC2-45FB-893D-AF04C77F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FE773-81EC-4CEE-99AC-1B10D9F1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）控制台提醒：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The requested velocity 30 exceeds '</a:t>
            </a:r>
            <a:r>
              <a:rPr lang="en-US" altLang="zh-CN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maxVelocity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 = 20.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电机可以设置</a:t>
            </a:r>
            <a:r>
              <a:rPr lang="en-US" altLang="zh-CN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maxVelocity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=30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或更高，即可解决</a:t>
            </a:r>
          </a:p>
          <a:p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webots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提供离线文档，如果翻墙不方便，可以在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Help - Offline Docs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查阅文档。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40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B5A3-DD27-4549-A2FF-948EA19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感知、规划、控制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86FA8-E0D0-4318-9628-7BDBF061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感知。小车通过传感器的数据，得到自己的位姿信息和周围环境的信息，构建场景的局部地图。比如在本次实验中，可以使用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得到小车的位姿，激光雷达获取周围环境的信息。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规划，在已知局部地图，小车位姿，目标点坐标下，规划路线，因为在移动的过程中地图会更新，所以需要重复规划。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控制。已知规划路线下，根据小车位姿和路线，设计控制量，控制小车的车轮速度。</a:t>
            </a:r>
          </a:p>
        </p:txBody>
      </p:sp>
    </p:spTree>
    <p:extLst>
      <p:ext uri="{BB962C8B-B14F-4D97-AF65-F5344CB8AC3E}">
        <p14:creationId xmlns:p14="http://schemas.microsoft.com/office/powerpoint/2010/main" val="159748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E6E28-52F1-49EE-9AF5-60B02AAE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F5332-C4DC-4705-97BA-16AE7FF9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）雷达是什么</a:t>
            </a:r>
          </a:p>
          <a:p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激光雷达（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lidar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）。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lidar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是一种测距传感器。</a:t>
            </a:r>
          </a:p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type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rotation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时，激光探头会在一帧时间内，旋转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360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°，获取全向的距离信息。</a:t>
            </a:r>
          </a:p>
          <a:p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多线雷达有多个探头，在竖直方向发射多条激光，获取三维的距离信息。如果只需要二维的信息，可以使用单线雷达。</a:t>
            </a:r>
          </a:p>
          <a:p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此外，</a:t>
            </a:r>
            <a:r>
              <a:rPr lang="en-US" altLang="zh-CN" sz="2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webots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lidar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还提供了</a:t>
            </a:r>
            <a:r>
              <a:rPr lang="en-US" altLang="zh-CN" sz="2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PointCloud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模式，直接返回点云信息，而不是距离信息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6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B71EC-A301-4238-A996-2AF16326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2558E-5155-4C07-AF0D-61396A81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）地图的种类</a:t>
            </a:r>
          </a:p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2d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栅格地图。</a:t>
            </a:r>
          </a:p>
          <a:p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最简单的实现，就是一个二维数组，比如场景为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5x5m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，地图分辨率为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0.01x0.01m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，则需要的地图大小为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500x500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的二维数组。</a:t>
            </a:r>
          </a:p>
          <a:p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二维数组的元素表示是否被占用（有障碍物），有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种状态，占用（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occupy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），未占用（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free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），未知（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unknown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）。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也可以把未知归入未占用，使用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occupy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free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状态来表示地图</a:t>
            </a:r>
            <a:endParaRPr lang="zh-CN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5405-D33D-4C01-AF2A-FD9CE98A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C36C51-BA25-4738-8689-736A9EEEC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3</a:t>
                </a:r>
                <a:r>
                  <a:rPr lang="zh-CN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）如何处理雷达数据</a:t>
                </a:r>
              </a:p>
              <a:p>
                <a:r>
                  <a:rPr lang="zh-CN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根据距离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和夹角，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使用三角函数求</a:t>
                </a:r>
                <a:r>
                  <a:rPr lang="zh-CN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点的坐标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。</a:t>
                </a:r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d</a:t>
                </a:r>
                <a:r>
                  <a:rPr lang="zh-CN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为距离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a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为夹角</a:t>
                </a:r>
                <a:endParaRPr lang="en-US" altLang="zh-CN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x=</a:t>
                </a:r>
                <a:r>
                  <a:rPr lang="en-US" altLang="zh-CN" dirty="0" err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dcos</a:t>
                </a:r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(a),y=</a:t>
                </a:r>
                <a:r>
                  <a:rPr lang="en-US" altLang="zh-CN" dirty="0" err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dsin</a:t>
                </a:r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(a)</a:t>
                </a:r>
                <a:endParaRPr lang="zh-CN" altLang="zh-CN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webots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的雷达，是从负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z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轴方向（图中蓝色轴），顺时针旋转获取点。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所以</a:t>
                </a:r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a</a:t>
                </a:r>
                <a:r>
                  <a:rPr lang="zh-CN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的计算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，假设车的朝向是</a:t>
                </a:r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yaw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，则第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i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个点的角度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𝑦𝑎𝑤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𝑛𝑢𝑚𝑃𝑡𝑠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∗2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𝜋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endParaRPr lang="en-US" altLang="zh-CN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C36C51-BA25-4738-8689-736A9EEEC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571" t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7DD778C-03AD-4ED2-9E13-FB99F4120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107" y="100445"/>
            <a:ext cx="2996833" cy="26072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DCCFDF-9B57-487D-8502-2B3BBC741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29" y="3429000"/>
            <a:ext cx="2525911" cy="30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3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69BE-D946-4285-B2D1-655B3EA3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E0E6D-7D36-486F-A5CC-73954751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离群点（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），传感器数据不会完全准确，测距会有误差。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一个最简单的处理方法，就是求雷达点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与邻近若干点的距离差，如果大于某个阈值，判断为离群点，舍弃。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365B88-7DCF-4965-AFFF-8B8ABCF2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7" y="3301533"/>
            <a:ext cx="3552825" cy="275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04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5D202-743C-41A7-847B-8224137F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不处理离群点                                    处理掉离群点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D362C-881B-44ED-B09D-40125967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304441-61DF-47BD-BD87-CB62C929E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3" y="1475725"/>
            <a:ext cx="5032977" cy="52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A8B8FD-59A8-40F1-9763-1D1F0EEC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60" y="1551130"/>
            <a:ext cx="5112243" cy="5112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45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4249E-513E-48AA-AF7E-615EB483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EA948-D0A7-40AF-B936-29B367EE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1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运动畸变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：雷达在获取数据时，若雷达同时在运动，则一帧雷达数据中，雷达点会在不同位置被采集。比如，扫描频率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5Hz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的激光雷达，一帧数据的首尾时间差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200ms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，若机器人以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0.5m/s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的速度向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方向移动，扫描前面的墙面，那么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200ms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后尾部的测量距离和首部的测量距离在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方向上相差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10cm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，如下图所示：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23FDB-08D4-4F36-A326-3B051D4C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29000"/>
            <a:ext cx="4572000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11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6D48-C61B-4E66-B9DB-B2FB2E1B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AC246-449B-45CE-9CFE-71E613D6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运动畸变的处理方法。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解决方法：在一帧激光雷达数据中，通过插值，为每个雷达点，计算一个小车位姿，根据该位姿进行</a:t>
            </a:r>
            <a:r>
              <a:rPr lang="zh-CN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坐标变换。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最后是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建图频率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可以设置得比较低，比如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1Hz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，具体速度看实际需求，如果小车速度快，可能建图就要快一点。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zh-CN" sz="1800" dirty="0">
              <a:solidFill>
                <a:schemeClr val="tx1">
                  <a:alpha val="1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84062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</TotalTime>
  <Words>837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Cambria Math</vt:lpstr>
      <vt:lpstr>Gill Sans MT</vt:lpstr>
      <vt:lpstr>画廊</vt:lpstr>
      <vt:lpstr>期末作业简单教程</vt:lpstr>
      <vt:lpstr>感知、规划、控制</vt:lpstr>
      <vt:lpstr>感知</vt:lpstr>
      <vt:lpstr>PowerPoint 演示文稿</vt:lpstr>
      <vt:lpstr>PowerPoint 演示文稿</vt:lpstr>
      <vt:lpstr>PowerPoint 演示文稿</vt:lpstr>
      <vt:lpstr>不处理离群点                                    处理掉离群点</vt:lpstr>
      <vt:lpstr>PowerPoint 演示文稿</vt:lpstr>
      <vt:lpstr>PowerPoint 演示文稿</vt:lpstr>
      <vt:lpstr>规划</vt:lpstr>
      <vt:lpstr>控制</vt:lpstr>
      <vt:lpstr>其他事项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jx</dc:creator>
  <cp:lastModifiedBy>huang jx</cp:lastModifiedBy>
  <cp:revision>63</cp:revision>
  <dcterms:created xsi:type="dcterms:W3CDTF">2021-12-14T14:11:14Z</dcterms:created>
  <dcterms:modified xsi:type="dcterms:W3CDTF">2021-12-15T10:57:10Z</dcterms:modified>
</cp:coreProperties>
</file>