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heme/theme2.xml" ContentType="application/vnd.openxmlformats-officedocument.theme+xml"/>
  <Override PartName="/ppt/tags/tag63.xml" ContentType="application/vnd.openxmlformats-officedocument.presentationml.tags+xml"/>
  <Override PartName="/ppt/notesSlides/notesSlide1.xml" ContentType="application/vnd.openxmlformats-officedocument.presentationml.notesSlide+xml"/>
  <Override PartName="/ppt/tags/tag64.xml" ContentType="application/vnd.openxmlformats-officedocument.presentationml.tags+xml"/>
  <Override PartName="/ppt/notesSlides/notesSlide2.xml" ContentType="application/vnd.openxmlformats-officedocument.presentationml.notesSlide+xml"/>
  <Override PartName="/ppt/tags/tag65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>
        <p:scale>
          <a:sx n="66" d="100"/>
          <a:sy n="66" d="100"/>
        </p:scale>
        <p:origin x="669" y="25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1E162-A48A-4F33-AA64-5D05BD2E4BBC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1E162-A48A-4F33-AA64-5D05BD2E4BBC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1E162-A48A-4F33-AA64-5D05BD2E4BBC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2021/12/10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自动化测试实践</a:t>
            </a:r>
          </a:p>
        </p:txBody>
      </p:sp>
      <p:sp>
        <p:nvSpPr>
          <p:cNvPr id="24" name="副标题 23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zh-CN" altLang="en-US" baseline="3000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98975" y="443230"/>
            <a:ext cx="7166610" cy="6924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/>
                </a:solidFill>
              </a:rPr>
              <a:t>作业主题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zh-CN" altLang="en-US" sz="2800" dirty="0">
                <a:solidFill>
                  <a:schemeClr val="tx1"/>
                </a:solidFill>
              </a:rPr>
              <a:t>Monkey测试的调研与实践</a:t>
            </a:r>
          </a:p>
          <a:p>
            <a:endParaRPr lang="en-US" altLang="zh-CN" sz="2800" b="1" dirty="0">
              <a:solidFill>
                <a:schemeClr val="tx1"/>
              </a:solidFill>
            </a:endParaRPr>
          </a:p>
          <a:p>
            <a:r>
              <a:rPr lang="zh-CN" altLang="en-US" sz="2800" b="1" dirty="0">
                <a:solidFill>
                  <a:schemeClr val="tx1"/>
                </a:solidFill>
              </a:rPr>
              <a:t>作业内容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altLang="zh-CN" sz="2800" dirty="0">
                <a:solidFill>
                  <a:schemeClr val="tx1"/>
                </a:solidFill>
              </a:rPr>
              <a:t>课程中已经介绍了Monkey测试的基本概念，本次作业即进一步调研Monkey测试的实现方案并进行实践操作。</a:t>
            </a:r>
          </a:p>
          <a:p>
            <a:pPr marL="914400" lvl="1" indent="-457200">
              <a:buFontTx/>
              <a:buChar char="-"/>
            </a:pPr>
            <a:r>
              <a:rPr lang="en-US" altLang="zh-CN" sz="2400" dirty="0">
                <a:solidFill>
                  <a:schemeClr val="tx1"/>
                </a:solidFill>
              </a:rPr>
              <a:t>进一步学习Monkey测试的基础知识，调研Monkey测试的技术方案</a:t>
            </a:r>
          </a:p>
          <a:p>
            <a:pPr marL="914400" lvl="1" indent="-457200">
              <a:buFontTx/>
              <a:buChar char="-"/>
            </a:pPr>
            <a:r>
              <a:rPr lang="en-US" altLang="zh-CN" sz="2400" dirty="0">
                <a:solidFill>
                  <a:schemeClr val="tx1"/>
                </a:solidFill>
              </a:rPr>
              <a:t>实现Monkey测试的基本过程</a:t>
            </a:r>
          </a:p>
          <a:p>
            <a:pPr marL="914400" lvl="1" indent="-457200">
              <a:buFontTx/>
              <a:buChar char="-"/>
            </a:pPr>
            <a:r>
              <a:rPr lang="en-US" altLang="zh-CN" sz="2400" dirty="0">
                <a:solidFill>
                  <a:schemeClr val="tx1"/>
                </a:solidFill>
              </a:rPr>
              <a:t>常规的Monkey测试存在着若干问题，比如遍历界面有限，路径回环等。请调研基础Monkey测试的具体缺陷以及更智能的Monkey测试的思路与方法。</a:t>
            </a:r>
          </a:p>
          <a:p>
            <a:pPr marL="914400" lvl="1" indent="-457200">
              <a:buFontTx/>
              <a:buChar char="-"/>
            </a:pPr>
            <a:r>
              <a:rPr lang="en-US" altLang="zh-CN" sz="2400" dirty="0">
                <a:solidFill>
                  <a:schemeClr val="tx1"/>
                </a:solidFill>
              </a:rPr>
              <a:t>实现智能Monkey测试</a:t>
            </a:r>
          </a:p>
          <a:p>
            <a:endParaRPr lang="en-US" altLang="zh-CN" sz="2800" dirty="0">
              <a:solidFill>
                <a:schemeClr val="tx1"/>
              </a:solidFill>
            </a:endParaRPr>
          </a:p>
          <a:p>
            <a:endParaRPr lang="en-US" altLang="zh-CN" sz="2800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自动化测试实践</a:t>
            </a:r>
          </a:p>
        </p:txBody>
      </p:sp>
      <p:sp>
        <p:nvSpPr>
          <p:cNvPr id="24" name="副标题 23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30090" y="1118235"/>
            <a:ext cx="7157720" cy="5569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/>
                </a:solidFill>
              </a:rPr>
              <a:t>作业要求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zh-CN" altLang="en-US" sz="2800" dirty="0">
                <a:solidFill>
                  <a:schemeClr val="tx1"/>
                </a:solidFill>
              </a:rPr>
              <a:t>设备平台：安卓、iOS（二选一）</a:t>
            </a:r>
          </a:p>
          <a:p>
            <a:pPr marL="457200" indent="-457200">
              <a:buFontTx/>
              <a:buChar char="-"/>
            </a:pPr>
            <a:r>
              <a:rPr lang="zh-CN" altLang="en-US" sz="2800" dirty="0">
                <a:solidFill>
                  <a:schemeClr val="tx1"/>
                </a:solidFill>
              </a:rPr>
              <a:t>目标应用：游戏、普通移动应用（任选一款）</a:t>
            </a:r>
          </a:p>
          <a:p>
            <a:pPr marL="457200" indent="-457200">
              <a:buFontTx/>
              <a:buChar char="-"/>
            </a:pPr>
            <a:r>
              <a:rPr lang="en-US" altLang="zh-CN" sz="2800" dirty="0">
                <a:solidFill>
                  <a:schemeClr val="tx1"/>
                </a:solidFill>
              </a:rPr>
              <a:t>作业产出：</a:t>
            </a:r>
          </a:p>
          <a:p>
            <a:pPr marL="914400" lvl="1" indent="-457200">
              <a:buFontTx/>
              <a:buChar char="-"/>
            </a:pPr>
            <a:r>
              <a:rPr lang="en-US" altLang="zh-CN" sz="2400" dirty="0">
                <a:solidFill>
                  <a:schemeClr val="tx1"/>
                </a:solidFill>
              </a:rPr>
              <a:t>实验报告：包括调研的基础知识，实验的环境条件、详细过程和测试效果等。结构自行组织，目的是能让阅读者能轻松获取到你想传递的信息。</a:t>
            </a:r>
          </a:p>
          <a:p>
            <a:pPr marL="914400" lvl="1" indent="-457200">
              <a:buFontTx/>
              <a:buChar char="-"/>
            </a:pPr>
            <a:r>
              <a:rPr lang="en-US" altLang="zh-CN" sz="2400" dirty="0">
                <a:solidFill>
                  <a:schemeClr val="tx1"/>
                </a:solidFill>
              </a:rPr>
              <a:t>若使用到了一些三方工具，请在报告中说清楚该工具包的基本信息及使用流程等</a:t>
            </a:r>
          </a:p>
          <a:p>
            <a:pPr marL="914400" lvl="1" indent="-457200">
              <a:buFontTx/>
              <a:buChar char="-"/>
            </a:pPr>
            <a:r>
              <a:rPr lang="en-US" altLang="zh-CN" sz="2400" dirty="0">
                <a:solidFill>
                  <a:schemeClr val="tx1"/>
                </a:solidFill>
              </a:rPr>
              <a:t>若进行了一些二次开发，请附上源代码，并在报告中说清楚使用方法</a:t>
            </a:r>
          </a:p>
          <a:p>
            <a:pPr indent="0">
              <a:buFontTx/>
              <a:buNone/>
            </a:pPr>
            <a:endParaRPr lang="en-US" altLang="zh-CN" sz="2400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自动化测试实践</a:t>
            </a:r>
          </a:p>
        </p:txBody>
      </p:sp>
      <p:sp>
        <p:nvSpPr>
          <p:cNvPr id="24" name="副标题 23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789805" y="885190"/>
            <a:ext cx="683069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/>
                </a:solidFill>
              </a:rPr>
              <a:t>提交内容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zh-CN" altLang="en-US" sz="2800" dirty="0">
                <a:solidFill>
                  <a:schemeClr val="tx1"/>
                </a:solidFill>
              </a:rPr>
              <a:t>文档：</a:t>
            </a:r>
            <a:r>
              <a:rPr lang="zh-CN" sz="2800" dirty="0">
                <a:solidFill>
                  <a:schemeClr val="tx1"/>
                </a:solidFill>
              </a:rPr>
              <a:t>实验</a:t>
            </a:r>
            <a:r>
              <a:rPr lang="zh-CN" altLang="en-US" sz="2800" dirty="0">
                <a:solidFill>
                  <a:schemeClr val="tx1"/>
                </a:solidFill>
              </a:rPr>
              <a:t>报告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zh-CN" altLang="en-US" sz="2800" dirty="0">
                <a:solidFill>
                  <a:schemeClr val="tx1"/>
                </a:solidFill>
              </a:rPr>
              <a:t>其他：工具包，代码等</a:t>
            </a:r>
            <a:endParaRPr lang="en-US" altLang="zh-CN" sz="2800" dirty="0">
              <a:solidFill>
                <a:schemeClr val="tx1"/>
              </a:solidFill>
            </a:endParaRPr>
          </a:p>
          <a:p>
            <a:endParaRPr lang="en-US" altLang="zh-CN" sz="2800" dirty="0">
              <a:solidFill>
                <a:schemeClr val="tx1"/>
              </a:solidFill>
            </a:endParaRPr>
          </a:p>
          <a:p>
            <a:r>
              <a:rPr lang="zh-CN" altLang="en-US" sz="2800" b="1" dirty="0">
                <a:solidFill>
                  <a:schemeClr val="tx1"/>
                </a:solidFill>
              </a:rPr>
              <a:t>提交方式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zh-CN" altLang="en-US" sz="2800" dirty="0">
                <a:solidFill>
                  <a:schemeClr val="tx1"/>
                </a:solidFill>
              </a:rPr>
              <a:t>邮箱：</a:t>
            </a:r>
            <a:r>
              <a:rPr lang="en-US" altLang="zh-CN" sz="2800" dirty="0"/>
              <a:t>sysudevelopment21@163.com</a:t>
            </a:r>
          </a:p>
          <a:p>
            <a:pPr marL="457200" indent="-457200">
              <a:buFontTx/>
              <a:buChar char="-"/>
            </a:pPr>
            <a:r>
              <a:rPr lang="zh-CN" altLang="en-US" sz="2800" dirty="0">
                <a:solidFill>
                  <a:schemeClr val="tx1"/>
                </a:solidFill>
              </a:rPr>
              <a:t>主题：自动化测试实践</a:t>
            </a:r>
            <a:r>
              <a:rPr lang="en-US" altLang="zh-CN" sz="2800" dirty="0">
                <a:solidFill>
                  <a:schemeClr val="tx1"/>
                </a:solidFill>
              </a:rPr>
              <a:t>_</a:t>
            </a:r>
            <a:r>
              <a:rPr lang="zh-CN" altLang="en-US" sz="2800" dirty="0">
                <a:solidFill>
                  <a:schemeClr val="tx1"/>
                </a:solidFill>
              </a:rPr>
              <a:t>姓名</a:t>
            </a:r>
            <a:r>
              <a:rPr lang="en-US" altLang="zh-CN" sz="2800" dirty="0">
                <a:solidFill>
                  <a:schemeClr val="tx1"/>
                </a:solidFill>
              </a:rPr>
              <a:t>_</a:t>
            </a:r>
            <a:r>
              <a:rPr lang="zh-CN" altLang="en-US" sz="2800" dirty="0">
                <a:solidFill>
                  <a:schemeClr val="tx1"/>
                </a:solidFill>
              </a:rPr>
              <a:t>学号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zh-CN" altLang="en-US" sz="2800" dirty="0">
                <a:solidFill>
                  <a:schemeClr val="tx1"/>
                </a:solidFill>
              </a:rPr>
              <a:t>附件：自动化测试实践</a:t>
            </a:r>
            <a:r>
              <a:rPr lang="en-US" altLang="zh-CN" sz="2800" dirty="0">
                <a:solidFill>
                  <a:schemeClr val="tx1"/>
                </a:solidFill>
              </a:rPr>
              <a:t>_</a:t>
            </a:r>
            <a:r>
              <a:rPr lang="zh-CN" altLang="en-US" sz="2800" dirty="0">
                <a:solidFill>
                  <a:schemeClr val="tx1"/>
                </a:solidFill>
              </a:rPr>
              <a:t>姓名</a:t>
            </a:r>
            <a:r>
              <a:rPr lang="en-US" altLang="zh-CN" sz="2800" dirty="0">
                <a:solidFill>
                  <a:schemeClr val="tx1"/>
                </a:solidFill>
              </a:rPr>
              <a:t>_</a:t>
            </a:r>
            <a:r>
              <a:rPr lang="zh-CN" altLang="en-US" sz="2800" dirty="0">
                <a:solidFill>
                  <a:schemeClr val="tx1"/>
                </a:solidFill>
              </a:rPr>
              <a:t>学号 </a:t>
            </a:r>
            <a:r>
              <a:rPr lang="en-US" altLang="zh-CN" sz="2800" dirty="0">
                <a:solidFill>
                  <a:schemeClr val="tx1"/>
                </a:solidFill>
              </a:rPr>
              <a:t>.zip</a:t>
            </a:r>
          </a:p>
          <a:p>
            <a:endParaRPr lang="en-US" altLang="zh-CN" sz="2800" dirty="0">
              <a:solidFill>
                <a:schemeClr val="tx1"/>
              </a:solidFill>
            </a:endParaRPr>
          </a:p>
          <a:p>
            <a:r>
              <a:rPr lang="zh-CN" altLang="en-US" sz="2800" b="1" dirty="0">
                <a:solidFill>
                  <a:schemeClr val="tx1"/>
                </a:solidFill>
              </a:rPr>
              <a:t>底线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zh-CN" altLang="en-US" sz="2800" dirty="0">
                <a:solidFill>
                  <a:schemeClr val="tx1"/>
                </a:solidFill>
              </a:rPr>
              <a:t>截止时间：</a:t>
            </a:r>
            <a:r>
              <a:rPr lang="en-US" altLang="zh-CN" sz="2800" b="1" dirty="0">
                <a:solidFill>
                  <a:schemeClr val="tx1"/>
                </a:solidFill>
              </a:rPr>
              <a:t>2021</a:t>
            </a:r>
            <a:r>
              <a:rPr lang="zh-CN" altLang="en-US" sz="2800" b="1" dirty="0">
                <a:solidFill>
                  <a:schemeClr val="tx1"/>
                </a:solidFill>
              </a:rPr>
              <a:t>年</a:t>
            </a:r>
            <a:r>
              <a:rPr lang="en-US" altLang="zh-CN" sz="2800" b="1" dirty="0">
                <a:solidFill>
                  <a:schemeClr val="tx1"/>
                </a:solidFill>
              </a:rPr>
              <a:t>12</a:t>
            </a:r>
            <a:r>
              <a:rPr lang="zh-CN" altLang="en-US" sz="2800" b="1" dirty="0">
                <a:solidFill>
                  <a:schemeClr val="tx1"/>
                </a:solidFill>
              </a:rPr>
              <a:t>月</a:t>
            </a:r>
            <a:r>
              <a:rPr lang="en-US" altLang="zh-CN" sz="2800" b="1" dirty="0">
                <a:solidFill>
                  <a:schemeClr val="tx1"/>
                </a:solidFill>
              </a:rPr>
              <a:t>19</a:t>
            </a:r>
            <a:r>
              <a:rPr lang="zh-CN" altLang="en-US" sz="2800" b="1" dirty="0">
                <a:solidFill>
                  <a:schemeClr val="tx1"/>
                </a:solidFill>
              </a:rPr>
              <a:t>日 </a:t>
            </a:r>
            <a:r>
              <a:rPr lang="en-US" altLang="zh-CN" sz="2800" b="1" dirty="0">
                <a:solidFill>
                  <a:schemeClr val="tx1"/>
                </a:solidFill>
              </a:rPr>
              <a:t>23:59:59</a:t>
            </a:r>
          </a:p>
          <a:p>
            <a:pPr marL="457200" indent="-457200">
              <a:buFontTx/>
              <a:buChar char="-"/>
            </a:pPr>
            <a:r>
              <a:rPr lang="zh-CN" altLang="en-US" sz="2800" dirty="0">
                <a:solidFill>
                  <a:schemeClr val="tx1"/>
                </a:solidFill>
              </a:rPr>
              <a:t>独立完成，请勿抄袭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162</Words>
  <Application>Microsoft Office PowerPoint</Application>
  <PresentationFormat>宽屏</PresentationFormat>
  <Paragraphs>34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主题​​</vt:lpstr>
      <vt:lpstr>自动化测试实践</vt:lpstr>
      <vt:lpstr>自动化测试实践</vt:lpstr>
      <vt:lpstr>自动化测试实践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自动化测试实践</dc:title>
  <dc:creator>ZhuangHui</dc:creator>
  <cp:lastModifiedBy>庄 卉</cp:lastModifiedBy>
  <cp:revision>175</cp:revision>
  <dcterms:created xsi:type="dcterms:W3CDTF">2019-06-19T02:08:00Z</dcterms:created>
  <dcterms:modified xsi:type="dcterms:W3CDTF">2021-12-10T02:40:21Z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C01D4D2EE7A14883B5C14D24A158AFAD</vt:lpwstr>
  </property>
</Properties>
</file>