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46CB8-1BC0-44DD-B713-00C2BEE8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FA407F-7113-4D38-9FBE-51D8A309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394DB-533A-4E1C-BADD-215396F0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EAFB2-0014-4E9D-A9FA-4CA01975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19BA2-81E6-41F3-BB37-E3613950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C30C0-DFBD-44CD-B509-20D189BE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8470F-8ED6-41F5-B704-84EFB063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67FCD-B6E9-4492-B779-2FE2F48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C167B-3707-434B-82AD-E67CC28B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54A15-608D-4EEB-A175-D4C3307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48047-2BEB-4EAC-98C6-9B463A52E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20C98C-170A-4AD8-961E-D502D312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F6446-022B-4D90-AD68-C5F618F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30B8B-F217-41BF-9554-1EB5AC57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86123-71DA-4C6F-9CF1-049624FC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3D527-5948-47DB-B820-22EF1F02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DFFC0-AF66-43AB-BA02-5856BCE0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95B115-0CA8-4412-A9E1-FD195225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2450-2EF9-41DC-97F7-A2428ECA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8F877-4265-4BFC-9826-82B01FE7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1A834-EA6C-496B-84D6-0B411240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F951B9-3006-4C88-BCCB-A1C4DEF1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6EB9A-EAB4-40FF-801D-38B78CD4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DA417-2FEC-48AB-A1FB-0A217276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482EE-CECC-4A71-B4E3-ADD98420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EA350-AC21-4729-8927-D4A97DB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5009D-D714-4886-ACBF-C3DEF882D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3A9C57-AB92-41C0-B871-B6C2D18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56D8-DF18-40E9-B22A-F0CB0CDB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BBC9A-6962-4C0C-8F0A-653BFF0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0C692-A436-4E4A-9820-7B9F059C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C6964-69AB-4CDC-A1FA-A8865694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C1EE09-AAE5-4486-ABB2-C27DF5F3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D60BF4-1431-4842-9358-CDEEFBB1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D43BFB-CF00-4EE6-86B8-947A004CE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8A90A8-3B32-4512-AA33-D5E4B2CD7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187DF8-A3DD-431B-982A-C466DB0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66024B-F6EC-4C6D-BCA2-B3D73483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08FF28-0921-478A-B52D-9849BB3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CAAD-4A4B-4921-9A6E-F630569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F64F90-809A-4C09-8143-5CD46C2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3E0A4F-DB3E-4129-8CF0-291DE584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8AE59C-CEF2-4A1A-8C48-4982CB0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74EB6B-FF8C-4B77-A6EF-042C3435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CAD688-912F-4F54-9461-393EB0B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0D41E-BB22-4ADE-B749-894ABD11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81151-4F0B-467C-971F-CD47753D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4EE37-51F4-4D68-B782-5E075AE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A3B3F-FD5B-49A3-A3B4-07A8529E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C94ECA-12E9-4483-B36C-BAB68D3F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D8ECB-8831-4E3D-8323-7A2FEF64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4EA01-8052-4152-BEA7-7A49078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F06B9-1BA1-4570-8E07-23C58430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256245-172D-42A3-8E5B-1ABEA7E5F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D258-9FC8-4F6F-843A-075085DF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763ED-6EBF-48FD-824C-FE3A6C47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074557-E03D-4F37-9DCE-20140F3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E1DFE-3BBA-4FC9-95C5-CDFAB31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98BD0-9532-4260-AED0-7A6A90E3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665FF-295D-486E-96D9-D1A52777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88351-FCF3-4B90-9072-0C1DD1C7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C2E0-6B6E-4A18-8367-A7A73C0942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C78A-9264-4605-B715-B0E1AA99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F4C7E6-0DCB-4DB5-98A7-6187AA14B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CC1A-15C7-40AC-9953-3992F02E1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обучающего программированию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проекта: прикладной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информатика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FAEF9D-1383-4F1C-BF8E-87D32115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70401"/>
            <a:ext cx="4267200" cy="1655762"/>
          </a:xfrm>
        </p:spPr>
        <p:txBody>
          <a:bodyPr>
            <a:normAutofit fontScale="32500" lnSpcReduction="20000"/>
          </a:bodyPr>
          <a:lstStyle/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Власов Александр,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10-б класса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Наставник: Антропов И.И.,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физики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EB76CD-CC4B-42DE-B7F6-4260FE40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29" y="2806711"/>
            <a:ext cx="5316301" cy="33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54743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системы проверки.</a:t>
            </a:r>
            <a:endParaRPr lang="en-US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FF4441-1924-42C1-AC74-77158299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60" y="1103086"/>
            <a:ext cx="4077440" cy="57258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A3B8E1-A86C-427B-8669-2539F2ED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8" y="725715"/>
            <a:ext cx="3081904" cy="61032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E0C5A-1A6F-4BA6-A9FA-92DF8ED9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472" y="725714"/>
            <a:ext cx="4420988" cy="61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54743"/>
          </a:xfrm>
        </p:spPr>
        <p:txBody>
          <a:bodyPr>
            <a:normAutofit/>
          </a:bodyPr>
          <a:lstStyle/>
          <a:p>
            <a:r>
              <a:rPr lang="ru-RU" sz="4000" dirty="0"/>
              <a:t>Сборка рабочей программы</a:t>
            </a:r>
            <a:endParaRPr lang="en-US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DA3D97-7448-47C2-8FAA-9ED6E1C2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3" y="2035061"/>
            <a:ext cx="6239156" cy="33673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442298-BAC5-4ED7-8779-7E7C0F62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79" y="1443037"/>
            <a:ext cx="5457270" cy="45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обучающего программированию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проекта: прикладной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информатика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FAEF9D-1383-4F1C-BF8E-87D32115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70401"/>
            <a:ext cx="4267200" cy="1655762"/>
          </a:xfrm>
        </p:spPr>
        <p:txBody>
          <a:bodyPr>
            <a:normAutofit fontScale="32500" lnSpcReduction="20000"/>
          </a:bodyPr>
          <a:lstStyle/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Власов Александр,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10-б класса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Наставник: Антропов И.И.,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физики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EB76CD-CC4B-42DE-B7F6-4260FE40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29" y="2806711"/>
            <a:ext cx="5316301" cy="33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0063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076C0DE-1EEC-4D00-99B5-1C59B7DC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0635"/>
            <a:ext cx="12192000" cy="4657165"/>
          </a:xfrm>
        </p:spPr>
        <p:txBody>
          <a:bodyPr/>
          <a:lstStyle/>
          <a:p>
            <a:pPr algn="l"/>
            <a:r>
              <a:rPr lang="ru-RU" dirty="0"/>
              <a:t>	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моего проекта обусловлена растущим интересом к изучению программирования среди широкой аудитории, а также необходимостью предоставления доступного и понятного инструмента для обучения. </a:t>
            </a:r>
          </a:p>
          <a:p>
            <a:pPr algn="l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Мое приложение предлагает уникальный подход к обучению, сочетая теоретические знания с практическими заданиями и интерактивными викторинами.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2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0063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076C0DE-1EEC-4D00-99B5-1C59B7DC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0635"/>
            <a:ext cx="12192000" cy="4657165"/>
          </a:xfrm>
        </p:spPr>
        <p:txBody>
          <a:bodyPr/>
          <a:lstStyle/>
          <a:p>
            <a:r>
              <a:rPr lang="ru-RU" b="1" dirty="0"/>
              <a:t>Цель проекта</a:t>
            </a:r>
            <a:r>
              <a:rPr lang="ru-RU" dirty="0"/>
              <a:t> – Создание простого приложения для изучения основ программирования. </a:t>
            </a:r>
            <a:endParaRPr lang="en-US" dirty="0"/>
          </a:p>
          <a:p>
            <a:pPr algn="just"/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Выбрать язык программирования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Анализ существующих обучающих программ по </a:t>
            </a:r>
            <a:r>
              <a:rPr lang="en-US" dirty="0"/>
              <a:t>Python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Изучить базовые элементы для создания приложения на </a:t>
            </a:r>
            <a:r>
              <a:rPr lang="en-US" dirty="0"/>
              <a:t>Python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Разработать простой интерфейс программы, который будет понятен и удобен для использования школьниками.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Придумать обучающие задачи на разные темы. </a:t>
            </a:r>
            <a:endParaRPr lang="en-US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Реализовать систему проверки.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Соединить все в готовую программу.</a:t>
            </a:r>
          </a:p>
          <a:p>
            <a:pPr lvl="0" algn="just"/>
            <a:endParaRPr lang="en-US" dirty="0"/>
          </a:p>
          <a:p>
            <a:pPr algn="l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0063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выполнения проекта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076C0DE-1EEC-4D00-99B5-1C59B7DC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0635"/>
            <a:ext cx="12192000" cy="5540189"/>
          </a:xfrm>
        </p:spPr>
        <p:txBody>
          <a:bodyPr>
            <a:normAutofit lnSpcReduction="1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Сентябрь, октябрь – определение с темой, выбор наставника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Ноябрь – написание введения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Декабрь – создание интерфейса для программы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Январь – написание основного кода программы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Февраль – поиск и добавление информации в программу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Март – устранение возможных неполадок в работе программы, сборка независимого приложения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Апрель – предварительная защита проекта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 – защита проекта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2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9D0D6-265F-4B9A-86DF-009D19CD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1309603"/>
            <a:ext cx="9466730" cy="5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Анализ существующих обучающих программ по </a:t>
            </a:r>
            <a:r>
              <a:rPr lang="en-US" sz="4000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5C618-7BB7-4414-BC90-6B460DB92667}"/>
              </a:ext>
            </a:extLst>
          </p:cNvPr>
          <p:cNvSpPr txBox="1"/>
          <p:nvPr/>
        </p:nvSpPr>
        <p:spPr>
          <a:xfrm>
            <a:off x="1" y="1219200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лицей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учебник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к программам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Проверяющая система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для пользователей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банов за быструю отправку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всегда корректно работающая система проверки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05D64-E494-4C6F-A5E0-73C82CB22D7D}"/>
              </a:ext>
            </a:extLst>
          </p:cNvPr>
          <p:cNvSpPr txBox="1"/>
          <p:nvPr/>
        </p:nvSpPr>
        <p:spPr>
          <a:xfrm>
            <a:off x="6096000" y="1219200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Udemy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направлений обучения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Курсы разработаны преподавателями со всего мира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Плохое качество обучения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курсы устарели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Изучение базовых элементов создания приложения на </a:t>
            </a:r>
            <a:r>
              <a:rPr lang="en-US" sz="4000" dirty="0"/>
              <a:t>Python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5AC6A1-E698-400E-BA32-FDB98D73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1422918"/>
            <a:ext cx="6531428" cy="40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pPr lvl="0"/>
            <a:r>
              <a:rPr lang="ru-RU" sz="4000" dirty="0"/>
              <a:t>Придумать обучающие задачи на разные темы. </a:t>
            </a:r>
            <a:endParaRPr lang="en-US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A6B401-A08F-4992-916C-478C162C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" y="1427746"/>
            <a:ext cx="4764506" cy="48848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7C91B-E13F-45A0-ACF7-C421AC71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21" y="1427745"/>
            <a:ext cx="4764506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86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B8CA-CE43-4D84-90E0-8AAE6544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40114"/>
          </a:xfrm>
        </p:spPr>
        <p:txBody>
          <a:bodyPr>
            <a:normAutofit fontScale="90000"/>
          </a:bodyPr>
          <a:lstStyle/>
          <a:p>
            <a:pPr lvl="0"/>
            <a:r>
              <a:rPr lang="ru-RU" sz="4000" dirty="0"/>
              <a:t>Разработать простой интерфейс программы, который будет понятен и удобен для использования школьниками.</a:t>
            </a:r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82CC9-FCBF-44A7-9550-B4F45C27A8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712686"/>
            <a:ext cx="9144000" cy="51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3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647</TotalTime>
  <Words>320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Создание приложения обучающего программированию тип проекта: прикладной предметная область: информатика</vt:lpstr>
      <vt:lpstr>Актуальность</vt:lpstr>
      <vt:lpstr>Цели и задачи проекта</vt:lpstr>
      <vt:lpstr>План выполнения проекта</vt:lpstr>
      <vt:lpstr>Выбор языка программирования</vt:lpstr>
      <vt:lpstr>Анализ существующих обучающих программ по Python</vt:lpstr>
      <vt:lpstr>Изучение базовых элементов создания приложения на Python</vt:lpstr>
      <vt:lpstr>Придумать обучающие задачи на разные темы. </vt:lpstr>
      <vt:lpstr>Разработать простой интерфейс программы, который будет понятен и удобен для использования школьниками.</vt:lpstr>
      <vt:lpstr>Создание системы проверки.</vt:lpstr>
      <vt:lpstr>Сборка рабочей программы</vt:lpstr>
      <vt:lpstr>Создание приложения обучающего программированию тип проекта: прикладной предметная область: информатика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обучающего программированию тип проекта: прикладной предметная область: информатика</dc:title>
  <dc:creator>xdxd maan</dc:creator>
  <cp:lastModifiedBy>xdxd maan</cp:lastModifiedBy>
  <cp:revision>5</cp:revision>
  <dcterms:created xsi:type="dcterms:W3CDTF">2024-05-15T06:57:24Z</dcterms:created>
  <dcterms:modified xsi:type="dcterms:W3CDTF">2024-05-17T18:24:46Z</dcterms:modified>
</cp:coreProperties>
</file>