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3" r:id="rId8"/>
    <p:sldId id="261" r:id="rId9"/>
    <p:sldId id="262" r:id="rId10"/>
    <p:sldId id="269" r:id="rId11"/>
    <p:sldId id="268" r:id="rId12"/>
    <p:sldId id="266" r:id="rId13"/>
    <p:sldId id="267" r:id="rId14"/>
    <p:sldId id="271" r:id="rId15"/>
    <p:sldId id="272" r:id="rId16"/>
    <p:sldId id="273" r:id="rId17"/>
    <p:sldId id="270" r:id="rId18"/>
    <p:sldId id="274" r:id="rId19"/>
    <p:sldId id="275" r:id="rId20"/>
    <p:sldId id="26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4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7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081B-85B4-4DFE-A474-7502A52B39F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49CB-2476-42F9-A5E2-D03B6FE8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OOA </a:t>
            </a:r>
            <a:r>
              <a:rPr lang="ru-RU" dirty="0"/>
              <a:t>и </a:t>
            </a:r>
            <a:r>
              <a:rPr lang="en-US" dirty="0"/>
              <a:t>OOD	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практическом примере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для сущностей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3AC7090-CD5B-4515-89D0-CF7B3AF8B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616" y="1489564"/>
            <a:ext cx="7546982" cy="49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4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988" y="-95983"/>
            <a:ext cx="10515600" cy="1325563"/>
          </a:xfrm>
        </p:spPr>
        <p:txBody>
          <a:bodyPr/>
          <a:lstStyle/>
          <a:p>
            <a:r>
              <a:rPr lang="ru-RU" dirty="0"/>
              <a:t>Связи между сущностями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3EB38AC-C1B2-4659-BDA8-09995C02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535" y="867509"/>
            <a:ext cx="9778484" cy="58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сущностей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системе моделируется противоборство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</a:t>
            </a:r>
            <a:r>
              <a:rPr lang="ru-RU" b="1" dirty="0"/>
              <a:t>на сколько клеток игрового поля он «видит»</a:t>
            </a:r>
            <a:r>
              <a:rPr lang="ru-RU" dirty="0"/>
              <a:t>, </a:t>
            </a:r>
            <a:r>
              <a:rPr lang="ru-RU" b="1" dirty="0"/>
              <a:t>уровень «здоровья»</a:t>
            </a:r>
            <a:r>
              <a:rPr lang="ru-RU" dirty="0"/>
              <a:t>, </a:t>
            </a:r>
            <a:r>
              <a:rPr lang="ru-RU" b="1" dirty="0"/>
              <a:t>сколько  «здоровья» он теряет во время боя за один удар </a:t>
            </a:r>
            <a:r>
              <a:rPr lang="ru-RU" dirty="0"/>
              <a:t>и др. </a:t>
            </a:r>
          </a:p>
          <a:p>
            <a:pPr lvl="1"/>
            <a:r>
              <a:rPr lang="ru-RU" dirty="0"/>
              <a:t>Юниты разделяются на два типа: строящие и воюющие. Строители наносят врагу </a:t>
            </a:r>
            <a:r>
              <a:rPr lang="ru-RU" b="1" dirty="0"/>
              <a:t>незначительный урон </a:t>
            </a:r>
            <a:r>
              <a:rPr lang="ru-RU" dirty="0"/>
              <a:t>и обладают </a:t>
            </a:r>
            <a:r>
              <a:rPr lang="ru-RU" b="1" dirty="0"/>
              <a:t>низкой жизнестойкостью</a:t>
            </a:r>
            <a:r>
              <a:rPr lang="ru-RU" dirty="0"/>
              <a:t>. Воины наносят более </a:t>
            </a:r>
            <a:r>
              <a:rPr lang="ru-RU" b="1" dirty="0"/>
              <a:t>существенный урон </a:t>
            </a:r>
            <a:r>
              <a:rPr lang="ru-RU" dirty="0"/>
              <a:t>и более </a:t>
            </a:r>
            <a:r>
              <a:rPr lang="ru-RU" b="1" dirty="0"/>
              <a:t>защищены</a:t>
            </a:r>
            <a:r>
              <a:rPr lang="ru-RU" dirty="0"/>
              <a:t>. Урон, наносимый воином, </a:t>
            </a:r>
            <a:r>
              <a:rPr lang="ru-RU" b="1" dirty="0"/>
              <a:t>меняется случайно в незначительных пределах</a:t>
            </a:r>
            <a:r>
              <a:rPr lang="ru-RU" dirty="0"/>
              <a:t>. Юнит </a:t>
            </a:r>
            <a:r>
              <a:rPr lang="ru-RU" b="1" dirty="0"/>
              <a:t>обладает характерным поведением</a:t>
            </a:r>
            <a:r>
              <a:rPr lang="ru-RU" dirty="0"/>
              <a:t>: строитель – если видит врага, – убегает, воин вступает в бой и 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8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сущностей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/>
              <a:t>У строений есть свои характеристики: </a:t>
            </a:r>
            <a:r>
              <a:rPr lang="ru-RU" b="1" dirty="0"/>
              <a:t>размер</a:t>
            </a:r>
            <a:r>
              <a:rPr lang="ru-RU" dirty="0"/>
              <a:t>, </a:t>
            </a:r>
            <a:r>
              <a:rPr lang="ru-RU" b="1" dirty="0"/>
              <a:t>количество ударов, после которых строение рухнет </a:t>
            </a:r>
            <a:r>
              <a:rPr lang="ru-RU" dirty="0"/>
              <a:t>и т.д. Строения могут быть двух видов: дома юнитов и защитные укрепления. Каждый дом обеспечивает жизнедеятельность N юнитов. Если вместимости домов не хватает, новый юнит не может быть порожден. Если дом разрушен противоборствующей стороной, то юниты пострадавшей стороны </a:t>
            </a:r>
            <a:r>
              <a:rPr lang="ru-RU" b="1" dirty="0"/>
              <a:t>начинают</a:t>
            </a:r>
            <a:r>
              <a:rPr lang="ru-RU" dirty="0"/>
              <a:t> </a:t>
            </a:r>
            <a:r>
              <a:rPr lang="ru-RU" b="1" dirty="0"/>
              <a:t>голодать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Дома можно строить без ограничений, на </a:t>
            </a:r>
            <a:r>
              <a:rPr lang="ru-RU" b="1" dirty="0"/>
              <a:t>строительство дома нужно достаточно много времени</a:t>
            </a:r>
            <a:r>
              <a:rPr lang="ru-RU" dirty="0"/>
              <a:t>. Юнит создается </a:t>
            </a:r>
            <a:r>
              <a:rPr lang="ru-RU" b="1" dirty="0"/>
              <a:t>быстрее</a:t>
            </a:r>
            <a:r>
              <a:rPr lang="ru-RU" dirty="0"/>
              <a:t>, количество ограничено </a:t>
            </a:r>
            <a:r>
              <a:rPr lang="ru-RU" b="1" dirty="0"/>
              <a:t>вместительностью строений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</a:t>
            </a:r>
            <a:r>
              <a:rPr lang="ru-RU" b="1" dirty="0"/>
              <a:t>может перейти </a:t>
            </a:r>
            <a:r>
              <a:rPr lang="ru-RU" dirty="0"/>
              <a:t>на соседнее место, если оно не занято зданием или другим юнитом. Игра может проходить в двух режимах: из некоторого начального положения без участия человека (на начало игры уже созданы все здания и юниты) и с участием человека (он управляет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8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свойства сущностей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Юнит</a:t>
            </a:r>
          </a:p>
          <a:p>
            <a:pPr lvl="1"/>
            <a:r>
              <a:rPr lang="ru-RU" dirty="0"/>
              <a:t>Обзор (отсюда следует неявное требование реализации «тумана войны»)</a:t>
            </a:r>
          </a:p>
          <a:p>
            <a:pPr lvl="1"/>
            <a:r>
              <a:rPr lang="ru-RU" dirty="0"/>
              <a:t>Голод</a:t>
            </a:r>
          </a:p>
          <a:p>
            <a:pPr lvl="1"/>
            <a:r>
              <a:rPr lang="ru-RU" dirty="0"/>
              <a:t>Разброс урона</a:t>
            </a:r>
          </a:p>
          <a:p>
            <a:pPr lvl="1"/>
            <a:r>
              <a:rPr lang="ru-RU" dirty="0"/>
              <a:t>Время создания</a:t>
            </a:r>
          </a:p>
          <a:p>
            <a:pPr lvl="1"/>
            <a:r>
              <a:rPr lang="ru-RU" dirty="0"/>
              <a:t>Перемещение</a:t>
            </a:r>
          </a:p>
          <a:p>
            <a:r>
              <a:rPr lang="ru-RU" dirty="0"/>
              <a:t>Клетка</a:t>
            </a:r>
          </a:p>
          <a:p>
            <a:pPr lvl="1"/>
            <a:r>
              <a:rPr lang="ru-RU" dirty="0"/>
              <a:t>Видимость определенной стороне</a:t>
            </a:r>
          </a:p>
          <a:p>
            <a:r>
              <a:rPr lang="ru-RU" dirty="0"/>
              <a:t>Строение</a:t>
            </a:r>
          </a:p>
          <a:p>
            <a:pPr lvl="1"/>
            <a:r>
              <a:rPr lang="ru-RU" dirty="0"/>
              <a:t>Уровень прочности («здоровье»)</a:t>
            </a:r>
          </a:p>
          <a:p>
            <a:pPr lvl="1"/>
            <a:r>
              <a:rPr lang="ru-RU" dirty="0"/>
              <a:t>Время создания</a:t>
            </a:r>
          </a:p>
          <a:p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8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61D29-9D78-45A2-8273-882226BB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Внесем изменения на диаграмму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2446199-8F85-403F-A195-5150CB06B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880" y="1833734"/>
            <a:ext cx="9586239" cy="43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61D29-9D78-45A2-8273-882226BB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новую сущность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A59857E-61F8-475D-BDA2-7159D84CB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62" y="2183654"/>
            <a:ext cx="10003876" cy="36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предметной области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360DB4-E4C2-485A-8CC0-5728E42A0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84" y="836246"/>
            <a:ext cx="10738378" cy="60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 взаимодействия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системе моделируется </a:t>
            </a:r>
            <a:r>
              <a:rPr lang="ru-RU" b="1" dirty="0"/>
              <a:t>противоборство</a:t>
            </a:r>
            <a:r>
              <a:rPr lang="ru-RU" dirty="0"/>
              <a:t>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на сколько клеток игрового поля он «</a:t>
            </a:r>
            <a:r>
              <a:rPr lang="ru-RU" b="1" dirty="0"/>
              <a:t>видит</a:t>
            </a:r>
            <a:r>
              <a:rPr lang="ru-RU" dirty="0"/>
              <a:t>», уровень «здоровья», сколько  «здоровья» он </a:t>
            </a:r>
            <a:r>
              <a:rPr lang="ru-RU" b="1" dirty="0"/>
              <a:t>теряет</a:t>
            </a:r>
            <a:r>
              <a:rPr lang="ru-RU" dirty="0"/>
              <a:t> во время боя за один </a:t>
            </a:r>
            <a:r>
              <a:rPr lang="ru-RU" b="1" dirty="0"/>
              <a:t>удар</a:t>
            </a:r>
            <a:r>
              <a:rPr lang="ru-RU" dirty="0"/>
              <a:t> и др. </a:t>
            </a:r>
          </a:p>
          <a:p>
            <a:pPr lvl="1"/>
            <a:r>
              <a:rPr lang="ru-RU" dirty="0"/>
              <a:t>Юниты разделяются на два типа: </a:t>
            </a:r>
            <a:r>
              <a:rPr lang="ru-RU" b="1" dirty="0"/>
              <a:t>строящие</a:t>
            </a:r>
            <a:r>
              <a:rPr lang="ru-RU" dirty="0"/>
              <a:t> и </a:t>
            </a:r>
            <a:r>
              <a:rPr lang="ru-RU" b="1" dirty="0"/>
              <a:t>воюющие</a:t>
            </a:r>
            <a:r>
              <a:rPr lang="ru-RU" dirty="0"/>
              <a:t>. Строители </a:t>
            </a:r>
            <a:r>
              <a:rPr lang="ru-RU" b="1" dirty="0"/>
              <a:t>наносят</a:t>
            </a:r>
            <a:r>
              <a:rPr lang="ru-RU" dirty="0"/>
              <a:t> врагу незначительный урон и </a:t>
            </a:r>
            <a:r>
              <a:rPr lang="ru-RU" b="1" dirty="0"/>
              <a:t>обладают низкой жизнестойкостью</a:t>
            </a:r>
            <a:r>
              <a:rPr lang="ru-RU" dirty="0"/>
              <a:t>. Воины </a:t>
            </a:r>
            <a:r>
              <a:rPr lang="ru-RU" b="1" dirty="0"/>
              <a:t>наносят</a:t>
            </a:r>
            <a:r>
              <a:rPr lang="ru-RU" dirty="0"/>
              <a:t> более существенный урон и </a:t>
            </a:r>
            <a:r>
              <a:rPr lang="ru-RU" b="1" dirty="0"/>
              <a:t>более защищены</a:t>
            </a:r>
            <a:r>
              <a:rPr lang="ru-RU" dirty="0"/>
              <a:t>. Урон, наносимый воином, меняется случайно в незначительных пределах. Юнит обладает характерным </a:t>
            </a:r>
            <a:r>
              <a:rPr lang="ru-RU" b="1" dirty="0"/>
              <a:t>поведением</a:t>
            </a:r>
            <a:r>
              <a:rPr lang="ru-RU" dirty="0"/>
              <a:t>: строитель – если видит врага, – </a:t>
            </a:r>
            <a:r>
              <a:rPr lang="ru-RU" b="1" dirty="0"/>
              <a:t>убегает</a:t>
            </a:r>
            <a:r>
              <a:rPr lang="ru-RU" dirty="0"/>
              <a:t>, воин </a:t>
            </a:r>
            <a:r>
              <a:rPr lang="ru-RU" b="1" dirty="0"/>
              <a:t>вступает в бой </a:t>
            </a:r>
            <a:r>
              <a:rPr lang="ru-RU" dirty="0"/>
              <a:t>и 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 взаимодействия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/>
              <a:t>У строений есть свои характеристики: размер, количество ударов, после которых строение </a:t>
            </a:r>
            <a:r>
              <a:rPr lang="ru-RU" b="1" dirty="0"/>
              <a:t>рухнет</a:t>
            </a:r>
            <a:r>
              <a:rPr lang="ru-RU" dirty="0"/>
              <a:t> и т.д. Строения могут быть двух видов: дома юнитов и защитные укрепления. Каждый дом </a:t>
            </a:r>
            <a:r>
              <a:rPr lang="ru-RU" b="1" dirty="0"/>
              <a:t>обеспечивает</a:t>
            </a:r>
            <a:r>
              <a:rPr lang="ru-RU" dirty="0"/>
              <a:t> жизнедеятельность N юнитов. Если вместимости домов не хватает, новый юнит не может быть </a:t>
            </a:r>
            <a:r>
              <a:rPr lang="ru-RU" b="1" dirty="0"/>
              <a:t>порожден</a:t>
            </a:r>
            <a:r>
              <a:rPr lang="ru-RU" dirty="0"/>
              <a:t>. Если дом </a:t>
            </a:r>
            <a:r>
              <a:rPr lang="ru-RU" b="1" dirty="0"/>
              <a:t>разрушен</a:t>
            </a:r>
            <a:r>
              <a:rPr lang="ru-RU" dirty="0"/>
              <a:t> противоборствующей стороной, то юниты пострадавшей стороны начинают </a:t>
            </a:r>
            <a:r>
              <a:rPr lang="ru-RU" b="1" dirty="0"/>
              <a:t>голодать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Дома можно </a:t>
            </a:r>
            <a:r>
              <a:rPr lang="ru-RU" b="1" dirty="0"/>
              <a:t>строить</a:t>
            </a:r>
            <a:r>
              <a:rPr lang="ru-RU" dirty="0"/>
              <a:t> без ограничений, на строительство дома нужно достаточно много времени. Юнит </a:t>
            </a:r>
            <a:r>
              <a:rPr lang="ru-RU" b="1" dirty="0"/>
              <a:t>создается</a:t>
            </a:r>
            <a:r>
              <a:rPr lang="ru-RU" dirty="0"/>
              <a:t> быстрее, количество ограничено вместительностью строений.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может </a:t>
            </a:r>
            <a:r>
              <a:rPr lang="ru-RU" b="1" dirty="0"/>
              <a:t>перейти</a:t>
            </a:r>
            <a:r>
              <a:rPr lang="ru-RU" dirty="0"/>
              <a:t> на соседнее место, если оно не занято зданием или другим юнитом. Игра может </a:t>
            </a:r>
            <a:r>
              <a:rPr lang="ru-RU" b="1" dirty="0"/>
              <a:t>проходить</a:t>
            </a:r>
            <a:r>
              <a:rPr lang="ru-RU" dirty="0"/>
              <a:t> в двух режимах: из некоторого начального положения без участия человека (на начало игры уже созданы все здания и юниты) и с участием человека (он </a:t>
            </a:r>
            <a:r>
              <a:rPr lang="ru-RU" b="1" dirty="0"/>
              <a:t>управляет</a:t>
            </a:r>
            <a:r>
              <a:rPr lang="ru-RU" dirty="0"/>
              <a:t>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системе моделируется противоборство двух колоний. Колония состоит из строений и юнитов (живых существ). </a:t>
            </a:r>
          </a:p>
          <a:p>
            <a:pPr lvl="1"/>
            <a:r>
              <a:rPr lang="ru-RU" dirty="0"/>
              <a:t>Юнит обладает набором характеристик: на сколько клеток игрового поля он «видит», уровень «здоровья», сколько  «здоровья» он теряет во время боя за один удар и др. </a:t>
            </a:r>
          </a:p>
          <a:p>
            <a:pPr lvl="1"/>
            <a:r>
              <a:rPr lang="ru-RU" dirty="0"/>
              <a:t>Юниты разделяются на два типа: строящие и воюющие. Строители наносят врагу незначительный урон и обладают низкой жизнестойкостью. Воины наносят более существенный урон и более защищены. Урон, наносимый воином, меняется случайно в незначительных пределах. Юнит обладает характерным поведением: строитель – если видит врага, – убегает, воин вступает в бой и т.д.</a:t>
            </a:r>
          </a:p>
          <a:p>
            <a:pPr lvl="1"/>
            <a:r>
              <a:rPr lang="ru-RU" dirty="0"/>
              <a:t>У строений есть свои характеристики: размер, количество ударов, после которых строение рухнет и т.д. Строения могут быть двух видов: дома юнитов и защитные укрепления. Каждый дом обеспечивает жизнедеятельность N юнитов. Если вместимости домов не хватает, новый юнит не может быть порожден. Если дом разрушен противоборствующей стороной, то юниты пострадавшей стороны начинают голодать. </a:t>
            </a:r>
          </a:p>
          <a:p>
            <a:pPr lvl="1"/>
            <a:r>
              <a:rPr lang="ru-RU" dirty="0"/>
              <a:t>Дома можно строить без ограничений, на строительство дома нужно достаточно много времени. Юнит создается быстрее, количество ограничено вместительностью строений. </a:t>
            </a:r>
          </a:p>
          <a:p>
            <a:pPr lvl="1"/>
            <a:r>
              <a:rPr lang="ru-RU" dirty="0"/>
              <a:t>Игра происходит на игровом поле. Юнит занимает одно место, здание – несколько. Юнит может перейти на соседнее место, если оно не занято зданием или другим юнитом. Игра может проходить в двух режимах: из некоторого начального положения без участия человека (на начало игры уже созданы все здания и юниты) и с участием человека (он управляет юнитами).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5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Игра</a:t>
            </a:r>
          </a:p>
          <a:p>
            <a:pPr lvl="1"/>
            <a:r>
              <a:rPr lang="ru-RU" dirty="0"/>
              <a:t>Противоборство – запуск модели</a:t>
            </a:r>
          </a:p>
          <a:p>
            <a:pPr lvl="1"/>
            <a:r>
              <a:rPr lang="ru-RU" dirty="0"/>
              <a:t>Создать юнит/построить здание</a:t>
            </a:r>
          </a:p>
          <a:p>
            <a:r>
              <a:rPr lang="ru-RU" dirty="0"/>
              <a:t>Юнит</a:t>
            </a:r>
          </a:p>
          <a:p>
            <a:pPr lvl="1"/>
            <a:r>
              <a:rPr lang="ru-RU" dirty="0"/>
              <a:t>Видеть – пометить клетки как видимые (для отрисовки и </a:t>
            </a:r>
            <a:r>
              <a:rPr lang="en-US" dirty="0"/>
              <a:t>AI)</a:t>
            </a:r>
          </a:p>
          <a:p>
            <a:pPr lvl="1"/>
            <a:r>
              <a:rPr lang="ru-RU" dirty="0"/>
              <a:t>Терять здоровье – принимать урон. Расчет потерянного здоровья в зависимости от стойкости.</a:t>
            </a:r>
          </a:p>
          <a:p>
            <a:pPr lvl="1"/>
            <a:r>
              <a:rPr lang="ru-RU" dirty="0"/>
              <a:t>Ударять – наносить урон. Отправить сообщение о том, что удар нанесен (</a:t>
            </a:r>
            <a:r>
              <a:rPr lang="ru-RU" i="1" dirty="0"/>
              <a:t>получателю или игровому контроллеру, об этом позже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Строить – приступить к созданию строения</a:t>
            </a:r>
          </a:p>
          <a:p>
            <a:pPr lvl="1"/>
            <a:r>
              <a:rPr lang="ru-RU" dirty="0"/>
              <a:t>Вступить в бой (атаковать) – приступить к сближению и нанесению урона.</a:t>
            </a:r>
          </a:p>
          <a:p>
            <a:pPr lvl="1"/>
            <a:r>
              <a:rPr lang="ru-RU" dirty="0"/>
              <a:t>Рухнуть/погибнуть – изменить состояние на «мертв», отрисовать смерть объекта, возможно, через какое-то время, удалить объект вообще.</a:t>
            </a:r>
          </a:p>
          <a:p>
            <a:pPr lvl="1"/>
            <a:r>
              <a:rPr lang="ru-RU" dirty="0"/>
              <a:t>Голодать – изменить состояние на «голоден» (влияет на др. расчеты модели)</a:t>
            </a:r>
          </a:p>
          <a:p>
            <a:pPr lvl="1"/>
            <a:r>
              <a:rPr lang="ru-RU" dirty="0"/>
              <a:t>Перейти – сменить текущую клетку.</a:t>
            </a:r>
          </a:p>
          <a:p>
            <a:pPr lvl="1"/>
            <a:r>
              <a:rPr lang="ru-RU" dirty="0"/>
              <a:t>Ожидать команды от человека.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3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6154-F54E-4DE3-959D-EAC334FE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вариант использования – «дуэль»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82E47-C45C-477E-BE65-6EE8AAE0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Начальные условия</a:t>
            </a:r>
          </a:p>
          <a:p>
            <a:pPr lvl="1"/>
            <a:r>
              <a:rPr lang="ru-RU" dirty="0"/>
              <a:t>Карта 5 на 5</a:t>
            </a:r>
          </a:p>
          <a:p>
            <a:pPr lvl="1"/>
            <a:r>
              <a:rPr lang="ru-RU" dirty="0"/>
              <a:t>2 стороны – колонии «синих» и «красных». </a:t>
            </a:r>
          </a:p>
          <a:p>
            <a:pPr lvl="1"/>
            <a:r>
              <a:rPr lang="ru-RU" dirty="0"/>
              <a:t>Каждая колония создает по одному юниту типа «воин» в противоположных углах карты</a:t>
            </a:r>
          </a:p>
          <a:p>
            <a:pPr lvl="1"/>
            <a:r>
              <a:rPr lang="ru-RU" dirty="0"/>
              <a:t>Видимость каждого юнита – 1 клетка.</a:t>
            </a:r>
          </a:p>
          <a:p>
            <a:pPr lvl="1"/>
            <a:r>
              <a:rPr lang="ru-RU" dirty="0"/>
              <a:t>За один ход юнит может либо переместиться на 1 клетку, либо атаковать.</a:t>
            </a:r>
          </a:p>
          <a:p>
            <a:pPr lvl="1"/>
            <a:r>
              <a:rPr lang="ru-RU" dirty="0"/>
              <a:t>Поведение в бою – поиск, сближение и атака. </a:t>
            </a:r>
            <a:endParaRPr lang="en-US" dirty="0"/>
          </a:p>
          <a:p>
            <a:pPr lvl="1"/>
            <a:r>
              <a:rPr lang="ru-RU" dirty="0"/>
              <a:t>Видимость не учитываем (видим соседние клетки)</a:t>
            </a:r>
          </a:p>
          <a:p>
            <a:r>
              <a:rPr lang="ru-RU" dirty="0"/>
              <a:t>Работа модели</a:t>
            </a:r>
          </a:p>
          <a:p>
            <a:pPr lvl="1"/>
            <a:r>
              <a:rPr lang="ru-RU" dirty="0"/>
              <a:t>Пошаговая передача хода между сторонами до уничтожения одного из юнитов. </a:t>
            </a:r>
          </a:p>
        </p:txBody>
      </p:sp>
    </p:spTree>
    <p:extLst>
      <p:ext uri="{BB962C8B-B14F-4D97-AF65-F5344CB8AC3E}">
        <p14:creationId xmlns:p14="http://schemas.microsoft.com/office/powerpoint/2010/main" val="66727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08F0-C130-4326-A157-CFC64971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реализацию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31802D-7915-4CDA-9952-53DB59B2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11" y="1590675"/>
            <a:ext cx="11645917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03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84890-4FA7-4E62-B065-34B0E354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8222B-3C1E-4310-8C84-1C624A35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03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ищем?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Сущности</a:t>
            </a:r>
            <a:r>
              <a:rPr lang="ru-RU" dirty="0"/>
              <a:t> – </a:t>
            </a:r>
            <a:r>
              <a:rPr lang="ru-RU" i="1" dirty="0"/>
              <a:t>кандидаты на моделирование классом</a:t>
            </a:r>
          </a:p>
          <a:p>
            <a:pPr lvl="1"/>
            <a:r>
              <a:rPr lang="ru-RU" dirty="0"/>
              <a:t>Объект реального мира, существующий независимо от других</a:t>
            </a:r>
          </a:p>
          <a:p>
            <a:pPr lvl="1"/>
            <a:r>
              <a:rPr lang="ru-RU" dirty="0"/>
              <a:t>Имеет отдельные экземпляры, отличающиеся значениями атрибутов (свойств)</a:t>
            </a:r>
          </a:p>
          <a:p>
            <a:r>
              <a:rPr lang="ru-RU" b="1" dirty="0"/>
              <a:t>Свойства</a:t>
            </a:r>
            <a:r>
              <a:rPr lang="ru-RU" dirty="0"/>
              <a:t> (или атрибуты) – </a:t>
            </a:r>
            <a:r>
              <a:rPr lang="ru-RU" i="1" dirty="0"/>
              <a:t>кандидаты на моделирование полями</a:t>
            </a:r>
            <a:endParaRPr lang="ru-RU" dirty="0"/>
          </a:p>
          <a:p>
            <a:pPr lvl="1"/>
            <a:r>
              <a:rPr lang="ru-RU" dirty="0"/>
              <a:t>Некое свойство сущности</a:t>
            </a:r>
          </a:p>
          <a:p>
            <a:pPr lvl="1"/>
            <a:r>
              <a:rPr lang="ru-RU" dirty="0"/>
              <a:t>Имеет определенную область допустимых значений</a:t>
            </a:r>
          </a:p>
          <a:p>
            <a:r>
              <a:rPr lang="ru-RU" b="1" dirty="0"/>
              <a:t>Связи</a:t>
            </a:r>
          </a:p>
          <a:p>
            <a:pPr lvl="1"/>
            <a:r>
              <a:rPr lang="ru-RU" dirty="0"/>
              <a:t>Взаимодействия (процессы)</a:t>
            </a:r>
          </a:p>
          <a:p>
            <a:pPr lvl="1"/>
            <a:r>
              <a:rPr lang="ru-RU" dirty="0"/>
              <a:t>Структурные отношения между сущностями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9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Кандидаты в 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системе моделируется противоборство двух </a:t>
            </a:r>
            <a:r>
              <a:rPr lang="ru-RU" b="1" dirty="0"/>
              <a:t>колоний</a:t>
            </a:r>
            <a:r>
              <a:rPr lang="ru-RU" dirty="0"/>
              <a:t>. </a:t>
            </a:r>
            <a:r>
              <a:rPr lang="ru-RU" b="1" dirty="0"/>
              <a:t>Колония </a:t>
            </a:r>
            <a:r>
              <a:rPr lang="ru-RU" dirty="0"/>
              <a:t>состоит из </a:t>
            </a:r>
            <a:r>
              <a:rPr lang="ru-RU" b="1" dirty="0"/>
              <a:t>строений </a:t>
            </a:r>
            <a:r>
              <a:rPr lang="ru-RU" dirty="0"/>
              <a:t>и </a:t>
            </a:r>
            <a:r>
              <a:rPr lang="ru-RU" b="1" dirty="0"/>
              <a:t>юнитов </a:t>
            </a:r>
            <a:r>
              <a:rPr lang="ru-RU" dirty="0"/>
              <a:t>(живых существ). </a:t>
            </a:r>
          </a:p>
          <a:p>
            <a:pPr lvl="1"/>
            <a:r>
              <a:rPr lang="ru-RU" b="1" dirty="0"/>
              <a:t>Юнит </a:t>
            </a:r>
            <a:r>
              <a:rPr lang="ru-RU" dirty="0"/>
              <a:t>обладает </a:t>
            </a:r>
            <a:r>
              <a:rPr lang="ru-RU" b="1" dirty="0"/>
              <a:t>набором характеристик</a:t>
            </a:r>
            <a:r>
              <a:rPr lang="ru-RU" dirty="0"/>
              <a:t>: на сколько </a:t>
            </a:r>
            <a:r>
              <a:rPr lang="ru-RU" b="1" dirty="0"/>
              <a:t>клеток </a:t>
            </a:r>
            <a:r>
              <a:rPr lang="ru-RU" dirty="0"/>
              <a:t>игрового </a:t>
            </a:r>
            <a:r>
              <a:rPr lang="ru-RU" b="1" dirty="0"/>
              <a:t>поля </a:t>
            </a:r>
            <a:r>
              <a:rPr lang="ru-RU" dirty="0"/>
              <a:t>он «видит», </a:t>
            </a:r>
            <a:r>
              <a:rPr lang="ru-RU" b="1" dirty="0"/>
              <a:t>уровень </a:t>
            </a:r>
            <a:r>
              <a:rPr lang="ru-RU" dirty="0"/>
              <a:t>«</a:t>
            </a:r>
            <a:r>
              <a:rPr lang="ru-RU" b="1" dirty="0"/>
              <a:t>здоровья</a:t>
            </a:r>
            <a:r>
              <a:rPr lang="ru-RU" dirty="0"/>
              <a:t>», сколько  «</a:t>
            </a:r>
            <a:r>
              <a:rPr lang="ru-RU" b="1" dirty="0"/>
              <a:t>здоровья</a:t>
            </a:r>
            <a:r>
              <a:rPr lang="ru-RU" dirty="0"/>
              <a:t>» он теряет во время </a:t>
            </a:r>
            <a:r>
              <a:rPr lang="ru-RU" b="1" dirty="0"/>
              <a:t>боя </a:t>
            </a:r>
            <a:r>
              <a:rPr lang="ru-RU" dirty="0"/>
              <a:t>за один </a:t>
            </a:r>
            <a:r>
              <a:rPr lang="ru-RU" b="1" dirty="0"/>
              <a:t>удар </a:t>
            </a:r>
            <a:r>
              <a:rPr lang="ru-RU" dirty="0"/>
              <a:t>и др. </a:t>
            </a:r>
          </a:p>
          <a:p>
            <a:pPr lvl="1"/>
            <a:r>
              <a:rPr lang="ru-RU" b="1" dirty="0"/>
              <a:t>Юниты </a:t>
            </a:r>
            <a:r>
              <a:rPr lang="ru-RU" dirty="0"/>
              <a:t>разделяются на два </a:t>
            </a:r>
            <a:r>
              <a:rPr lang="ru-RU" b="1" dirty="0"/>
              <a:t>типа</a:t>
            </a:r>
            <a:r>
              <a:rPr lang="ru-RU" dirty="0"/>
              <a:t>: строящие и воюющие. </a:t>
            </a:r>
            <a:r>
              <a:rPr lang="ru-RU" b="1" dirty="0"/>
              <a:t>Строители </a:t>
            </a:r>
            <a:r>
              <a:rPr lang="ru-RU" dirty="0"/>
              <a:t>наносят </a:t>
            </a:r>
            <a:r>
              <a:rPr lang="ru-RU" b="1" dirty="0"/>
              <a:t>врагу </a:t>
            </a:r>
            <a:r>
              <a:rPr lang="ru-RU" dirty="0"/>
              <a:t>незначительный </a:t>
            </a:r>
            <a:r>
              <a:rPr lang="ru-RU" b="1" dirty="0"/>
              <a:t>урон </a:t>
            </a:r>
            <a:r>
              <a:rPr lang="ru-RU" dirty="0"/>
              <a:t>и обладают низкой </a:t>
            </a:r>
            <a:r>
              <a:rPr lang="ru-RU" b="1" dirty="0"/>
              <a:t>жизнестойкостью</a:t>
            </a:r>
            <a:r>
              <a:rPr lang="ru-RU" dirty="0"/>
              <a:t>. </a:t>
            </a:r>
            <a:r>
              <a:rPr lang="ru-RU" b="1" dirty="0"/>
              <a:t>Воины </a:t>
            </a:r>
            <a:r>
              <a:rPr lang="ru-RU" dirty="0"/>
              <a:t>наносят более существенный </a:t>
            </a:r>
            <a:r>
              <a:rPr lang="ru-RU" b="1" dirty="0"/>
              <a:t>урон </a:t>
            </a:r>
            <a:r>
              <a:rPr lang="ru-RU" dirty="0"/>
              <a:t>и более защищены. </a:t>
            </a:r>
            <a:r>
              <a:rPr lang="ru-RU" b="1" dirty="0"/>
              <a:t>Урон</a:t>
            </a:r>
            <a:r>
              <a:rPr lang="ru-RU" dirty="0"/>
              <a:t>, наносимый </a:t>
            </a:r>
            <a:r>
              <a:rPr lang="ru-RU" b="1" dirty="0"/>
              <a:t>воином</a:t>
            </a:r>
            <a:r>
              <a:rPr lang="ru-RU" dirty="0"/>
              <a:t>, меняется случайно в незначительных </a:t>
            </a:r>
            <a:r>
              <a:rPr lang="ru-RU" b="1" dirty="0"/>
              <a:t>пределах</a:t>
            </a:r>
            <a:r>
              <a:rPr lang="ru-RU" dirty="0"/>
              <a:t>. </a:t>
            </a:r>
            <a:r>
              <a:rPr lang="ru-RU" b="1" dirty="0"/>
              <a:t>Юнит </a:t>
            </a:r>
            <a:r>
              <a:rPr lang="ru-RU" dirty="0"/>
              <a:t>обладает характерным </a:t>
            </a:r>
            <a:r>
              <a:rPr lang="ru-RU" b="1" dirty="0"/>
              <a:t>поведением</a:t>
            </a:r>
            <a:r>
              <a:rPr lang="ru-RU" dirty="0"/>
              <a:t>: </a:t>
            </a:r>
            <a:r>
              <a:rPr lang="ru-RU" b="1" dirty="0"/>
              <a:t>строитель </a:t>
            </a:r>
            <a:r>
              <a:rPr lang="ru-RU" dirty="0"/>
              <a:t>– если видит </a:t>
            </a:r>
            <a:r>
              <a:rPr lang="ru-RU" b="1" dirty="0"/>
              <a:t>врага</a:t>
            </a:r>
            <a:r>
              <a:rPr lang="ru-RU" dirty="0"/>
              <a:t>, – убегает, </a:t>
            </a:r>
            <a:r>
              <a:rPr lang="ru-RU" b="1" dirty="0"/>
              <a:t>воин </a:t>
            </a:r>
            <a:r>
              <a:rPr lang="ru-RU" dirty="0"/>
              <a:t>вступает в </a:t>
            </a:r>
            <a:r>
              <a:rPr lang="ru-RU" b="1" dirty="0"/>
              <a:t>бой </a:t>
            </a:r>
            <a:r>
              <a:rPr lang="ru-RU" dirty="0"/>
              <a:t>и т.д.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Кандидаты в 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dirty="0"/>
              <a:t>У </a:t>
            </a:r>
            <a:r>
              <a:rPr lang="ru-RU" b="1" dirty="0"/>
              <a:t>строений </a:t>
            </a:r>
            <a:r>
              <a:rPr lang="ru-RU" dirty="0"/>
              <a:t>есть свои </a:t>
            </a:r>
            <a:r>
              <a:rPr lang="ru-RU" b="1" dirty="0"/>
              <a:t>характеристики</a:t>
            </a:r>
            <a:r>
              <a:rPr lang="ru-RU" dirty="0"/>
              <a:t>: </a:t>
            </a:r>
            <a:r>
              <a:rPr lang="ru-RU" b="1" dirty="0"/>
              <a:t>размер</a:t>
            </a:r>
            <a:r>
              <a:rPr lang="ru-RU" dirty="0"/>
              <a:t>, количество </a:t>
            </a:r>
            <a:r>
              <a:rPr lang="ru-RU" b="1" dirty="0"/>
              <a:t>ударов</a:t>
            </a:r>
            <a:r>
              <a:rPr lang="ru-RU" dirty="0"/>
              <a:t>, после которых </a:t>
            </a:r>
            <a:r>
              <a:rPr lang="ru-RU" b="1" dirty="0"/>
              <a:t>строение </a:t>
            </a:r>
            <a:r>
              <a:rPr lang="ru-RU" dirty="0"/>
              <a:t>рухнет и т.д. </a:t>
            </a:r>
            <a:r>
              <a:rPr lang="ru-RU" b="1" dirty="0"/>
              <a:t>Строения </a:t>
            </a:r>
            <a:r>
              <a:rPr lang="ru-RU" dirty="0"/>
              <a:t>могут быть двух </a:t>
            </a:r>
            <a:r>
              <a:rPr lang="ru-RU" b="1" dirty="0"/>
              <a:t>видов</a:t>
            </a:r>
            <a:r>
              <a:rPr lang="ru-RU" dirty="0"/>
              <a:t>: </a:t>
            </a:r>
            <a:r>
              <a:rPr lang="ru-RU" b="1" dirty="0"/>
              <a:t>дома юнитов </a:t>
            </a:r>
            <a:r>
              <a:rPr lang="ru-RU" dirty="0"/>
              <a:t>и защитные </a:t>
            </a:r>
            <a:r>
              <a:rPr lang="ru-RU" b="1" dirty="0"/>
              <a:t>укрепления</a:t>
            </a:r>
            <a:r>
              <a:rPr lang="ru-RU" dirty="0"/>
              <a:t>. Каждый </a:t>
            </a:r>
            <a:r>
              <a:rPr lang="ru-RU" b="1" dirty="0"/>
              <a:t>дом </a:t>
            </a:r>
            <a:r>
              <a:rPr lang="ru-RU" dirty="0"/>
              <a:t>обеспечивает </a:t>
            </a:r>
            <a:r>
              <a:rPr lang="ru-RU" b="1" dirty="0"/>
              <a:t>жизнедеятельность </a:t>
            </a:r>
            <a:r>
              <a:rPr lang="ru-RU" dirty="0"/>
              <a:t>N </a:t>
            </a:r>
            <a:r>
              <a:rPr lang="ru-RU" b="1" dirty="0"/>
              <a:t>юнитов</a:t>
            </a:r>
            <a:r>
              <a:rPr lang="ru-RU" dirty="0"/>
              <a:t>. Если </a:t>
            </a:r>
            <a:r>
              <a:rPr lang="ru-RU" b="1" dirty="0"/>
              <a:t>вместимости домов</a:t>
            </a:r>
            <a:r>
              <a:rPr lang="ru-RU" dirty="0"/>
              <a:t> не хватает, новый </a:t>
            </a:r>
            <a:r>
              <a:rPr lang="ru-RU" b="1" dirty="0"/>
              <a:t>юнит </a:t>
            </a:r>
            <a:r>
              <a:rPr lang="ru-RU" dirty="0"/>
              <a:t>не может быть порожден. Если </a:t>
            </a:r>
            <a:r>
              <a:rPr lang="ru-RU" b="1" dirty="0"/>
              <a:t>дом </a:t>
            </a:r>
            <a:r>
              <a:rPr lang="ru-RU" dirty="0"/>
              <a:t>разрушен противоборствующей </a:t>
            </a:r>
            <a:r>
              <a:rPr lang="ru-RU" b="1" dirty="0"/>
              <a:t>стороной</a:t>
            </a:r>
            <a:r>
              <a:rPr lang="ru-RU" dirty="0"/>
              <a:t>, то </a:t>
            </a:r>
            <a:r>
              <a:rPr lang="ru-RU" b="1" dirty="0"/>
              <a:t>юниты </a:t>
            </a:r>
            <a:r>
              <a:rPr lang="ru-RU" dirty="0"/>
              <a:t>пострадавшей </a:t>
            </a:r>
            <a:r>
              <a:rPr lang="ru-RU" b="1" dirty="0"/>
              <a:t>стороны </a:t>
            </a:r>
            <a:r>
              <a:rPr lang="ru-RU" dirty="0"/>
              <a:t>начинают голодать. </a:t>
            </a:r>
          </a:p>
          <a:p>
            <a:pPr lvl="1"/>
            <a:r>
              <a:rPr lang="ru-RU" b="1" dirty="0"/>
              <a:t>Дома </a:t>
            </a:r>
            <a:r>
              <a:rPr lang="ru-RU" dirty="0"/>
              <a:t>можно строить без </a:t>
            </a:r>
            <a:r>
              <a:rPr lang="ru-RU" b="1" dirty="0"/>
              <a:t>ограничений</a:t>
            </a:r>
            <a:r>
              <a:rPr lang="ru-RU" dirty="0"/>
              <a:t>, на </a:t>
            </a:r>
            <a:r>
              <a:rPr lang="ru-RU" b="1" dirty="0"/>
              <a:t>строительство дома </a:t>
            </a:r>
            <a:r>
              <a:rPr lang="ru-RU" dirty="0"/>
              <a:t>нужно достаточно много </a:t>
            </a:r>
            <a:r>
              <a:rPr lang="ru-RU" b="1" dirty="0"/>
              <a:t>времени</a:t>
            </a:r>
            <a:r>
              <a:rPr lang="ru-RU" dirty="0"/>
              <a:t>. </a:t>
            </a:r>
            <a:r>
              <a:rPr lang="ru-RU" b="1" dirty="0"/>
              <a:t>Юнит </a:t>
            </a:r>
            <a:r>
              <a:rPr lang="ru-RU" dirty="0"/>
              <a:t>создается быстрее, </a:t>
            </a:r>
            <a:r>
              <a:rPr lang="ru-RU" b="1" dirty="0"/>
              <a:t>количество </a:t>
            </a:r>
            <a:r>
              <a:rPr lang="ru-RU" dirty="0"/>
              <a:t>ограничено </a:t>
            </a:r>
            <a:r>
              <a:rPr lang="ru-RU" b="1" dirty="0"/>
              <a:t>вместительностью строений</a:t>
            </a:r>
            <a:r>
              <a:rPr lang="ru-RU" dirty="0"/>
              <a:t>. </a:t>
            </a:r>
          </a:p>
          <a:p>
            <a:pPr lvl="1"/>
            <a:r>
              <a:rPr lang="ru-RU" b="1" dirty="0"/>
              <a:t>Игра </a:t>
            </a:r>
            <a:r>
              <a:rPr lang="ru-RU" dirty="0"/>
              <a:t>происходит на игровом </a:t>
            </a:r>
            <a:r>
              <a:rPr lang="ru-RU" b="1" dirty="0"/>
              <a:t>поле</a:t>
            </a:r>
            <a:r>
              <a:rPr lang="ru-RU" dirty="0"/>
              <a:t>. </a:t>
            </a:r>
            <a:r>
              <a:rPr lang="ru-RU" b="1" dirty="0"/>
              <a:t>Юнит </a:t>
            </a:r>
            <a:r>
              <a:rPr lang="ru-RU" dirty="0"/>
              <a:t>занимает одно </a:t>
            </a:r>
            <a:r>
              <a:rPr lang="ru-RU" b="1" dirty="0"/>
              <a:t>место</a:t>
            </a:r>
            <a:r>
              <a:rPr lang="ru-RU" dirty="0"/>
              <a:t>, </a:t>
            </a:r>
            <a:r>
              <a:rPr lang="ru-RU" b="1" dirty="0"/>
              <a:t>здание </a:t>
            </a:r>
            <a:r>
              <a:rPr lang="ru-RU" dirty="0"/>
              <a:t>– несколько. </a:t>
            </a:r>
            <a:r>
              <a:rPr lang="ru-RU" b="1" dirty="0"/>
              <a:t>Юнит </a:t>
            </a:r>
            <a:r>
              <a:rPr lang="ru-RU" dirty="0"/>
              <a:t>может перейти на соседнее </a:t>
            </a:r>
            <a:r>
              <a:rPr lang="ru-RU" b="1" dirty="0"/>
              <a:t>место</a:t>
            </a:r>
            <a:r>
              <a:rPr lang="ru-RU" dirty="0"/>
              <a:t>, если оно не занято </a:t>
            </a:r>
            <a:r>
              <a:rPr lang="ru-RU" b="1" dirty="0"/>
              <a:t>зданием </a:t>
            </a:r>
            <a:r>
              <a:rPr lang="ru-RU" dirty="0"/>
              <a:t>или другим </a:t>
            </a:r>
            <a:r>
              <a:rPr lang="ru-RU" b="1" dirty="0"/>
              <a:t>юнитом</a:t>
            </a:r>
            <a:r>
              <a:rPr lang="ru-RU" dirty="0"/>
              <a:t>. </a:t>
            </a:r>
            <a:r>
              <a:rPr lang="ru-RU" b="1" dirty="0"/>
              <a:t>Игра </a:t>
            </a:r>
            <a:r>
              <a:rPr lang="ru-RU" dirty="0"/>
              <a:t>может проходить в двух </a:t>
            </a:r>
            <a:r>
              <a:rPr lang="ru-RU" b="1" dirty="0"/>
              <a:t>режимах</a:t>
            </a:r>
            <a:r>
              <a:rPr lang="ru-RU" dirty="0"/>
              <a:t>: из некоторого начального </a:t>
            </a:r>
            <a:r>
              <a:rPr lang="ru-RU" b="1" dirty="0"/>
              <a:t>положения </a:t>
            </a:r>
            <a:r>
              <a:rPr lang="ru-RU" dirty="0"/>
              <a:t>без участия </a:t>
            </a:r>
            <a:r>
              <a:rPr lang="ru-RU" b="1" dirty="0"/>
              <a:t>человека </a:t>
            </a:r>
            <a:r>
              <a:rPr lang="ru-RU" dirty="0"/>
              <a:t>(на </a:t>
            </a:r>
            <a:r>
              <a:rPr lang="ru-RU" b="1" dirty="0"/>
              <a:t>начало </a:t>
            </a:r>
            <a:r>
              <a:rPr lang="ru-RU" dirty="0"/>
              <a:t>игры уже созданы все </a:t>
            </a:r>
            <a:r>
              <a:rPr lang="ru-RU" b="1" dirty="0"/>
              <a:t>здания </a:t>
            </a:r>
            <a:r>
              <a:rPr lang="ru-RU" dirty="0"/>
              <a:t>и </a:t>
            </a:r>
            <a:r>
              <a:rPr lang="ru-RU" b="1" dirty="0"/>
              <a:t>юниты</a:t>
            </a:r>
            <a:r>
              <a:rPr lang="ru-RU" dirty="0"/>
              <a:t>) и с </a:t>
            </a:r>
            <a:r>
              <a:rPr lang="ru-RU" b="1" dirty="0"/>
              <a:t>участием человека </a:t>
            </a:r>
            <a:r>
              <a:rPr lang="ru-RU" dirty="0"/>
              <a:t>(он управляет </a:t>
            </a:r>
            <a:r>
              <a:rPr lang="ru-RU" b="1" dirty="0"/>
              <a:t>юнитами</a:t>
            </a:r>
            <a:r>
              <a:rPr lang="ru-RU" dirty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кандидатов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486" y="1825625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r>
              <a:rPr lang="ru-RU" b="1" dirty="0"/>
              <a:t>Колония == Сторона</a:t>
            </a:r>
            <a:r>
              <a:rPr lang="ru-RU" dirty="0"/>
              <a:t> - сущность</a:t>
            </a:r>
          </a:p>
          <a:p>
            <a:r>
              <a:rPr lang="ru-RU" b="1" dirty="0"/>
              <a:t>Строение == Здание</a:t>
            </a:r>
            <a:r>
              <a:rPr lang="ru-RU" dirty="0"/>
              <a:t> - сущность</a:t>
            </a:r>
          </a:p>
          <a:p>
            <a:r>
              <a:rPr lang="ru-RU" b="1" dirty="0"/>
              <a:t>Юнит </a:t>
            </a:r>
            <a:r>
              <a:rPr lang="ru-RU" dirty="0"/>
              <a:t>- сущность</a:t>
            </a:r>
            <a:endParaRPr lang="ru-RU" b="1" dirty="0"/>
          </a:p>
          <a:p>
            <a:r>
              <a:rPr lang="ru-RU" b="1" dirty="0"/>
              <a:t>Набор характеристик </a:t>
            </a:r>
            <a:r>
              <a:rPr lang="ru-RU" dirty="0"/>
              <a:t>- свойства сущности (общее) </a:t>
            </a:r>
            <a:endParaRPr lang="ru-RU" b="1" dirty="0"/>
          </a:p>
          <a:p>
            <a:r>
              <a:rPr lang="ru-RU" b="1" dirty="0"/>
              <a:t>Клетка == Место</a:t>
            </a:r>
            <a:r>
              <a:rPr lang="ru-RU" dirty="0"/>
              <a:t> - сущность</a:t>
            </a:r>
            <a:endParaRPr lang="ru-RU" b="1" dirty="0"/>
          </a:p>
          <a:p>
            <a:r>
              <a:rPr lang="ru-RU" b="1" dirty="0"/>
              <a:t>(Игровое) Поле </a:t>
            </a:r>
            <a:r>
              <a:rPr lang="ru-RU" dirty="0"/>
              <a:t>- сущность</a:t>
            </a:r>
            <a:endParaRPr lang="ru-RU" b="1" dirty="0"/>
          </a:p>
          <a:p>
            <a:r>
              <a:rPr lang="ru-RU" b="1" dirty="0"/>
              <a:t>Уровень </a:t>
            </a:r>
            <a:r>
              <a:rPr lang="ru-RU" dirty="0"/>
              <a:t>«</a:t>
            </a:r>
            <a:r>
              <a:rPr lang="ru-RU" b="1" dirty="0"/>
              <a:t>здоровья</a:t>
            </a:r>
            <a:r>
              <a:rPr lang="ru-RU" dirty="0"/>
              <a:t>» - свойство сущности (юнит)</a:t>
            </a:r>
          </a:p>
          <a:p>
            <a:r>
              <a:rPr lang="ru-RU" b="1" dirty="0"/>
              <a:t>Бой</a:t>
            </a:r>
            <a:r>
              <a:rPr lang="ru-RU" dirty="0"/>
              <a:t> - процесс</a:t>
            </a:r>
          </a:p>
          <a:p>
            <a:r>
              <a:rPr lang="ru-RU" b="1" dirty="0"/>
              <a:t>Удар</a:t>
            </a:r>
            <a:r>
              <a:rPr lang="ru-RU" dirty="0"/>
              <a:t> - процесс</a:t>
            </a:r>
          </a:p>
          <a:p>
            <a:r>
              <a:rPr lang="ru-RU" b="1" dirty="0"/>
              <a:t>Тип (юнита)</a:t>
            </a:r>
            <a:r>
              <a:rPr lang="ru-RU" dirty="0"/>
              <a:t> - связь между сущностями</a:t>
            </a:r>
          </a:p>
          <a:p>
            <a:r>
              <a:rPr lang="ru-RU" b="1" dirty="0"/>
              <a:t>Строитель</a:t>
            </a:r>
            <a:r>
              <a:rPr lang="ru-RU" dirty="0"/>
              <a:t> - сущность</a:t>
            </a:r>
            <a:endParaRPr lang="ru-RU" b="1" dirty="0"/>
          </a:p>
          <a:p>
            <a:r>
              <a:rPr lang="ru-RU" b="1" dirty="0"/>
              <a:t>Враг</a:t>
            </a:r>
            <a:r>
              <a:rPr lang="ru-RU" dirty="0"/>
              <a:t> - свойство (принадлежность колонии/стороне) сущности</a:t>
            </a:r>
            <a:endParaRPr lang="ru-RU" b="1" dirty="0"/>
          </a:p>
          <a:p>
            <a:r>
              <a:rPr lang="ru-RU" b="1" dirty="0"/>
              <a:t>Урон </a:t>
            </a:r>
            <a:r>
              <a:rPr lang="ru-RU" dirty="0"/>
              <a:t>- свойство сущности</a:t>
            </a:r>
            <a:endParaRPr lang="ru-RU" b="1" dirty="0"/>
          </a:p>
          <a:p>
            <a:r>
              <a:rPr lang="ru-RU" b="1" dirty="0"/>
              <a:t>Жизнестойкость</a:t>
            </a:r>
            <a:r>
              <a:rPr lang="ru-RU" dirty="0"/>
              <a:t> - свойство сущности</a:t>
            </a:r>
          </a:p>
          <a:p>
            <a:r>
              <a:rPr lang="ru-RU" b="1" dirty="0"/>
              <a:t>Воин</a:t>
            </a:r>
            <a:r>
              <a:rPr lang="ru-RU" dirty="0"/>
              <a:t> - сущность</a:t>
            </a:r>
            <a:endParaRPr lang="ru-RU" b="1" dirty="0"/>
          </a:p>
          <a:p>
            <a:r>
              <a:rPr lang="ru-RU" b="1" dirty="0"/>
              <a:t>Предел (изменения урона)</a:t>
            </a:r>
            <a:r>
              <a:rPr lang="ru-RU" dirty="0"/>
              <a:t> - свойство свойства сущности</a:t>
            </a:r>
            <a:endParaRPr lang="ru-RU" b="1" dirty="0"/>
          </a:p>
          <a:p>
            <a:r>
              <a:rPr lang="ru-RU" b="1" dirty="0"/>
              <a:t>Поведение</a:t>
            </a:r>
            <a:r>
              <a:rPr lang="ru-RU" dirty="0"/>
              <a:t>- свойство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45699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кандидатов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486" y="1825625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r>
              <a:rPr lang="ru-RU" b="1" dirty="0"/>
              <a:t>Размер </a:t>
            </a:r>
            <a:r>
              <a:rPr lang="ru-RU" dirty="0"/>
              <a:t>- свойство сущности</a:t>
            </a:r>
            <a:endParaRPr lang="ru-RU" b="1" dirty="0"/>
          </a:p>
          <a:p>
            <a:r>
              <a:rPr lang="ru-RU" b="1" dirty="0"/>
              <a:t>Вид (строения)</a:t>
            </a:r>
            <a:r>
              <a:rPr lang="ru-RU" dirty="0"/>
              <a:t> – связь между сущностями</a:t>
            </a:r>
            <a:endParaRPr lang="ru-RU" b="1" dirty="0"/>
          </a:p>
          <a:p>
            <a:r>
              <a:rPr lang="ru-RU" b="1" dirty="0"/>
              <a:t>Дом</a:t>
            </a:r>
            <a:r>
              <a:rPr lang="ru-RU" dirty="0"/>
              <a:t> - сущность</a:t>
            </a:r>
            <a:endParaRPr lang="ru-RU" b="1" dirty="0"/>
          </a:p>
          <a:p>
            <a:r>
              <a:rPr lang="ru-RU" b="1" dirty="0"/>
              <a:t>Укрепление</a:t>
            </a:r>
            <a:r>
              <a:rPr lang="ru-RU" dirty="0"/>
              <a:t> - сущность</a:t>
            </a:r>
          </a:p>
          <a:p>
            <a:r>
              <a:rPr lang="ru-RU" b="1" dirty="0"/>
              <a:t>Жизнедеятельность</a:t>
            </a:r>
            <a:r>
              <a:rPr lang="ru-RU" dirty="0"/>
              <a:t> - процесс</a:t>
            </a:r>
            <a:endParaRPr lang="ru-RU" b="1" dirty="0"/>
          </a:p>
          <a:p>
            <a:r>
              <a:rPr lang="ru-RU" b="1" dirty="0"/>
              <a:t>Вместимость (домов)</a:t>
            </a:r>
            <a:r>
              <a:rPr lang="ru-RU" dirty="0"/>
              <a:t> - свойство сущности (Колонии)</a:t>
            </a:r>
            <a:endParaRPr lang="ru-RU" b="1" dirty="0"/>
          </a:p>
          <a:p>
            <a:r>
              <a:rPr lang="ru-RU" b="1" dirty="0"/>
              <a:t>Ограничение </a:t>
            </a:r>
            <a:r>
              <a:rPr lang="ru-RU" dirty="0"/>
              <a:t>- процесс (его существенная деталь)</a:t>
            </a:r>
            <a:endParaRPr lang="ru-RU" b="1" dirty="0"/>
          </a:p>
          <a:p>
            <a:r>
              <a:rPr lang="ru-RU" b="1" dirty="0"/>
              <a:t>Строительство(дома) </a:t>
            </a:r>
            <a:r>
              <a:rPr lang="ru-RU" dirty="0"/>
              <a:t>- процесс</a:t>
            </a:r>
          </a:p>
          <a:p>
            <a:r>
              <a:rPr lang="ru-RU" b="1" dirty="0"/>
              <a:t>Время  </a:t>
            </a:r>
            <a:r>
              <a:rPr lang="ru-RU" dirty="0"/>
              <a:t>- процесс (его существенная деталь)</a:t>
            </a:r>
            <a:endParaRPr lang="ru-RU" b="1" dirty="0"/>
          </a:p>
          <a:p>
            <a:r>
              <a:rPr lang="ru-RU" b="1" dirty="0"/>
              <a:t>Количество (юнитов)</a:t>
            </a:r>
            <a:r>
              <a:rPr lang="ru-RU" dirty="0"/>
              <a:t> - свойство сущности (Колонии)</a:t>
            </a:r>
            <a:endParaRPr lang="ru-RU" b="1" dirty="0"/>
          </a:p>
          <a:p>
            <a:r>
              <a:rPr lang="ru-RU" b="1" dirty="0"/>
              <a:t>Игра</a:t>
            </a:r>
            <a:r>
              <a:rPr lang="ru-RU" dirty="0"/>
              <a:t> – сущность (глобальная?)</a:t>
            </a:r>
            <a:endParaRPr lang="ru-RU" b="1" dirty="0"/>
          </a:p>
          <a:p>
            <a:r>
              <a:rPr lang="ru-RU" b="1" dirty="0"/>
              <a:t>Режим</a:t>
            </a:r>
            <a:r>
              <a:rPr lang="ru-RU" dirty="0"/>
              <a:t> - свойство сущности (Игры)</a:t>
            </a:r>
            <a:endParaRPr lang="ru-RU" b="1" dirty="0"/>
          </a:p>
          <a:p>
            <a:r>
              <a:rPr lang="ru-RU" b="1" dirty="0"/>
              <a:t>Положение </a:t>
            </a:r>
            <a:r>
              <a:rPr lang="ru-RU" dirty="0"/>
              <a:t> - свойство сущности (Игры)</a:t>
            </a:r>
          </a:p>
          <a:p>
            <a:r>
              <a:rPr lang="ru-RU" b="1" dirty="0"/>
              <a:t>Человек</a:t>
            </a:r>
            <a:r>
              <a:rPr lang="ru-RU" dirty="0"/>
              <a:t> – сущность</a:t>
            </a:r>
          </a:p>
          <a:p>
            <a:r>
              <a:rPr lang="ru-RU" b="1" dirty="0"/>
              <a:t>Начало (игры) </a:t>
            </a:r>
            <a:r>
              <a:rPr lang="ru-RU" dirty="0"/>
              <a:t>- процесс </a:t>
            </a:r>
            <a:endParaRPr lang="ru-RU" b="1" dirty="0"/>
          </a:p>
          <a:p>
            <a:r>
              <a:rPr lang="ru-RU" b="1" dirty="0"/>
              <a:t>Участие (человека)</a:t>
            </a:r>
            <a:r>
              <a:rPr lang="ru-RU" dirty="0"/>
              <a:t> - процесс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3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dirty="0"/>
              <a:t>Игра</a:t>
            </a:r>
          </a:p>
          <a:p>
            <a:r>
              <a:rPr lang="ru-RU" dirty="0"/>
              <a:t>Колония</a:t>
            </a:r>
          </a:p>
          <a:p>
            <a:r>
              <a:rPr lang="ru-RU" dirty="0"/>
              <a:t>Игровое поле</a:t>
            </a:r>
          </a:p>
          <a:p>
            <a:r>
              <a:rPr lang="ru-RU" dirty="0"/>
              <a:t>Клетка</a:t>
            </a:r>
          </a:p>
          <a:p>
            <a:r>
              <a:rPr lang="ru-RU" dirty="0"/>
              <a:t>Юнит</a:t>
            </a:r>
          </a:p>
          <a:p>
            <a:r>
              <a:rPr lang="ru-RU" dirty="0"/>
              <a:t>Строитель</a:t>
            </a:r>
          </a:p>
          <a:p>
            <a:r>
              <a:rPr lang="ru-RU" dirty="0"/>
              <a:t>Воин</a:t>
            </a:r>
          </a:p>
          <a:p>
            <a:r>
              <a:rPr lang="ru-RU" dirty="0"/>
              <a:t>Строение</a:t>
            </a:r>
          </a:p>
          <a:p>
            <a:r>
              <a:rPr lang="ru-RU" dirty="0"/>
              <a:t>Дом</a:t>
            </a:r>
          </a:p>
          <a:p>
            <a:r>
              <a:rPr lang="ru-RU" dirty="0"/>
              <a:t>Укрепление</a:t>
            </a:r>
          </a:p>
          <a:p>
            <a:r>
              <a:rPr lang="ru-RU" dirty="0"/>
              <a:t>Человек (Игрок)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 и свойства/действия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ru-RU" dirty="0"/>
              <a:t>Игра</a:t>
            </a:r>
          </a:p>
          <a:p>
            <a:pPr lvl="1"/>
            <a:r>
              <a:rPr lang="ru-RU" dirty="0"/>
              <a:t>Режим</a:t>
            </a:r>
          </a:p>
          <a:p>
            <a:pPr lvl="1"/>
            <a:r>
              <a:rPr lang="ru-RU" dirty="0"/>
              <a:t>Положение</a:t>
            </a:r>
          </a:p>
          <a:p>
            <a:r>
              <a:rPr lang="ru-RU" dirty="0"/>
              <a:t>Колония</a:t>
            </a:r>
          </a:p>
          <a:p>
            <a:pPr lvl="1"/>
            <a:r>
              <a:rPr lang="ru-RU" dirty="0"/>
              <a:t>Вместимость домов</a:t>
            </a:r>
          </a:p>
          <a:p>
            <a:pPr lvl="1"/>
            <a:r>
              <a:rPr lang="ru-RU" dirty="0"/>
              <a:t>Количество юнитов</a:t>
            </a:r>
          </a:p>
          <a:p>
            <a:r>
              <a:rPr lang="ru-RU" dirty="0"/>
              <a:t>Игровое поле</a:t>
            </a:r>
          </a:p>
          <a:p>
            <a:r>
              <a:rPr lang="ru-RU" dirty="0"/>
              <a:t>Клетка</a:t>
            </a:r>
          </a:p>
          <a:p>
            <a:r>
              <a:rPr lang="ru-RU" dirty="0"/>
              <a:t>Строение</a:t>
            </a:r>
          </a:p>
          <a:p>
            <a:pPr lvl="1"/>
            <a:r>
              <a:rPr lang="ru-RU" dirty="0"/>
              <a:t>Размер</a:t>
            </a:r>
          </a:p>
          <a:p>
            <a:pPr lvl="1"/>
            <a:r>
              <a:rPr lang="ru-RU" dirty="0"/>
              <a:t>Сторона (колония)</a:t>
            </a:r>
          </a:p>
          <a:p>
            <a:r>
              <a:rPr lang="ru-RU" dirty="0"/>
              <a:t>Дом</a:t>
            </a:r>
          </a:p>
          <a:p>
            <a:r>
              <a:rPr lang="ru-RU" dirty="0"/>
              <a:t>Укрепление</a:t>
            </a:r>
          </a:p>
          <a:p>
            <a:r>
              <a:rPr lang="ru-RU" dirty="0"/>
              <a:t>Человек (Игрок)</a:t>
            </a:r>
          </a:p>
          <a:p>
            <a:r>
              <a:rPr lang="ru-RU" dirty="0"/>
              <a:t>Юнит</a:t>
            </a:r>
          </a:p>
          <a:p>
            <a:pPr lvl="1"/>
            <a:r>
              <a:rPr lang="ru-RU" dirty="0"/>
              <a:t>Уровень здоровья</a:t>
            </a:r>
          </a:p>
          <a:p>
            <a:pPr lvl="1"/>
            <a:r>
              <a:rPr lang="ru-RU" dirty="0"/>
              <a:t>Урон</a:t>
            </a:r>
          </a:p>
          <a:p>
            <a:pPr lvl="1"/>
            <a:r>
              <a:rPr lang="ru-RU" dirty="0"/>
              <a:t>Стойкость</a:t>
            </a:r>
          </a:p>
          <a:p>
            <a:pPr lvl="1"/>
            <a:r>
              <a:rPr lang="ru-RU" dirty="0"/>
              <a:t>Сторона</a:t>
            </a:r>
          </a:p>
          <a:p>
            <a:pPr lvl="1"/>
            <a:r>
              <a:rPr lang="ru-RU" dirty="0"/>
              <a:t>Поведение в бою</a:t>
            </a:r>
          </a:p>
          <a:p>
            <a:r>
              <a:rPr lang="ru-RU" dirty="0"/>
              <a:t>Строитель</a:t>
            </a:r>
          </a:p>
          <a:p>
            <a:r>
              <a:rPr lang="ru-RU" dirty="0"/>
              <a:t>Воин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97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1665</Words>
  <Application>Microsoft Office PowerPoint</Application>
  <PresentationFormat>Широкоэкранный</PresentationFormat>
  <Paragraphs>166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OOA и OOD </vt:lpstr>
      <vt:lpstr>Постановка задачи</vt:lpstr>
      <vt:lpstr>Что мы ищем?</vt:lpstr>
      <vt:lpstr>Кандидаты в сущности</vt:lpstr>
      <vt:lpstr>Кандидаты в сущности</vt:lpstr>
      <vt:lpstr>Анализ кандидатов</vt:lpstr>
      <vt:lpstr>Анализ кандидатов</vt:lpstr>
      <vt:lpstr>Сущности</vt:lpstr>
      <vt:lpstr>Сущности и свойства/действия</vt:lpstr>
      <vt:lpstr>Диаграмма классов для сущностей</vt:lpstr>
      <vt:lpstr>Связи между сущностями</vt:lpstr>
      <vt:lpstr>Свойства сущностей</vt:lpstr>
      <vt:lpstr>Свойства сущностей</vt:lpstr>
      <vt:lpstr>Новые свойства сущностей</vt:lpstr>
      <vt:lpstr>Внесем изменения на диаграмму</vt:lpstr>
      <vt:lpstr>Вводим новую сущность</vt:lpstr>
      <vt:lpstr>Диаграмма классов предметной области</vt:lpstr>
      <vt:lpstr>Ищем взаимодействия</vt:lpstr>
      <vt:lpstr>Ищем взаимодействия</vt:lpstr>
      <vt:lpstr>Процессы</vt:lpstr>
      <vt:lpstr>Простейший вариант использования – «дуэль»</vt:lpstr>
      <vt:lpstr>Проектируем реализацию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36</cp:revision>
  <dcterms:created xsi:type="dcterms:W3CDTF">2018-02-20T11:42:36Z</dcterms:created>
  <dcterms:modified xsi:type="dcterms:W3CDTF">2018-02-24T15:48:22Z</dcterms:modified>
</cp:coreProperties>
</file>