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heme/theme4.xml" ContentType="application/vnd.openxmlformats-officedocument.theme+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notesSlides/notesSlide1.xml" ContentType="application/vnd.openxmlformats-officedocument.presentationml.notesSlide+xml"/>
  <Override PartName="/ppt/tags/tag157.xml" ContentType="application/vnd.openxmlformats-officedocument.presentationml.tags+xml"/>
  <Override PartName="/ppt/tags/tag158.xml" ContentType="application/vnd.openxmlformats-officedocument.presentationml.tags+xml"/>
  <Override PartName="/ppt/notesSlides/notesSlide2.xml" ContentType="application/vnd.openxmlformats-officedocument.presentationml.notesSlide+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notesSlides/notesSlide3.xml" ContentType="application/vnd.openxmlformats-officedocument.presentationml.notesSlide+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Lst>
  <p:notesMasterIdLst>
    <p:notesMasterId r:id="rId32"/>
  </p:notesMasterIdLst>
  <p:sldIdLst>
    <p:sldId id="257" r:id="rId4"/>
    <p:sldId id="348" r:id="rId5"/>
    <p:sldId id="347" r:id="rId6"/>
    <p:sldId id="383" r:id="rId7"/>
    <p:sldId id="307" r:id="rId8"/>
    <p:sldId id="376" r:id="rId9"/>
    <p:sldId id="366" r:id="rId10"/>
    <p:sldId id="384" r:id="rId11"/>
    <p:sldId id="370" r:id="rId12"/>
    <p:sldId id="385" r:id="rId13"/>
    <p:sldId id="386" r:id="rId14"/>
    <p:sldId id="387" r:id="rId15"/>
    <p:sldId id="374" r:id="rId16"/>
    <p:sldId id="371" r:id="rId17"/>
    <p:sldId id="372" r:id="rId18"/>
    <p:sldId id="390" r:id="rId19"/>
    <p:sldId id="375" r:id="rId20"/>
    <p:sldId id="388" r:id="rId21"/>
    <p:sldId id="389" r:id="rId22"/>
    <p:sldId id="377" r:id="rId23"/>
    <p:sldId id="373" r:id="rId24"/>
    <p:sldId id="378" r:id="rId25"/>
    <p:sldId id="391" r:id="rId26"/>
    <p:sldId id="380" r:id="rId27"/>
    <p:sldId id="304" r:id="rId28"/>
    <p:sldId id="301" r:id="rId29"/>
    <p:sldId id="303" r:id="rId30"/>
    <p:sldId id="298" r:id="rId31"/>
  </p:sldIdLst>
  <p:sldSz cx="9144000" cy="6858000" type="screen4x3"/>
  <p:notesSz cx="6858000" cy="9144000"/>
  <p:custDataLst>
    <p:tags r:id="rId33"/>
  </p:custDataLst>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24">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72" autoAdjust="0"/>
    <p:restoredTop sz="94660"/>
  </p:normalViewPr>
  <p:slideViewPr>
    <p:cSldViewPr showGuides="1">
      <p:cViewPr varScale="1">
        <p:scale>
          <a:sx n="74" d="100"/>
          <a:sy n="74" d="100"/>
        </p:scale>
        <p:origin x="43" y="245"/>
      </p:cViewPr>
      <p:guideLst>
        <p:guide orient="horz" pos="2224"/>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commentAuthors" Target="commentAuthor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2020/10/29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186602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0C8E17-6E6C-421A-9820-B576FE7D3070}" type="slidenum">
              <a:rPr lang="zh-CN" altLang="en-US" smtClean="0"/>
              <a:t>1</a:t>
            </a:fld>
            <a:endParaRPr lang="zh-CN" altLang="en-US"/>
          </a:p>
        </p:txBody>
      </p:sp>
    </p:spTree>
    <p:extLst>
      <p:ext uri="{BB962C8B-B14F-4D97-AF65-F5344CB8AC3E}">
        <p14:creationId xmlns:p14="http://schemas.microsoft.com/office/powerpoint/2010/main" val="2055521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t>2</a:t>
            </a:fld>
            <a:endParaRPr lang="zh-CN" altLang="en-US"/>
          </a:p>
        </p:txBody>
      </p:sp>
    </p:spTree>
    <p:extLst>
      <p:ext uri="{BB962C8B-B14F-4D97-AF65-F5344CB8AC3E}">
        <p14:creationId xmlns:p14="http://schemas.microsoft.com/office/powerpoint/2010/main" val="1843190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t>26</a:t>
            </a:fld>
            <a:endParaRPr lang="zh-CN" altLang="en-US"/>
          </a:p>
        </p:txBody>
      </p:sp>
    </p:spTree>
    <p:extLst>
      <p:ext uri="{BB962C8B-B14F-4D97-AF65-F5344CB8AC3E}">
        <p14:creationId xmlns:p14="http://schemas.microsoft.com/office/powerpoint/2010/main" val="840312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t>28</a:t>
            </a:fld>
            <a:endParaRPr lang="zh-CN" altLang="en-US"/>
          </a:p>
        </p:txBody>
      </p:sp>
    </p:spTree>
    <p:extLst>
      <p:ext uri="{BB962C8B-B14F-4D97-AF65-F5344CB8AC3E}">
        <p14:creationId xmlns:p14="http://schemas.microsoft.com/office/powerpoint/2010/main" val="216335374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slideMaster" Target="../slideMasters/slideMaster1.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tags" Target="../tags/tag19.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5" Type="http://schemas.openxmlformats.org/officeDocument/2006/relationships/image" Target="../media/image3.jpeg"/><Relationship Id="rId10" Type="http://schemas.openxmlformats.org/officeDocument/2006/relationships/tags" Target="../tags/tag17.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slideMaster" Target="../slideMasters/slideMaster1.xml"/><Relationship Id="rId4" Type="http://schemas.openxmlformats.org/officeDocument/2006/relationships/tags" Target="../tags/tag70.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78.xml"/><Relationship Id="rId3" Type="http://schemas.openxmlformats.org/officeDocument/2006/relationships/tags" Target="../tags/tag73.xml"/><Relationship Id="rId7" Type="http://schemas.openxmlformats.org/officeDocument/2006/relationships/tags" Target="../tags/tag77.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tags" Target="../tags/tag76.xml"/><Relationship Id="rId11" Type="http://schemas.openxmlformats.org/officeDocument/2006/relationships/image" Target="../media/image4.jpeg"/><Relationship Id="rId5" Type="http://schemas.openxmlformats.org/officeDocument/2006/relationships/tags" Target="../tags/tag75.xml"/><Relationship Id="rId10" Type="http://schemas.openxmlformats.org/officeDocument/2006/relationships/slideMaster" Target="../slideMasters/slideMaster1.xml"/><Relationship Id="rId4" Type="http://schemas.openxmlformats.org/officeDocument/2006/relationships/tags" Target="../tags/tag74.xml"/><Relationship Id="rId9" Type="http://schemas.openxmlformats.org/officeDocument/2006/relationships/tags" Target="../tags/tag7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tags" Target="../tags/tag88.xml"/><Relationship Id="rId7" Type="http://schemas.openxmlformats.org/officeDocument/2006/relationships/slideMaster" Target="../slideMasters/slideMaster3.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slideMaster" Target="../slideMasters/slideMaster3.xml"/><Relationship Id="rId5" Type="http://schemas.openxmlformats.org/officeDocument/2006/relationships/tags" Target="../tags/tag96.xml"/><Relationship Id="rId4" Type="http://schemas.openxmlformats.org/officeDocument/2006/relationships/tags" Target="../tags/tag95.xml"/></Relationships>
</file>

<file path=ppt/slideLayouts/_rels/slideLayout25.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99.xml"/><Relationship Id="rId7" Type="http://schemas.openxmlformats.org/officeDocument/2006/relationships/tags" Target="../tags/tag103.xm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tags" Target="../tags/tag102.xml"/><Relationship Id="rId5" Type="http://schemas.openxmlformats.org/officeDocument/2006/relationships/tags" Target="../tags/tag101.xml"/><Relationship Id="rId4" Type="http://schemas.openxmlformats.org/officeDocument/2006/relationships/tags" Target="../tags/tag100.xml"/><Relationship Id="rId9" Type="http://schemas.openxmlformats.org/officeDocument/2006/relationships/image" Target="../media/image6.jpeg"/></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106.xml"/><Relationship Id="rId7" Type="http://schemas.openxmlformats.org/officeDocument/2006/relationships/slideMaster" Target="../slideMasters/slideMaster3.xml"/><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117.xml"/><Relationship Id="rId3" Type="http://schemas.openxmlformats.org/officeDocument/2006/relationships/tags" Target="../tags/tag112.xml"/><Relationship Id="rId7" Type="http://schemas.openxmlformats.org/officeDocument/2006/relationships/tags" Target="../tags/tag116.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tags" Target="../tags/tag115.xml"/><Relationship Id="rId5" Type="http://schemas.openxmlformats.org/officeDocument/2006/relationships/tags" Target="../tags/tag114.xml"/><Relationship Id="rId4" Type="http://schemas.openxmlformats.org/officeDocument/2006/relationships/tags" Target="../tags/tag113.xml"/><Relationship Id="rId9"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 Id="rId5" Type="http://schemas.openxmlformats.org/officeDocument/2006/relationships/slideMaster" Target="../slideMasters/slideMaster3.xml"/><Relationship Id="rId4" Type="http://schemas.openxmlformats.org/officeDocument/2006/relationships/tags" Target="../tags/tag121.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 Id="rId4"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9"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127.xml"/><Relationship Id="rId7" Type="http://schemas.openxmlformats.org/officeDocument/2006/relationships/slideMaster" Target="../slideMasters/slideMaster3.xml"/><Relationship Id="rId2" Type="http://schemas.openxmlformats.org/officeDocument/2006/relationships/tags" Target="../tags/tag126.xml"/><Relationship Id="rId1" Type="http://schemas.openxmlformats.org/officeDocument/2006/relationships/tags" Target="../tags/tag125.xml"/><Relationship Id="rId6" Type="http://schemas.openxmlformats.org/officeDocument/2006/relationships/tags" Target="../tags/tag130.xml"/><Relationship Id="rId5" Type="http://schemas.openxmlformats.org/officeDocument/2006/relationships/tags" Target="../tags/tag129.xml"/><Relationship Id="rId4" Type="http://schemas.openxmlformats.org/officeDocument/2006/relationships/tags" Target="../tags/tag128.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slideMaster" Target="../slideMasters/slideMaster3.xml"/><Relationship Id="rId5" Type="http://schemas.openxmlformats.org/officeDocument/2006/relationships/tags" Target="../tags/tag135.xml"/><Relationship Id="rId4" Type="http://schemas.openxmlformats.org/officeDocument/2006/relationships/tags" Target="../tags/tag134.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tags" Target="../tags/tag136.xml"/><Relationship Id="rId5" Type="http://schemas.openxmlformats.org/officeDocument/2006/relationships/slideMaster" Target="../slideMasters/slideMaster3.xml"/><Relationship Id="rId4" Type="http://schemas.openxmlformats.org/officeDocument/2006/relationships/tags" Target="../tags/tag139.xml"/></Relationships>
</file>

<file path=ppt/slideLayouts/_rels/slideLayout33.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142.xml"/><Relationship Id="rId7" Type="http://schemas.openxmlformats.org/officeDocument/2006/relationships/tags" Target="../tags/tag146.xml"/><Relationship Id="rId2" Type="http://schemas.openxmlformats.org/officeDocument/2006/relationships/tags" Target="../tags/tag141.xml"/><Relationship Id="rId1" Type="http://schemas.openxmlformats.org/officeDocument/2006/relationships/tags" Target="../tags/tag140.xml"/><Relationship Id="rId6" Type="http://schemas.openxmlformats.org/officeDocument/2006/relationships/tags" Target="../tags/tag145.xml"/><Relationship Id="rId5" Type="http://schemas.openxmlformats.org/officeDocument/2006/relationships/tags" Target="../tags/tag144.xml"/><Relationship Id="rId4" Type="http://schemas.openxmlformats.org/officeDocument/2006/relationships/tags" Target="../tags/tag143.xml"/><Relationship Id="rId9" Type="http://schemas.openxmlformats.org/officeDocument/2006/relationships/image" Target="../media/image5.jpe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slideMaster" Target="../slideMasters/slideMaster1.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8.xml"/><Relationship Id="rId3" Type="http://schemas.openxmlformats.org/officeDocument/2006/relationships/tags" Target="../tags/tag43.xml"/><Relationship Id="rId7" Type="http://schemas.openxmlformats.org/officeDocument/2006/relationships/tags" Target="../tags/tag47.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slideMaster" Target="../slideMasters/slideMaster1.xml"/><Relationship Id="rId4" Type="http://schemas.openxmlformats.org/officeDocument/2006/relationships/tags" Target="../tags/tag52.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58.xml"/><Relationship Id="rId7" Type="http://schemas.openxmlformats.org/officeDocument/2006/relationships/slideMaster" Target="../slideMasters/slideMaster1.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slideMaster" Target="../slideMasters/slideMaster1.xml"/><Relationship Id="rId5" Type="http://schemas.openxmlformats.org/officeDocument/2006/relationships/tags" Target="../tags/tag66.xml"/><Relationship Id="rId4" Type="http://schemas.openxmlformats.org/officeDocument/2006/relationships/tags" Target="../tags/tag6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7" name="Freeform 5"/>
          <p:cNvSpPr/>
          <p:nvPr>
            <p:custDataLst>
              <p:tags r:id="rId1"/>
            </p:custDataLst>
          </p:nvPr>
        </p:nvSpPr>
        <p:spPr bwMode="auto">
          <a:xfrm>
            <a:off x="0" y="0"/>
            <a:ext cx="7391137" cy="6881032"/>
          </a:xfrm>
          <a:custGeom>
            <a:avLst/>
            <a:gdLst>
              <a:gd name="T0" fmla="*/ 2055 w 6187"/>
              <a:gd name="T1" fmla="*/ 0 h 4320"/>
              <a:gd name="T2" fmla="*/ 0 w 6187"/>
              <a:gd name="T3" fmla="*/ 2055 h 4320"/>
              <a:gd name="T4" fmla="*/ 0 w 6187"/>
              <a:gd name="T5" fmla="*/ 4320 h 4320"/>
              <a:gd name="T6" fmla="*/ 1867 w 6187"/>
              <a:gd name="T7" fmla="*/ 4320 h 4320"/>
              <a:gd name="T8" fmla="*/ 6187 w 6187"/>
              <a:gd name="T9" fmla="*/ 0 h 4320"/>
              <a:gd name="T10" fmla="*/ 2055 w 6187"/>
              <a:gd name="T11" fmla="*/ 0 h 4320"/>
            </a:gdLst>
            <a:ahLst/>
            <a:cxnLst>
              <a:cxn ang="0">
                <a:pos x="T0" y="T1"/>
              </a:cxn>
              <a:cxn ang="0">
                <a:pos x="T2" y="T3"/>
              </a:cxn>
              <a:cxn ang="0">
                <a:pos x="T4" y="T5"/>
              </a:cxn>
              <a:cxn ang="0">
                <a:pos x="T6" y="T7"/>
              </a:cxn>
              <a:cxn ang="0">
                <a:pos x="T8" y="T9"/>
              </a:cxn>
              <a:cxn ang="0">
                <a:pos x="T10" y="T11"/>
              </a:cxn>
            </a:cxnLst>
            <a:rect l="0" t="0" r="r" b="b"/>
            <a:pathLst>
              <a:path w="6187" h="4320">
                <a:moveTo>
                  <a:pt x="2055" y="0"/>
                </a:moveTo>
                <a:lnTo>
                  <a:pt x="0" y="2055"/>
                </a:lnTo>
                <a:lnTo>
                  <a:pt x="0" y="4320"/>
                </a:lnTo>
                <a:lnTo>
                  <a:pt x="1867" y="4320"/>
                </a:lnTo>
                <a:lnTo>
                  <a:pt x="6187" y="0"/>
                </a:lnTo>
                <a:lnTo>
                  <a:pt x="2055" y="0"/>
                </a:lnTo>
                <a:close/>
              </a:path>
            </a:pathLst>
          </a:custGeom>
          <a:solidFill>
            <a:schemeClr val="bg1">
              <a:lumMod val="95000"/>
            </a:schemeClr>
          </a:solidFill>
          <a:ln>
            <a:noFill/>
          </a:ln>
        </p:spPr>
        <p:txBody>
          <a:bodyPr vert="horz" wrap="square" lIns="68580" tIns="34290" rIns="68580" bIns="34290" numCol="1" anchor="t" anchorCtr="0" compatLnSpc="1"/>
          <a:lstStyle/>
          <a:p>
            <a:endParaRPr lang="zh-CN" altLang="en-US" sz="1350" dirty="0"/>
          </a:p>
        </p:txBody>
      </p:sp>
      <p:sp>
        <p:nvSpPr>
          <p:cNvPr id="8" name="矩形 7"/>
          <p:cNvSpPr/>
          <p:nvPr>
            <p:custDataLst>
              <p:tags r:id="rId2"/>
            </p:custDataLst>
          </p:nvPr>
        </p:nvSpPr>
        <p:spPr>
          <a:xfrm>
            <a:off x="943539" y="4704189"/>
            <a:ext cx="1966276" cy="50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350">
              <a:solidFill>
                <a:srgbClr val="1BA3D7"/>
              </a:solidFill>
            </a:endParaRPr>
          </a:p>
        </p:txBody>
      </p:sp>
      <p:grpSp>
        <p:nvGrpSpPr>
          <p:cNvPr id="9" name="组合 8"/>
          <p:cNvGrpSpPr/>
          <p:nvPr>
            <p:custDataLst>
              <p:tags r:id="rId3"/>
            </p:custDataLst>
          </p:nvPr>
        </p:nvGrpSpPr>
        <p:grpSpPr>
          <a:xfrm>
            <a:off x="968513" y="2042089"/>
            <a:ext cx="237212" cy="316282"/>
            <a:chOff x="1196101" y="2301169"/>
            <a:chExt cx="316282" cy="316282"/>
          </a:xfrm>
        </p:grpSpPr>
        <p:cxnSp>
          <p:nvCxnSpPr>
            <p:cNvPr id="10" name="直接连接符 9"/>
            <p:cNvCxnSpPr/>
            <p:nvPr>
              <p:custDataLst>
                <p:tags r:id="rId11"/>
              </p:custDataLst>
            </p:nvPr>
          </p:nvCxnSpPr>
          <p:spPr>
            <a:xfrm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12"/>
              </p:custDataLst>
            </p:nvPr>
          </p:nvCxnSpPr>
          <p:spPr>
            <a:xfrm rot="5400000"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ctrTitle" hasCustomPrompt="1"/>
            <p:custDataLst>
              <p:tags r:id="rId4"/>
            </p:custDataLst>
          </p:nvPr>
        </p:nvSpPr>
        <p:spPr>
          <a:xfrm>
            <a:off x="943539" y="3500015"/>
            <a:ext cx="4199509" cy="1054906"/>
          </a:xfrm>
          <a:noFill/>
        </p:spPr>
        <p:txBody>
          <a:bodyPr anchor="b">
            <a:noAutofit/>
          </a:bodyPr>
          <a:lstStyle>
            <a:lvl1pPr algn="l">
              <a:defRPr sz="5400" spc="600"/>
            </a:lvl1pPr>
          </a:lstStyle>
          <a:p>
            <a:r>
              <a:rPr lang="zh-CN" altLang="en-US" dirty="0"/>
              <a:t>编版标题</a:t>
            </a:r>
          </a:p>
        </p:txBody>
      </p:sp>
      <p:sp>
        <p:nvSpPr>
          <p:cNvPr id="3" name="副标题 2"/>
          <p:cNvSpPr>
            <a:spLocks noGrp="1"/>
          </p:cNvSpPr>
          <p:nvPr>
            <p:ph type="subTitle" idx="1" hasCustomPrompt="1"/>
            <p:custDataLst>
              <p:tags r:id="rId5"/>
            </p:custDataLst>
          </p:nvPr>
        </p:nvSpPr>
        <p:spPr>
          <a:xfrm>
            <a:off x="943539" y="4704187"/>
            <a:ext cx="1966276" cy="504001"/>
          </a:xfrm>
        </p:spPr>
        <p:txBody>
          <a:bodyPr/>
          <a:lstStyle>
            <a:lvl1pPr marL="0" indent="0" algn="dist">
              <a:buNone/>
              <a:defRPr sz="2400"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p>
        </p:txBody>
      </p:sp>
      <p:sp>
        <p:nvSpPr>
          <p:cNvPr id="16" name="日期占位符 15"/>
          <p:cNvSpPr>
            <a:spLocks noGrp="1"/>
          </p:cNvSpPr>
          <p:nvPr>
            <p:ph type="dt" sz="half" idx="10"/>
            <p:custDataLst>
              <p:tags r:id="rId6"/>
            </p:custDataLst>
          </p:nvPr>
        </p:nvSpPr>
        <p:spPr/>
        <p:txBody>
          <a:bodyPr/>
          <a:lstStyle/>
          <a:p>
            <a:fld id="{760FBDFE-C587-4B4C-A407-44438C67B59E}" type="datetimeFigureOut">
              <a:rPr lang="zh-CN" altLang="en-US" smtClean="0"/>
              <a:t>2020/10/29</a:t>
            </a:fld>
            <a:endParaRPr lang="zh-CN" altLang="en-US"/>
          </a:p>
        </p:txBody>
      </p:sp>
      <p:sp>
        <p:nvSpPr>
          <p:cNvPr id="17" name="页脚占位符 16"/>
          <p:cNvSpPr>
            <a:spLocks noGrp="1"/>
          </p:cNvSpPr>
          <p:nvPr>
            <p:ph type="ftr" sz="quarter" idx="11"/>
            <p:custDataLst>
              <p:tags r:id="rId7"/>
            </p:custDataLst>
          </p:nvPr>
        </p:nvSpPr>
        <p:spPr/>
        <p:txBody>
          <a:bodyPr/>
          <a:lstStyle/>
          <a:p>
            <a:endParaRPr lang="zh-CN" altLang="en-US" dirty="0"/>
          </a:p>
        </p:txBody>
      </p:sp>
      <p:sp>
        <p:nvSpPr>
          <p:cNvPr id="18" name="灯片编号占位符 17"/>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dirty="0"/>
          </a:p>
        </p:txBody>
      </p:sp>
      <p:sp>
        <p:nvSpPr>
          <p:cNvPr id="5" name="文本占位符 4"/>
          <p:cNvSpPr>
            <a:spLocks noGrp="1"/>
          </p:cNvSpPr>
          <p:nvPr>
            <p:ph type="body" sz="quarter" idx="13" hasCustomPrompt="1"/>
            <p:custDataLst>
              <p:tags r:id="rId9"/>
            </p:custDataLst>
          </p:nvPr>
        </p:nvSpPr>
        <p:spPr>
          <a:xfrm>
            <a:off x="942975" y="5410200"/>
            <a:ext cx="1966276" cy="503238"/>
          </a:xfrm>
        </p:spPr>
        <p:txBody>
          <a:bodyPr anchor="ctr">
            <a:normAutofit/>
          </a:bodyPr>
          <a:lstStyle>
            <a:lvl1pPr marL="0" indent="0">
              <a:buNone/>
              <a:defRPr sz="1800">
                <a:solidFill>
                  <a:schemeClr val="bg1">
                    <a:lumMod val="50000"/>
                  </a:schemeClr>
                </a:solidFill>
              </a:defRPr>
            </a:lvl1pPr>
          </a:lstStyle>
          <a:p>
            <a:pPr lvl="0"/>
            <a:r>
              <a:rPr lang="zh-CN" altLang="en-US" dirty="0"/>
              <a:t>编辑文本</a:t>
            </a:r>
          </a:p>
        </p:txBody>
      </p:sp>
      <p:pic>
        <p:nvPicPr>
          <p:cNvPr id="14" name="图片 13"/>
          <p:cNvPicPr>
            <a:picLocks noChangeAspect="1"/>
          </p:cNvPicPr>
          <p:nvPr>
            <p:custDataLst>
              <p:tags r:id="rId10"/>
            </p:custDataLst>
          </p:nvPr>
        </p:nvPicPr>
        <p:blipFill rotWithShape="1">
          <a:blip r:embed="rId15" cstate="print">
            <a:extLst>
              <a:ext uri="{28A0092B-C50C-407E-A947-70E740481C1C}">
                <a14:useLocalDpi xmlns:a14="http://schemas.microsoft.com/office/drawing/2010/main" val="0"/>
              </a:ext>
            </a:extLst>
          </a:blip>
          <a:srcRect r="-50647"/>
          <a:stretch>
            <a:fillRect/>
          </a:stretch>
        </p:blipFill>
        <p:spPr>
          <a:xfrm>
            <a:off x="3134329" y="0"/>
            <a:ext cx="2446809" cy="3262411"/>
          </a:xfrm>
          <a:custGeom>
            <a:avLst/>
            <a:gdLst>
              <a:gd name="connsiteX0" fmla="*/ 695857 w 3262412"/>
              <a:gd name="connsiteY0" fmla="*/ 0 h 3262411"/>
              <a:gd name="connsiteX1" fmla="*/ 3262412 w 3262412"/>
              <a:gd name="connsiteY1" fmla="*/ 0 h 3262411"/>
              <a:gd name="connsiteX2" fmla="*/ 0 w 3262412"/>
              <a:gd name="connsiteY2" fmla="*/ 3262411 h 3262411"/>
              <a:gd name="connsiteX3" fmla="*/ 0 w 3262412"/>
              <a:gd name="connsiteY3" fmla="*/ 695857 h 3262411"/>
            </a:gdLst>
            <a:ahLst/>
            <a:cxnLst>
              <a:cxn ang="0">
                <a:pos x="connsiteX0" y="connsiteY0"/>
              </a:cxn>
              <a:cxn ang="0">
                <a:pos x="connsiteX1" y="connsiteY1"/>
              </a:cxn>
              <a:cxn ang="0">
                <a:pos x="connsiteX2" y="connsiteY2"/>
              </a:cxn>
              <a:cxn ang="0">
                <a:pos x="connsiteX3" y="connsiteY3"/>
              </a:cxn>
            </a:cxnLst>
            <a:rect l="l" t="t" r="r" b="b"/>
            <a:pathLst>
              <a:path w="3262412" h="3262411">
                <a:moveTo>
                  <a:pt x="695857" y="0"/>
                </a:moveTo>
                <a:lnTo>
                  <a:pt x="3262412" y="0"/>
                </a:lnTo>
                <a:lnTo>
                  <a:pt x="0" y="3262411"/>
                </a:lnTo>
                <a:lnTo>
                  <a:pt x="0" y="695857"/>
                </a:lnTo>
                <a:close/>
              </a:path>
            </a:pathLst>
          </a:custGeom>
        </p:spPr>
      </p:pic>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2020/10/29</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502448" y="952508"/>
            <a:ext cx="8139178" cy="5388907"/>
          </a:xfr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6" name="Freeform 5"/>
          <p:cNvSpPr/>
          <p:nvPr>
            <p:custDataLst>
              <p:tags r:id="rId1"/>
            </p:custDataLst>
          </p:nvPr>
        </p:nvSpPr>
        <p:spPr bwMode="auto">
          <a:xfrm flipH="1">
            <a:off x="0" y="0"/>
            <a:ext cx="7391137" cy="6881032"/>
          </a:xfrm>
          <a:custGeom>
            <a:avLst/>
            <a:gdLst>
              <a:gd name="T0" fmla="*/ 2055 w 6187"/>
              <a:gd name="T1" fmla="*/ 0 h 4320"/>
              <a:gd name="T2" fmla="*/ 0 w 6187"/>
              <a:gd name="T3" fmla="*/ 2055 h 4320"/>
              <a:gd name="T4" fmla="*/ 0 w 6187"/>
              <a:gd name="T5" fmla="*/ 4320 h 4320"/>
              <a:gd name="T6" fmla="*/ 1867 w 6187"/>
              <a:gd name="T7" fmla="*/ 4320 h 4320"/>
              <a:gd name="T8" fmla="*/ 6187 w 6187"/>
              <a:gd name="T9" fmla="*/ 0 h 4320"/>
              <a:gd name="T10" fmla="*/ 2055 w 6187"/>
              <a:gd name="T11" fmla="*/ 0 h 4320"/>
            </a:gdLst>
            <a:ahLst/>
            <a:cxnLst>
              <a:cxn ang="0">
                <a:pos x="T0" y="T1"/>
              </a:cxn>
              <a:cxn ang="0">
                <a:pos x="T2" y="T3"/>
              </a:cxn>
              <a:cxn ang="0">
                <a:pos x="T4" y="T5"/>
              </a:cxn>
              <a:cxn ang="0">
                <a:pos x="T6" y="T7"/>
              </a:cxn>
              <a:cxn ang="0">
                <a:pos x="T8" y="T9"/>
              </a:cxn>
              <a:cxn ang="0">
                <a:pos x="T10" y="T11"/>
              </a:cxn>
            </a:cxnLst>
            <a:rect l="0" t="0" r="r" b="b"/>
            <a:pathLst>
              <a:path w="6187" h="4320">
                <a:moveTo>
                  <a:pt x="2055" y="0"/>
                </a:moveTo>
                <a:lnTo>
                  <a:pt x="0" y="2055"/>
                </a:lnTo>
                <a:lnTo>
                  <a:pt x="0" y="4320"/>
                </a:lnTo>
                <a:lnTo>
                  <a:pt x="1867" y="4320"/>
                </a:lnTo>
                <a:lnTo>
                  <a:pt x="6187" y="0"/>
                </a:lnTo>
                <a:lnTo>
                  <a:pt x="2055" y="0"/>
                </a:lnTo>
                <a:close/>
              </a:path>
            </a:pathLst>
          </a:custGeom>
          <a:solidFill>
            <a:schemeClr val="bg1">
              <a:lumMod val="95000"/>
            </a:schemeClr>
          </a:solidFill>
          <a:ln>
            <a:noFill/>
          </a:ln>
        </p:spPr>
        <p:txBody>
          <a:bodyPr vert="horz" wrap="square" lIns="68580" tIns="34290" rIns="68580" bIns="34290" numCol="1" anchor="t" anchorCtr="0" compatLnSpc="1"/>
          <a:lstStyle/>
          <a:p>
            <a:endParaRPr lang="zh-CN" altLang="en-US" sz="1350" dirty="0"/>
          </a:p>
        </p:txBody>
      </p:sp>
      <p:grpSp>
        <p:nvGrpSpPr>
          <p:cNvPr id="7" name="组合 6"/>
          <p:cNvGrpSpPr/>
          <p:nvPr>
            <p:custDataLst>
              <p:tags r:id="rId2"/>
            </p:custDataLst>
          </p:nvPr>
        </p:nvGrpSpPr>
        <p:grpSpPr>
          <a:xfrm>
            <a:off x="6220739" y="2231042"/>
            <a:ext cx="237212" cy="316282"/>
            <a:chOff x="1196101" y="2301169"/>
            <a:chExt cx="316282" cy="316282"/>
          </a:xfrm>
        </p:grpSpPr>
        <p:cxnSp>
          <p:nvCxnSpPr>
            <p:cNvPr id="8" name="直接连接符 7"/>
            <p:cNvCxnSpPr/>
            <p:nvPr>
              <p:custDataLst>
                <p:tags r:id="rId8"/>
              </p:custDataLst>
            </p:nvPr>
          </p:nvCxnSpPr>
          <p:spPr>
            <a:xfrm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9"/>
              </p:custDataLst>
            </p:nvPr>
          </p:nvCxnSpPr>
          <p:spPr>
            <a:xfrm rot="5400000"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0" name="图片 9"/>
          <p:cNvPicPr>
            <a:picLocks noChangeAspect="1"/>
          </p:cNvPicPr>
          <p:nvPr>
            <p:custDataLst>
              <p:tags r:id="rId3"/>
            </p:custDataLst>
          </p:nvPr>
        </p:nvPicPr>
        <p:blipFill rotWithShape="1">
          <a:blip r:embed="rId11" cstate="print">
            <a:extLst>
              <a:ext uri="{28A0092B-C50C-407E-A947-70E740481C1C}">
                <a14:useLocalDpi xmlns:a14="http://schemas.microsoft.com/office/drawing/2010/main" val="0"/>
              </a:ext>
            </a:extLst>
          </a:blip>
          <a:srcRect/>
          <a:stretch>
            <a:fillRect/>
          </a:stretch>
        </p:blipFill>
        <p:spPr>
          <a:xfrm flipH="1">
            <a:off x="3186113" y="2"/>
            <a:ext cx="2431365" cy="3239216"/>
          </a:xfrm>
          <a:custGeom>
            <a:avLst/>
            <a:gdLst>
              <a:gd name="connsiteX0" fmla="*/ 665369 w 3173880"/>
              <a:gd name="connsiteY0" fmla="*/ 0 h 3171330"/>
              <a:gd name="connsiteX1" fmla="*/ 3173880 w 3173880"/>
              <a:gd name="connsiteY1" fmla="*/ 0 h 3171330"/>
              <a:gd name="connsiteX2" fmla="*/ 2550 w 3173880"/>
              <a:gd name="connsiteY2" fmla="*/ 3171330 h 3171330"/>
              <a:gd name="connsiteX3" fmla="*/ 0 w 3173880"/>
              <a:gd name="connsiteY3" fmla="*/ 3171330 h 3171330"/>
              <a:gd name="connsiteX4" fmla="*/ 0 w 3173880"/>
              <a:gd name="connsiteY4" fmla="*/ 665369 h 3171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880" h="3171330">
                <a:moveTo>
                  <a:pt x="665369" y="0"/>
                </a:moveTo>
                <a:lnTo>
                  <a:pt x="3173880" y="0"/>
                </a:lnTo>
                <a:lnTo>
                  <a:pt x="2550" y="3171330"/>
                </a:lnTo>
                <a:lnTo>
                  <a:pt x="0" y="3171330"/>
                </a:lnTo>
                <a:lnTo>
                  <a:pt x="0" y="665369"/>
                </a:lnTo>
                <a:close/>
              </a:path>
            </a:pathLst>
          </a:custGeom>
        </p:spPr>
      </p:pic>
      <p:sp>
        <p:nvSpPr>
          <p:cNvPr id="2" name="标题 1"/>
          <p:cNvSpPr>
            <a:spLocks noGrp="1"/>
          </p:cNvSpPr>
          <p:nvPr>
            <p:ph type="title" hasCustomPrompt="1"/>
            <p:custDataLst>
              <p:tags r:id="rId4"/>
            </p:custDataLst>
          </p:nvPr>
        </p:nvSpPr>
        <p:spPr>
          <a:xfrm>
            <a:off x="1488541" y="3440516"/>
            <a:ext cx="6166919" cy="2016125"/>
          </a:xfrm>
        </p:spPr>
        <p:txBody>
          <a:bodyPr anchor="b">
            <a:normAutofit/>
          </a:bodyPr>
          <a:lstStyle>
            <a:lvl1pPr algn="ctr">
              <a:defRPr sz="9600" spc="600"/>
            </a:lvl1pPr>
          </a:lstStyle>
          <a:p>
            <a:r>
              <a:rPr lang="zh-CN" altLang="en-US" dirty="0"/>
              <a:t>编辑标题</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2020/10/29</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平行四边形 6"/>
          <p:cNvSpPr/>
          <p:nvPr>
            <p:custDataLst>
              <p:tags r:id="rId1"/>
            </p:custDataLst>
          </p:nvPr>
        </p:nvSpPr>
        <p:spPr>
          <a:xfrm>
            <a:off x="0" y="0"/>
            <a:ext cx="9144000" cy="6858000"/>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平行四边形 7"/>
          <p:cNvSpPr/>
          <p:nvPr>
            <p:custDataLst>
              <p:tags r:id="rId2"/>
            </p:custDataLst>
          </p:nvPr>
        </p:nvSpPr>
        <p:spPr>
          <a:xfrm flipH="1">
            <a:off x="0" y="0"/>
            <a:ext cx="9144000" cy="685800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custDataLst>
              <p:tags r:id="rId3"/>
            </p:custDataLst>
          </p:nvPr>
        </p:nvSpPr>
        <p:spPr>
          <a:xfrm>
            <a:off x="467916" y="406800"/>
            <a:ext cx="8208169" cy="863601"/>
          </a:xfrm>
        </p:spPr>
        <p:txBody>
          <a:bodyPr>
            <a:normAutofit/>
          </a:bodyPr>
          <a:lstStyle>
            <a:lvl1pPr>
              <a:defRPr sz="2800"/>
            </a:lvl1pPr>
          </a:lstStyle>
          <a:p>
            <a:r>
              <a:rPr lang="zh-CN" altLang="en-US" dirty="0"/>
              <a:t>单击此处编辑母版标题样式</a:t>
            </a:r>
          </a:p>
        </p:txBody>
      </p:sp>
      <p:sp>
        <p:nvSpPr>
          <p:cNvPr id="3" name="内容占位符 2"/>
          <p:cNvSpPr>
            <a:spLocks noGrp="1"/>
          </p:cNvSpPr>
          <p:nvPr>
            <p:ph idx="1"/>
            <p:custDataLst>
              <p:tags r:id="rId4"/>
            </p:custDataLst>
          </p:nvPr>
        </p:nvSpPr>
        <p:spPr>
          <a:xfrm>
            <a:off x="467916" y="1412875"/>
            <a:ext cx="8208168" cy="489585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t>2020/10/29</a:t>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2419350" y="1670050"/>
            <a:ext cx="4305300" cy="35179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hasCustomPrompt="1"/>
            <p:custDataLst>
              <p:tags r:id="rId2"/>
            </p:custDataLst>
          </p:nvPr>
        </p:nvSpPr>
        <p:spPr>
          <a:xfrm>
            <a:off x="2419349" y="2396579"/>
            <a:ext cx="4305301" cy="1295399"/>
          </a:xfrm>
        </p:spPr>
        <p:txBody>
          <a:bodyPr lIns="90000" tIns="46800" rIns="90000" bIns="46800" anchor="b" anchorCtr="0">
            <a:normAutofit/>
          </a:bodyPr>
          <a:lstStyle>
            <a:lvl1pPr algn="ctr">
              <a:defRPr sz="5400" b="0">
                <a:solidFill>
                  <a:schemeClr val="bg1"/>
                </a:solidFill>
              </a:defRPr>
            </a:lvl1pPr>
          </a:lstStyle>
          <a:p>
            <a:r>
              <a:rPr lang="zh-CN" altLang="en-US" dirty="0"/>
              <a:t>单击此处编辑标题</a:t>
            </a:r>
          </a:p>
        </p:txBody>
      </p:sp>
      <p:sp>
        <p:nvSpPr>
          <p:cNvPr id="3" name="副标题 2"/>
          <p:cNvSpPr>
            <a:spLocks noGrp="1"/>
          </p:cNvSpPr>
          <p:nvPr>
            <p:ph type="subTitle" idx="1" hasCustomPrompt="1"/>
            <p:custDataLst>
              <p:tags r:id="rId3"/>
            </p:custDataLst>
          </p:nvPr>
        </p:nvSpPr>
        <p:spPr>
          <a:xfrm>
            <a:off x="2419349" y="3766063"/>
            <a:ext cx="4305301" cy="778934"/>
          </a:xfrm>
        </p:spPr>
        <p:txBody>
          <a:bodyPr lIns="90000" tIns="46800" rIns="90000" bIns="46800" anchor="t" anchorCtr="0">
            <a:normAutofit/>
          </a:bodyPr>
          <a:lstStyle>
            <a:lvl1pPr marL="0" indent="0" algn="ctr">
              <a:buNone/>
              <a:defRPr sz="20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副标题</a:t>
            </a:r>
          </a:p>
        </p:txBody>
      </p:sp>
      <p:sp>
        <p:nvSpPr>
          <p:cNvPr id="4" name="日期占位符 3"/>
          <p:cNvSpPr>
            <a:spLocks noGrp="1"/>
          </p:cNvSpPr>
          <p:nvPr>
            <p:ph type="dt" sz="half" idx="10"/>
            <p:custDataLst>
              <p:tags r:id="rId4"/>
            </p:custDataLst>
          </p:nvPr>
        </p:nvSpPr>
        <p:spPr/>
        <p:txBody>
          <a:bodyPr lIns="90000" tIns="46800" rIns="90000" bIns="46800">
            <a:normAutofit/>
          </a:bodyPr>
          <a:lstStyle/>
          <a:p>
            <a:fld id="{DDC86826-C030-4ABB-BAB8-ECCBC086F54C}" type="datetimeFigureOut">
              <a:rPr lang="zh-CN" altLang="en-US" smtClean="0"/>
              <a:t>2020/10/29</a:t>
            </a:fld>
            <a:endParaRPr lang="zh-CN" altLang="en-US"/>
          </a:p>
        </p:txBody>
      </p:sp>
      <p:sp>
        <p:nvSpPr>
          <p:cNvPr id="5" name="页脚占位符 4"/>
          <p:cNvSpPr>
            <a:spLocks noGrp="1"/>
          </p:cNvSpPr>
          <p:nvPr>
            <p:ph type="ftr" sz="quarter" idx="11"/>
            <p:custDataLst>
              <p:tags r:id="rId5"/>
            </p:custDataLst>
          </p:nvPr>
        </p:nvSpPr>
        <p:spPr/>
        <p:txBody>
          <a:bodyPr lIns="90000" tIns="46800" rIns="90000" bIns="46800">
            <a:normAutofit/>
          </a:bodyPr>
          <a:lstStyle/>
          <a:p>
            <a:endParaRPr lang="zh-CN" altLang="en-US"/>
          </a:p>
        </p:txBody>
      </p:sp>
      <p:sp>
        <p:nvSpPr>
          <p:cNvPr id="6" name="灯片编号占位符 5"/>
          <p:cNvSpPr>
            <a:spLocks noGrp="1"/>
          </p:cNvSpPr>
          <p:nvPr>
            <p:ph type="sldNum" sz="quarter" idx="12"/>
            <p:custDataLst>
              <p:tags r:id="rId6"/>
            </p:custDataLst>
          </p:nvPr>
        </p:nvSpPr>
        <p:spPr/>
        <p:txBody>
          <a:bodyPr lIns="90000" tIns="46800" rIns="90000" bIns="46800">
            <a:normAutofit/>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lvl1pPr>
              <a:defRPr sz="4000"/>
            </a:lvl1pPr>
          </a:lstStyle>
          <a:p>
            <a:r>
              <a:rPr lang="zh-CN" altLang="en-US"/>
              <a:t>单击此处编辑母版标题样式</a:t>
            </a:r>
          </a:p>
        </p:txBody>
      </p:sp>
      <p:sp>
        <p:nvSpPr>
          <p:cNvPr id="3" name="内容占位符 2"/>
          <p:cNvSpPr>
            <a:spLocks noGrp="1"/>
          </p:cNvSpPr>
          <p:nvPr>
            <p:ph idx="1"/>
            <p:custDataLst>
              <p:tags r:id="rId2"/>
            </p:custDataLst>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DDC86826-C030-4ABB-BAB8-ECCBC086F54C}" type="datetimeFigureOut">
              <a:rPr lang="zh-CN" altLang="en-US" smtClean="0"/>
              <a:t>2020/10/29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rotWithShape="1">
          <a:blip r:embed="rId9" cstate="print"/>
          <a:srcRect/>
          <a:stretch>
            <a:fillRect/>
          </a:stretch>
        </p:blipFill>
        <p:spPr>
          <a:xfrm>
            <a:off x="0" y="669757"/>
            <a:ext cx="9144000" cy="4057650"/>
          </a:xfrm>
          <a:prstGeom prst="rect">
            <a:avLst/>
          </a:prstGeom>
        </p:spPr>
      </p:pic>
      <p:sp>
        <p:nvSpPr>
          <p:cNvPr id="8" name="矩形 7"/>
          <p:cNvSpPr/>
          <p:nvPr>
            <p:custDataLst>
              <p:tags r:id="rId2"/>
            </p:custDataLst>
          </p:nvPr>
        </p:nvSpPr>
        <p:spPr>
          <a:xfrm>
            <a:off x="2828925" y="1231732"/>
            <a:ext cx="3114675" cy="29337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hasCustomPrompt="1"/>
            <p:custDataLst>
              <p:tags r:id="rId3"/>
            </p:custDataLst>
          </p:nvPr>
        </p:nvSpPr>
        <p:spPr>
          <a:xfrm>
            <a:off x="2221706" y="4716626"/>
            <a:ext cx="4700588" cy="978729"/>
          </a:xfrm>
        </p:spPr>
        <p:txBody>
          <a:bodyPr lIns="90000" tIns="46800" rIns="90000" bIns="46800" anchor="b">
            <a:normAutofit/>
          </a:bodyPr>
          <a:lstStyle>
            <a:lvl1pPr algn="ctr">
              <a:defRPr sz="4800" b="1"/>
            </a:lvl1pPr>
          </a:lstStyle>
          <a:p>
            <a:r>
              <a:rPr lang="zh-CN" altLang="en-US" dirty="0"/>
              <a:t>单击此处编辑标题</a:t>
            </a:r>
          </a:p>
        </p:txBody>
      </p:sp>
      <p:sp>
        <p:nvSpPr>
          <p:cNvPr id="3" name="文本占位符 2"/>
          <p:cNvSpPr>
            <a:spLocks noGrp="1"/>
          </p:cNvSpPr>
          <p:nvPr>
            <p:ph type="body" idx="1"/>
            <p:custDataLst>
              <p:tags r:id="rId4"/>
            </p:custDataLst>
          </p:nvPr>
        </p:nvSpPr>
        <p:spPr>
          <a:xfrm>
            <a:off x="2221706" y="5703252"/>
            <a:ext cx="4700588" cy="424732"/>
          </a:xfrm>
        </p:spPr>
        <p:txBody>
          <a:bodyPr lIns="90000" tIns="46800" rIns="90000" bIns="46800">
            <a:normAutofit/>
          </a:bodyPr>
          <a:lstStyle>
            <a:lvl1pPr marL="0" indent="0" algn="ctr">
              <a:buNone/>
              <a:defRPr sz="18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5"/>
            </p:custDataLst>
          </p:nvPr>
        </p:nvSpPr>
        <p:spPr/>
        <p:txBody>
          <a:bodyPr lIns="90000" tIns="46800" rIns="90000" bIns="46800"/>
          <a:lstStyle/>
          <a:p>
            <a:fld id="{DDC86826-C030-4ABB-BAB8-ECCBC086F54C}" type="datetimeFigureOut">
              <a:rPr lang="zh-CN" altLang="en-US" smtClean="0"/>
              <a:t>2020/10/29</a:t>
            </a:fld>
            <a:endParaRPr lang="zh-CN" altLang="en-US"/>
          </a:p>
        </p:txBody>
      </p:sp>
      <p:sp>
        <p:nvSpPr>
          <p:cNvPr id="5" name="页脚占位符 4"/>
          <p:cNvSpPr>
            <a:spLocks noGrp="1"/>
          </p:cNvSpPr>
          <p:nvPr>
            <p:ph type="ftr" sz="quarter" idx="11"/>
            <p:custDataLst>
              <p:tags r:id="rId6"/>
            </p:custDataLst>
          </p:nvPr>
        </p:nvSpPr>
        <p:spPr/>
        <p:txBody>
          <a:bodyPr lIns="90000" tIns="46800" rIns="90000" bIns="46800"/>
          <a:lstStyle/>
          <a:p>
            <a:endParaRPr lang="zh-CN" altLang="en-US"/>
          </a:p>
        </p:txBody>
      </p:sp>
      <p:sp>
        <p:nvSpPr>
          <p:cNvPr id="6" name="灯片编号占位符 5"/>
          <p:cNvSpPr>
            <a:spLocks noGrp="1"/>
          </p:cNvSpPr>
          <p:nvPr>
            <p:ph type="sldNum" sz="quarter" idx="12"/>
            <p:custDataLst>
              <p:tags r:id="rId7"/>
            </p:custDataLst>
          </p:nvPr>
        </p:nvSpPr>
        <p:spPr/>
        <p:txBody>
          <a:bodyPr lIns="90000" tIns="46800" rIns="90000" bIns="46800"/>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91440" tIns="45720" rIns="91440" bIns="45720" rtlCol="0" anchor="ctr">
            <a:normAutofit/>
          </a:bodyPr>
          <a:lstStyle>
            <a:lvl1pPr>
              <a:defRPr lang="zh-CN" altLang="en-US" sz="4000"/>
            </a:lvl1p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28650" y="1825625"/>
            <a:ext cx="38862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custDataLst>
              <p:tags r:id="rId3"/>
            </p:custDataLst>
          </p:nvPr>
        </p:nvSpPr>
        <p:spPr>
          <a:xfrm>
            <a:off x="4629150" y="1825625"/>
            <a:ext cx="38862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DDC86826-C030-4ABB-BAB8-ECCBC086F54C}" type="datetimeFigureOut">
              <a:rPr lang="zh-CN" altLang="en-US" smtClean="0"/>
              <a:t>2020/10/29</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9841" y="215494"/>
            <a:ext cx="7886700" cy="1325563"/>
          </a:xfrm>
        </p:spPr>
        <p:txBody>
          <a:bodyPr vert="horz" lIns="91440" tIns="45720" rIns="91440" bIns="45720" rtlCol="0" anchor="ctr">
            <a:normAutofit/>
          </a:bodyPr>
          <a:lstStyle>
            <a:lvl1pPr>
              <a:defRPr lang="zh-CN" altLang="en-US" sz="4000"/>
            </a:lvl1pPr>
          </a:lstStyle>
          <a:p>
            <a:pPr lvl="0"/>
            <a:r>
              <a:rPr lang="zh-CN" altLang="en-US"/>
              <a:t>单击此处编辑母版标题样式</a:t>
            </a:r>
          </a:p>
        </p:txBody>
      </p:sp>
      <p:sp>
        <p:nvSpPr>
          <p:cNvPr id="3" name="文本占位符 2"/>
          <p:cNvSpPr>
            <a:spLocks noGrp="1"/>
          </p:cNvSpPr>
          <p:nvPr>
            <p:ph type="body" idx="1"/>
            <p:custDataLst>
              <p:tags r:id="rId2"/>
            </p:custDataLst>
          </p:nvPr>
        </p:nvSpPr>
        <p:spPr>
          <a:xfrm>
            <a:off x="629841" y="1614659"/>
            <a:ext cx="3868340"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custDataLst>
              <p:tags r:id="rId3"/>
            </p:custDataLst>
          </p:nvPr>
        </p:nvSpPr>
        <p:spPr>
          <a:xfrm>
            <a:off x="629841" y="2505075"/>
            <a:ext cx="3868340" cy="368458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custDataLst>
              <p:tags r:id="rId4"/>
            </p:custDataLst>
          </p:nvPr>
        </p:nvSpPr>
        <p:spPr>
          <a:xfrm>
            <a:off x="4629150" y="1614659"/>
            <a:ext cx="3887391"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custDataLst>
              <p:tags r:id="rId5"/>
            </p:custDataLst>
          </p:nvPr>
        </p:nvSpPr>
        <p:spPr>
          <a:xfrm>
            <a:off x="4629150" y="2505075"/>
            <a:ext cx="3887391" cy="368458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custDataLst>
              <p:tags r:id="rId6"/>
            </p:custDataLst>
          </p:nvPr>
        </p:nvSpPr>
        <p:spPr/>
        <p:txBody>
          <a:bodyPr/>
          <a:lstStyle/>
          <a:p>
            <a:fld id="{DDC86826-C030-4ABB-BAB8-ECCBC086F54C}" type="datetimeFigureOut">
              <a:rPr lang="zh-CN" altLang="en-US" smtClean="0"/>
              <a:t>2020/10/29</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DDC86826-C030-4ABB-BAB8-ECCBC086F54C}" type="datetimeFigureOut">
              <a:rPr lang="zh-CN" altLang="en-US" smtClean="0"/>
              <a:t>2020/10/29</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DD074F22-C169-4F08-BADB-1985F513ADBA}" type="slidenum">
              <a:rPr lang="zh-CN" altLang="en-US" smtClean="0"/>
              <a:t>‹#›</a:t>
            </a:fld>
            <a:endParaRPr lang="zh-CN" altLang="en-US"/>
          </a:p>
        </p:txBody>
      </p:sp>
      <p:sp>
        <p:nvSpPr>
          <p:cNvPr id="6" name="标题 5"/>
          <p:cNvSpPr>
            <a:spLocks noGrp="1"/>
          </p:cNvSpPr>
          <p:nvPr>
            <p:ph type="title"/>
            <p:custDataLst>
              <p:tags r:id="rId4"/>
            </p:custDataLst>
          </p:nvPr>
        </p:nvSpPr>
        <p:spPr/>
        <p:txBody>
          <a:bodyPr/>
          <a:lstStyle/>
          <a:p>
            <a:r>
              <a:rPr lang="zh-CN" altLang="en-US"/>
              <a:t>单击此处编辑母版标题样式</a:t>
            </a:r>
          </a:p>
        </p:txBody>
      </p:sp>
    </p:spTree>
  </p:cSld>
  <p:clrMapOvr>
    <a:masterClrMapping/>
  </p:clrMapOvr>
  <p:transition spd="slow">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DDC86826-C030-4ABB-BAB8-ECCBC086F54C}" type="datetimeFigureOut">
              <a:rPr lang="zh-CN" altLang="en-US" smtClean="0"/>
              <a:t>2020/10/29</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9" name="平行四边形 8"/>
          <p:cNvSpPr/>
          <p:nvPr>
            <p:custDataLst>
              <p:tags r:id="rId1"/>
            </p:custDataLst>
          </p:nvPr>
        </p:nvSpPr>
        <p:spPr>
          <a:xfrm flipH="1">
            <a:off x="0" y="0"/>
            <a:ext cx="9144000" cy="6858000"/>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平行四边形 9"/>
          <p:cNvSpPr/>
          <p:nvPr>
            <p:custDataLst>
              <p:tags r:id="rId2"/>
            </p:custDataLst>
          </p:nvPr>
        </p:nvSpPr>
        <p:spPr>
          <a:xfrm>
            <a:off x="797719" y="0"/>
            <a:ext cx="7548563" cy="685800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平行四边形 10"/>
          <p:cNvSpPr/>
          <p:nvPr>
            <p:custDataLst>
              <p:tags r:id="rId3"/>
            </p:custDataLst>
          </p:nvPr>
        </p:nvSpPr>
        <p:spPr>
          <a:xfrm>
            <a:off x="2052638" y="0"/>
            <a:ext cx="5038725" cy="6858000"/>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hasCustomPrompt="1"/>
            <p:custDataLst>
              <p:tags r:id="rId4"/>
            </p:custDataLst>
          </p:nvPr>
        </p:nvSpPr>
        <p:spPr>
          <a:xfrm>
            <a:off x="2831468" y="2876550"/>
            <a:ext cx="3481065" cy="863174"/>
          </a:xfrm>
        </p:spPr>
        <p:txBody>
          <a:bodyPr anchor="b">
            <a:normAutofit/>
          </a:bodyPr>
          <a:lstStyle>
            <a:lvl1pPr algn="ctr">
              <a:defRPr sz="3600"/>
            </a:lvl1pPr>
          </a:lstStyle>
          <a:p>
            <a:r>
              <a:rPr lang="zh-CN" altLang="en-US" dirty="0"/>
              <a:t>单击此处编辑标题</a:t>
            </a:r>
          </a:p>
        </p:txBody>
      </p:sp>
      <p:sp>
        <p:nvSpPr>
          <p:cNvPr id="3" name="文本占位符 2"/>
          <p:cNvSpPr>
            <a:spLocks noGrp="1"/>
          </p:cNvSpPr>
          <p:nvPr>
            <p:ph type="body" idx="1"/>
            <p:custDataLst>
              <p:tags r:id="rId5"/>
            </p:custDataLst>
          </p:nvPr>
        </p:nvSpPr>
        <p:spPr>
          <a:xfrm>
            <a:off x="2831468" y="3884613"/>
            <a:ext cx="3481065" cy="1367961"/>
          </a:xfrm>
        </p:spPr>
        <p:txBody>
          <a:bodyPr>
            <a:normAutofit/>
          </a:bodyPr>
          <a:lstStyle>
            <a:lvl1pPr marL="0" indent="0" algn="ctr">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t>2020/10/29</a:t>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9840" y="457200"/>
            <a:ext cx="3123900" cy="1600200"/>
          </a:xfrm>
        </p:spPr>
        <p:txBody>
          <a:bodyPr anchor="t" anchorCtr="0">
            <a:normAutofit/>
          </a:bodyPr>
          <a:lstStyle>
            <a:lvl1pPr>
              <a:defRPr sz="3600"/>
            </a:lvl1pPr>
          </a:lstStyle>
          <a:p>
            <a:r>
              <a:rPr lang="zh-CN" altLang="en-US" dirty="0"/>
              <a:t>单击此处编辑母版标题样式</a:t>
            </a:r>
          </a:p>
        </p:txBody>
      </p:sp>
      <p:sp>
        <p:nvSpPr>
          <p:cNvPr id="3" name="图片占位符 2"/>
          <p:cNvSpPr>
            <a:spLocks noGrp="1" noChangeAspect="1"/>
          </p:cNvSpPr>
          <p:nvPr>
            <p:ph type="pic" idx="1"/>
            <p:custDataLst>
              <p:tags r:id="rId2"/>
            </p:custDataLst>
          </p:nvPr>
        </p:nvSpPr>
        <p:spPr>
          <a:xfrm>
            <a:off x="3888000" y="457200"/>
            <a:ext cx="46278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3"/>
            </p:custDataLst>
          </p:nvPr>
        </p:nvSpPr>
        <p:spPr>
          <a:xfrm>
            <a:off x="629840" y="2057400"/>
            <a:ext cx="31239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2020/10/29</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p:transition spd="slow">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7911638" y="365125"/>
            <a:ext cx="603712"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custDataLst>
              <p:tags r:id="rId2"/>
            </p:custDataLst>
          </p:nvPr>
        </p:nvSpPr>
        <p:spPr>
          <a:xfrm>
            <a:off x="628650" y="365125"/>
            <a:ext cx="7226877"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DDC86826-C030-4ABB-BAB8-ECCBC086F54C}" type="datetimeFigureOut">
              <a:rPr lang="zh-CN" altLang="en-US" smtClean="0"/>
              <a:t>2020/10/29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2020/10/29</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28650" y="551543"/>
            <a:ext cx="78867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transition spd="slow">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7" name="矩形 6"/>
          <p:cNvSpPr/>
          <p:nvPr>
            <p:custDataLst>
              <p:tags r:id="rId1"/>
            </p:custDataLst>
          </p:nvPr>
        </p:nvSpPr>
        <p:spPr>
          <a:xfrm>
            <a:off x="2419350" y="1670050"/>
            <a:ext cx="4305300" cy="35179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0" name="直接连接符 9"/>
          <p:cNvCxnSpPr/>
          <p:nvPr>
            <p:custDataLst>
              <p:tags r:id="rId2"/>
            </p:custDataLst>
          </p:nvPr>
        </p:nvCxnSpPr>
        <p:spPr>
          <a:xfrm>
            <a:off x="3028950" y="3429000"/>
            <a:ext cx="3086100"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3"/>
            </p:custDataLst>
          </p:nvPr>
        </p:nvSpPr>
        <p:spPr>
          <a:xfrm>
            <a:off x="2419350" y="1670050"/>
            <a:ext cx="4305300" cy="1717393"/>
          </a:xfrm>
        </p:spPr>
        <p:txBody>
          <a:bodyPr lIns="90000" tIns="46800" rIns="90000" bIns="46800" anchor="b" anchorCtr="0">
            <a:normAutofit/>
          </a:bodyPr>
          <a:lstStyle>
            <a:lvl1pPr algn="ctr">
              <a:defRPr sz="8000" b="0">
                <a:solidFill>
                  <a:schemeClr val="bg1"/>
                </a:solidFill>
              </a:defRPr>
            </a:lvl1pPr>
          </a:lstStyle>
          <a:p>
            <a:r>
              <a:rPr lang="zh-CN" altLang="en-US" dirty="0"/>
              <a:t>编辑标题</a:t>
            </a:r>
          </a:p>
        </p:txBody>
      </p:sp>
      <p:sp>
        <p:nvSpPr>
          <p:cNvPr id="3" name="日期占位符 2"/>
          <p:cNvSpPr>
            <a:spLocks noGrp="1"/>
          </p:cNvSpPr>
          <p:nvPr>
            <p:ph type="dt" sz="half" idx="10"/>
            <p:custDataLst>
              <p:tags r:id="rId4"/>
            </p:custDataLst>
          </p:nvPr>
        </p:nvSpPr>
        <p:spPr/>
        <p:txBody>
          <a:bodyPr lIns="90000" tIns="46800" rIns="90000" bIns="46800"/>
          <a:lstStyle/>
          <a:p>
            <a:fld id="{DDC86826-C030-4ABB-BAB8-ECCBC086F54C}" type="datetimeFigureOut">
              <a:rPr lang="zh-CN" altLang="en-US" smtClean="0"/>
              <a:t>2020/10/29</a:t>
            </a:fld>
            <a:endParaRPr lang="zh-CN" altLang="en-US"/>
          </a:p>
        </p:txBody>
      </p:sp>
      <p:sp>
        <p:nvSpPr>
          <p:cNvPr id="4" name="页脚占位符 3"/>
          <p:cNvSpPr>
            <a:spLocks noGrp="1"/>
          </p:cNvSpPr>
          <p:nvPr>
            <p:ph type="ftr" sz="quarter" idx="11"/>
            <p:custDataLst>
              <p:tags r:id="rId5"/>
            </p:custDataLst>
          </p:nvPr>
        </p:nvSpPr>
        <p:spPr/>
        <p:txBody>
          <a:bodyPr lIns="90000" tIns="46800" rIns="90000" bIns="46800"/>
          <a:lstStyle/>
          <a:p>
            <a:endParaRPr lang="zh-CN" altLang="en-US"/>
          </a:p>
        </p:txBody>
      </p:sp>
      <p:sp>
        <p:nvSpPr>
          <p:cNvPr id="5" name="灯片编号占位符 4"/>
          <p:cNvSpPr>
            <a:spLocks noGrp="1"/>
          </p:cNvSpPr>
          <p:nvPr>
            <p:ph type="sldNum" sz="quarter" idx="12"/>
            <p:custDataLst>
              <p:tags r:id="rId6"/>
            </p:custDataLst>
          </p:nvPr>
        </p:nvSpPr>
        <p:spPr/>
        <p:txBody>
          <a:bodyPr lIns="90000" tIns="46800" rIns="90000" bIns="46800"/>
          <a:lstStyle/>
          <a:p>
            <a:fld id="{DD074F22-C169-4F08-BADB-1985F513ADBA}" type="slidenum">
              <a:rPr lang="zh-CN" altLang="en-US" smtClean="0"/>
              <a:t>‹#›</a:t>
            </a:fld>
            <a:endParaRPr lang="zh-CN" altLang="en-US"/>
          </a:p>
        </p:txBody>
      </p:sp>
      <p:sp>
        <p:nvSpPr>
          <p:cNvPr id="9" name="文本占位符 8"/>
          <p:cNvSpPr>
            <a:spLocks noGrp="1"/>
          </p:cNvSpPr>
          <p:nvPr>
            <p:ph type="body" sz="quarter" idx="13" hasCustomPrompt="1"/>
            <p:custDataLst>
              <p:tags r:id="rId7"/>
            </p:custDataLst>
          </p:nvPr>
        </p:nvSpPr>
        <p:spPr>
          <a:xfrm>
            <a:off x="2419350" y="3470558"/>
            <a:ext cx="4305300" cy="1717392"/>
          </a:xfrm>
        </p:spPr>
        <p:txBody>
          <a:bodyPr>
            <a:normAutofit/>
          </a:bodyPr>
          <a:lstStyle>
            <a:lvl1pPr marL="0" indent="0" algn="ctr">
              <a:buNone/>
              <a:defRPr sz="8000">
                <a:solidFill>
                  <a:schemeClr val="bg1"/>
                </a:solidFill>
              </a:defRPr>
            </a:lvl1pPr>
          </a:lstStyle>
          <a:p>
            <a:pPr lvl="0"/>
            <a:r>
              <a:rPr lang="zh-CN" altLang="en-US" dirty="0"/>
              <a:t>编辑文本</a:t>
            </a:r>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2"/>
            </p:custDataLst>
          </p:nvPr>
        </p:nvSpPr>
        <p:spPr>
          <a:xfrm>
            <a:off x="502448" y="952508"/>
            <a:ext cx="396243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3"/>
            </p:custDataLst>
          </p:nvPr>
        </p:nvSpPr>
        <p:spPr>
          <a:xfrm>
            <a:off x="4679158" y="952508"/>
            <a:ext cx="396243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2020/10/29</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文本占位符 2"/>
          <p:cNvSpPr>
            <a:spLocks noGrp="1"/>
          </p:cNvSpPr>
          <p:nvPr>
            <p:ph type="body" idx="1" hasCustomPrompt="1"/>
            <p:custDataLst>
              <p:tags r:id="rId2"/>
            </p:custDataLst>
          </p:nvPr>
        </p:nvSpPr>
        <p:spPr>
          <a:xfrm>
            <a:off x="502448" y="952508"/>
            <a:ext cx="396243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502444" y="1406525"/>
            <a:ext cx="39624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4676813" y="952508"/>
            <a:ext cx="396243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4676813" y="1406525"/>
            <a:ext cx="396243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2020/10/29</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2020/10/29</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2020/10/29</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48"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图片占位符 2"/>
          <p:cNvSpPr>
            <a:spLocks noGrp="1"/>
          </p:cNvSpPr>
          <p:nvPr>
            <p:ph type="pic" idx="1"/>
            <p:custDataLst>
              <p:tags r:id="rId2"/>
            </p:custDataLst>
          </p:nvPr>
        </p:nvSpPr>
        <p:spPr>
          <a:xfrm>
            <a:off x="502448" y="952508"/>
            <a:ext cx="396243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3"/>
            </p:custDataLst>
          </p:nvPr>
        </p:nvSpPr>
        <p:spPr>
          <a:xfrm>
            <a:off x="4679194" y="952508"/>
            <a:ext cx="396243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2020/10/29</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7928351" y="952508"/>
            <a:ext cx="713238"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502444" y="952500"/>
            <a:ext cx="7371076"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2020/10/29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ags" Target="../tags/tag80.xml"/><Relationship Id="rId18" Type="http://schemas.openxmlformats.org/officeDocument/2006/relationships/tags" Target="../tags/tag8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17" Type="http://schemas.openxmlformats.org/officeDocument/2006/relationships/tags" Target="../tags/tag84.xml"/><Relationship Id="rId2" Type="http://schemas.openxmlformats.org/officeDocument/2006/relationships/slideLayout" Target="../slideLayouts/slideLayout24.xml"/><Relationship Id="rId16" Type="http://schemas.openxmlformats.org/officeDocument/2006/relationships/tags" Target="../tags/tag83.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ags" Target="../tags/tag82.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ags" Target="../tags/tag8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9"/>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502412" y="443230"/>
            <a:ext cx="8139178"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502412" y="952508"/>
            <a:ext cx="8139178"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59807" y="6349833"/>
            <a:ext cx="2025000" cy="316800"/>
          </a:xfrm>
          <a:prstGeom prst="rect">
            <a:avLst/>
          </a:prstGeom>
        </p:spPr>
        <p:txBody>
          <a:bodyPr vert="horz" lIns="91440" tIns="45720" rIns="91440" bIns="45720" rtlCol="0" anchor="ctr">
            <a:normAutofit/>
          </a:bodyPr>
          <a:lstStyle>
            <a:lvl1pPr algn="l">
              <a:defRPr sz="1200">
                <a:solidFill>
                  <a:schemeClr val="tx1">
                    <a:lumMod val="85000"/>
                    <a:lumOff val="15000"/>
                  </a:schemeClr>
                </a:solidFill>
              </a:defRPr>
            </a:lvl1pPr>
          </a:lstStyle>
          <a:p>
            <a:fld id="{760FBDFE-C587-4B4C-A407-44438C67B59E}" type="datetimeFigureOut">
              <a:rPr lang="zh-CN" altLang="en-US" smtClean="0"/>
              <a:t>2020/10/29</a:t>
            </a:fld>
            <a:endParaRPr lang="zh-CN" altLang="en-US"/>
          </a:p>
        </p:txBody>
      </p:sp>
      <p:sp>
        <p:nvSpPr>
          <p:cNvPr id="5" name="页脚占位符 4"/>
          <p:cNvSpPr>
            <a:spLocks noGrp="1"/>
          </p:cNvSpPr>
          <p:nvPr>
            <p:ph type="ftr" sz="quarter" idx="3"/>
            <p:custDataLst>
              <p:tags r:id="rId16"/>
            </p:custDataLst>
          </p:nvPr>
        </p:nvSpPr>
        <p:spPr>
          <a:xfrm>
            <a:off x="3087000" y="6349833"/>
            <a:ext cx="2970000" cy="316800"/>
          </a:xfrm>
          <a:prstGeom prst="rect">
            <a:avLst/>
          </a:prstGeom>
        </p:spPr>
        <p:txBody>
          <a:bodyPr vert="horz" lIns="91440" tIns="45720" rIns="91440" bIns="45720" rtlCol="0" anchor="ctr">
            <a:normAutofit/>
          </a:bodyPr>
          <a:lstStyle>
            <a:lvl1pPr algn="ctr">
              <a:defRPr sz="1200">
                <a:solidFill>
                  <a:schemeClr val="tx1">
                    <a:lumMod val="85000"/>
                    <a:lumOff val="1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6457950" y="6349833"/>
            <a:ext cx="2025000" cy="316800"/>
          </a:xfrm>
          <a:prstGeom prst="rect">
            <a:avLst/>
          </a:prstGeom>
        </p:spPr>
        <p:txBody>
          <a:bodyPr vert="horz" lIns="91440" tIns="45720" rIns="91440" bIns="45720" rtlCol="0" anchor="ctr">
            <a:normAutofit/>
          </a:bodyPr>
          <a:lstStyle>
            <a:lvl1pPr algn="r">
              <a:defRPr sz="1200">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8"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p:transition>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lumMod val="85000"/>
              <a:lumOff val="15000"/>
            </a:schemeClr>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a:t>单击此处编辑母版标题样式</a:t>
            </a:r>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fade/>
  </p:transition>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28650" y="365125"/>
            <a:ext cx="78867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28650" y="6356350"/>
            <a:ext cx="2057400" cy="365125"/>
          </a:xfrm>
          <a:prstGeom prst="rect">
            <a:avLst/>
          </a:prstGeom>
        </p:spPr>
        <p:txBody>
          <a:bodyPr vert="horz" lIns="91440" tIns="45720" rIns="91440" bIns="45720" rtlCol="0" anchor="ctr">
            <a:normAutofit/>
          </a:bodyPr>
          <a:lstStyle>
            <a:lvl1pPr algn="l">
              <a:lnSpc>
                <a:spcPct val="120000"/>
              </a:lnSpc>
              <a:defRPr sz="1200">
                <a:solidFill>
                  <a:schemeClr val="tx1">
                    <a:lumMod val="50000"/>
                    <a:lumOff val="50000"/>
                  </a:schemeClr>
                </a:solidFill>
              </a:defRPr>
            </a:lvl1pPr>
          </a:lstStyle>
          <a:p>
            <a:fld id="{DDC86826-C030-4ABB-BAB8-ECCBC086F54C}" type="datetimeFigureOut">
              <a:rPr lang="zh-CN" altLang="en-US" smtClean="0"/>
              <a:t>2020/10/29</a:t>
            </a:fld>
            <a:endParaRPr lang="zh-CN" altLang="en-US"/>
          </a:p>
        </p:txBody>
      </p:sp>
      <p:sp>
        <p:nvSpPr>
          <p:cNvPr id="5" name="页脚占位符 4"/>
          <p:cNvSpPr>
            <a:spLocks noGrp="1"/>
          </p:cNvSpPr>
          <p:nvPr>
            <p:ph type="ftr" sz="quarter" idx="3"/>
            <p:custDataLst>
              <p:tags r:id="rId16"/>
            </p:custDataLst>
          </p:nvPr>
        </p:nvSpPr>
        <p:spPr>
          <a:xfrm>
            <a:off x="3028950" y="6356350"/>
            <a:ext cx="3086100" cy="365125"/>
          </a:xfrm>
          <a:prstGeom prst="rect">
            <a:avLst/>
          </a:prstGeom>
        </p:spPr>
        <p:txBody>
          <a:bodyPr vert="horz" lIns="91440" tIns="45720" rIns="91440" bIns="45720" rtlCol="0" anchor="ctr">
            <a:normAutofit/>
          </a:bodyPr>
          <a:lstStyle>
            <a:lvl1pPr algn="ctr">
              <a:lnSpc>
                <a:spcPct val="120000"/>
              </a:lnSpc>
              <a:defRPr sz="1200">
                <a:solidFill>
                  <a:schemeClr val="tx1">
                    <a:lumMod val="50000"/>
                    <a:lumOff val="50000"/>
                  </a:schemeClr>
                </a:solidFill>
              </a:defRPr>
            </a:lvl1pPr>
          </a:lstStyle>
          <a:p>
            <a:endParaRPr lang="zh-CN" altLang="en-US"/>
          </a:p>
        </p:txBody>
      </p:sp>
      <p:sp>
        <p:nvSpPr>
          <p:cNvPr id="6" name="灯片编号占位符 5"/>
          <p:cNvSpPr>
            <a:spLocks noGrp="1"/>
          </p:cNvSpPr>
          <p:nvPr>
            <p:ph type="sldNum" sz="quarter" idx="4"/>
            <p:custDataLst>
              <p:tags r:id="rId17"/>
            </p:custDataLst>
          </p:nvPr>
        </p:nvSpPr>
        <p:spPr>
          <a:xfrm>
            <a:off x="6457950" y="6356350"/>
            <a:ext cx="2057400" cy="365125"/>
          </a:xfrm>
          <a:prstGeom prst="rect">
            <a:avLst/>
          </a:prstGeom>
        </p:spPr>
        <p:txBody>
          <a:bodyPr vert="horz" lIns="91440" tIns="45720" rIns="91440" bIns="45720" rtlCol="0" anchor="ctr">
            <a:normAutofit/>
          </a:bodyPr>
          <a:lstStyle>
            <a:lvl1pPr algn="r">
              <a:lnSpc>
                <a:spcPct val="120000"/>
              </a:lnSpc>
              <a:defRPr sz="1200">
                <a:solidFill>
                  <a:schemeClr val="tx1">
                    <a:lumMod val="50000"/>
                    <a:lumOff val="50000"/>
                  </a:schemeClr>
                </a:solidFill>
              </a:defRPr>
            </a:lvl1pPr>
          </a:lstStyle>
          <a:p>
            <a:fld id="{DD074F22-C169-4F08-BADB-1985F513ADBA}" type="slidenum">
              <a:rPr lang="zh-CN" altLang="en-US" smtClean="0"/>
              <a:t>‹#›</a:t>
            </a:fld>
            <a:endParaRPr lang="zh-CN" altLang="en-US"/>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fade/>
  </p:transition>
  <p:txStyles>
    <p:titleStyle>
      <a:lvl1pPr algn="l" defTabSz="914400" rtl="0" eaLnBrk="1" latinLnBrk="0" hangingPunct="1">
        <a:lnSpc>
          <a:spcPct val="120000"/>
        </a:lnSpc>
        <a:spcBef>
          <a:spcPct val="0"/>
        </a:spcBef>
        <a:buNone/>
        <a:defRPr sz="4400" kern="1200">
          <a:solidFill>
            <a:schemeClr val="tx1">
              <a:lumMod val="65000"/>
              <a:lumOff val="3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154.xml"/><Relationship Id="rId3" Type="http://schemas.openxmlformats.org/officeDocument/2006/relationships/tags" Target="../tags/tag149.xml"/><Relationship Id="rId7" Type="http://schemas.openxmlformats.org/officeDocument/2006/relationships/tags" Target="../tags/tag153.xml"/><Relationship Id="rId12" Type="http://schemas.openxmlformats.org/officeDocument/2006/relationships/notesSlide" Target="../notesSlides/notesSlide1.xml"/><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tags" Target="../tags/tag152.xml"/><Relationship Id="rId11" Type="http://schemas.openxmlformats.org/officeDocument/2006/relationships/slideLayout" Target="../slideLayouts/slideLayout1.xml"/><Relationship Id="rId5" Type="http://schemas.openxmlformats.org/officeDocument/2006/relationships/tags" Target="../tags/tag151.xml"/><Relationship Id="rId10" Type="http://schemas.openxmlformats.org/officeDocument/2006/relationships/tags" Target="../tags/tag156.xml"/><Relationship Id="rId4" Type="http://schemas.openxmlformats.org/officeDocument/2006/relationships/tags" Target="../tags/tag150.xml"/><Relationship Id="rId9" Type="http://schemas.openxmlformats.org/officeDocument/2006/relationships/tags" Target="../tags/tag155.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193.xml"/><Relationship Id="rId7" Type="http://schemas.openxmlformats.org/officeDocument/2006/relationships/image" Target="../media/image9.png"/><Relationship Id="rId2" Type="http://schemas.openxmlformats.org/officeDocument/2006/relationships/tags" Target="../tags/tag192.xml"/><Relationship Id="rId1" Type="http://schemas.openxmlformats.org/officeDocument/2006/relationships/tags" Target="../tags/tag191.xml"/><Relationship Id="rId6" Type="http://schemas.openxmlformats.org/officeDocument/2006/relationships/slideLayout" Target="../slideLayouts/slideLayout18.xml"/><Relationship Id="rId5" Type="http://schemas.openxmlformats.org/officeDocument/2006/relationships/tags" Target="../tags/tag195.xml"/><Relationship Id="rId4" Type="http://schemas.openxmlformats.org/officeDocument/2006/relationships/tags" Target="../tags/tag194.xml"/></Relationships>
</file>

<file path=ppt/slides/_rels/slide11.xml.rels><?xml version="1.0" encoding="UTF-8" standalone="yes"?>
<Relationships xmlns="http://schemas.openxmlformats.org/package/2006/relationships"><Relationship Id="rId3" Type="http://schemas.openxmlformats.org/officeDocument/2006/relationships/tags" Target="../tags/tag198.xml"/><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slideLayout" Target="../slideLayouts/slideLayout18.xml"/><Relationship Id="rId5" Type="http://schemas.openxmlformats.org/officeDocument/2006/relationships/tags" Target="../tags/tag200.xml"/><Relationship Id="rId4" Type="http://schemas.openxmlformats.org/officeDocument/2006/relationships/tags" Target="../tags/tag199.xml"/></Relationships>
</file>

<file path=ppt/slides/_rels/slide12.xml.rels><?xml version="1.0" encoding="UTF-8" standalone="yes"?>
<Relationships xmlns="http://schemas.openxmlformats.org/package/2006/relationships"><Relationship Id="rId3" Type="http://schemas.openxmlformats.org/officeDocument/2006/relationships/tags" Target="../tags/tag203.xml"/><Relationship Id="rId7" Type="http://schemas.openxmlformats.org/officeDocument/2006/relationships/slideLayout" Target="../slideLayouts/slideLayout18.xml"/><Relationship Id="rId2" Type="http://schemas.openxmlformats.org/officeDocument/2006/relationships/tags" Target="../tags/tag202.xml"/><Relationship Id="rId1" Type="http://schemas.openxmlformats.org/officeDocument/2006/relationships/tags" Target="../tags/tag201.xml"/><Relationship Id="rId6" Type="http://schemas.openxmlformats.org/officeDocument/2006/relationships/tags" Target="../tags/tag206.xml"/><Relationship Id="rId5" Type="http://schemas.openxmlformats.org/officeDocument/2006/relationships/tags" Target="../tags/tag205.xml"/><Relationship Id="rId4" Type="http://schemas.openxmlformats.org/officeDocument/2006/relationships/tags" Target="../tags/tag204.xml"/></Relationships>
</file>

<file path=ppt/slides/_rels/slide13.xml.rels><?xml version="1.0" encoding="UTF-8" standalone="yes"?>
<Relationships xmlns="http://schemas.openxmlformats.org/package/2006/relationships"><Relationship Id="rId3" Type="http://schemas.openxmlformats.org/officeDocument/2006/relationships/tags" Target="../tags/tag209.xml"/><Relationship Id="rId2" Type="http://schemas.openxmlformats.org/officeDocument/2006/relationships/tags" Target="../tags/tag208.xml"/><Relationship Id="rId1" Type="http://schemas.openxmlformats.org/officeDocument/2006/relationships/tags" Target="../tags/tag207.xml"/><Relationship Id="rId6" Type="http://schemas.openxmlformats.org/officeDocument/2006/relationships/image" Target="../media/image11.png"/><Relationship Id="rId5" Type="http://schemas.openxmlformats.org/officeDocument/2006/relationships/slideLayout" Target="../slideLayouts/slideLayout18.xml"/><Relationship Id="rId4" Type="http://schemas.openxmlformats.org/officeDocument/2006/relationships/tags" Target="../tags/tag210.xml"/></Relationships>
</file>

<file path=ppt/slides/_rels/slide14.xml.rels><?xml version="1.0" encoding="UTF-8" standalone="yes"?>
<Relationships xmlns="http://schemas.openxmlformats.org/package/2006/relationships"><Relationship Id="rId3" Type="http://schemas.openxmlformats.org/officeDocument/2006/relationships/tags" Target="../tags/tag213.xml"/><Relationship Id="rId2" Type="http://schemas.openxmlformats.org/officeDocument/2006/relationships/tags" Target="../tags/tag212.xml"/><Relationship Id="rId1" Type="http://schemas.openxmlformats.org/officeDocument/2006/relationships/tags" Target="../tags/tag211.xml"/><Relationship Id="rId4"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tags" Target="../tags/tag216.xml"/><Relationship Id="rId2" Type="http://schemas.openxmlformats.org/officeDocument/2006/relationships/tags" Target="../tags/tag215.xml"/><Relationship Id="rId1" Type="http://schemas.openxmlformats.org/officeDocument/2006/relationships/tags" Target="../tags/tag214.xml"/><Relationship Id="rId5" Type="http://schemas.openxmlformats.org/officeDocument/2006/relationships/image" Target="../media/image12.png"/><Relationship Id="rId4"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tags" Target="../tags/tag219.xml"/><Relationship Id="rId2" Type="http://schemas.openxmlformats.org/officeDocument/2006/relationships/tags" Target="../tags/tag218.xml"/><Relationship Id="rId1" Type="http://schemas.openxmlformats.org/officeDocument/2006/relationships/tags" Target="../tags/tag217.xml"/><Relationship Id="rId5" Type="http://schemas.openxmlformats.org/officeDocument/2006/relationships/image" Target="../media/image13.png"/><Relationship Id="rId4"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tags" Target="../tags/tag222.xml"/><Relationship Id="rId2" Type="http://schemas.openxmlformats.org/officeDocument/2006/relationships/tags" Target="../tags/tag221.xml"/><Relationship Id="rId1" Type="http://schemas.openxmlformats.org/officeDocument/2006/relationships/tags" Target="../tags/tag220.xml"/><Relationship Id="rId5" Type="http://schemas.openxmlformats.org/officeDocument/2006/relationships/image" Target="../media/image13.png"/><Relationship Id="rId4"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tags" Target="../tags/tag225.xml"/><Relationship Id="rId2" Type="http://schemas.openxmlformats.org/officeDocument/2006/relationships/tags" Target="../tags/tag224.xml"/><Relationship Id="rId1" Type="http://schemas.openxmlformats.org/officeDocument/2006/relationships/tags" Target="../tags/tag223.xml"/><Relationship Id="rId5" Type="http://schemas.openxmlformats.org/officeDocument/2006/relationships/image" Target="../media/image13.png"/><Relationship Id="rId4"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tags" Target="../tags/tag228.xml"/><Relationship Id="rId2" Type="http://schemas.openxmlformats.org/officeDocument/2006/relationships/tags" Target="../tags/tag227.xml"/><Relationship Id="rId1" Type="http://schemas.openxmlformats.org/officeDocument/2006/relationships/tags" Target="../tags/tag226.xml"/><Relationship Id="rId5" Type="http://schemas.openxmlformats.org/officeDocument/2006/relationships/image" Target="../media/image13.png"/><Relationship Id="rId4"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tags" Target="../tags/tag158.xml"/><Relationship Id="rId1" Type="http://schemas.openxmlformats.org/officeDocument/2006/relationships/tags" Target="../tags/tag157.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tags" Target="../tags/tag231.xml"/><Relationship Id="rId2" Type="http://schemas.openxmlformats.org/officeDocument/2006/relationships/tags" Target="../tags/tag230.xml"/><Relationship Id="rId1" Type="http://schemas.openxmlformats.org/officeDocument/2006/relationships/tags" Target="../tags/tag22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tags" Target="../tags/tag234.xml"/><Relationship Id="rId2" Type="http://schemas.openxmlformats.org/officeDocument/2006/relationships/tags" Target="../tags/tag233.xml"/><Relationship Id="rId1" Type="http://schemas.openxmlformats.org/officeDocument/2006/relationships/tags" Target="../tags/tag23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tags" Target="../tags/tag237.xml"/><Relationship Id="rId7" Type="http://schemas.openxmlformats.org/officeDocument/2006/relationships/image" Target="../media/image19.png"/><Relationship Id="rId2" Type="http://schemas.openxmlformats.org/officeDocument/2006/relationships/tags" Target="../tags/tag236.xml"/><Relationship Id="rId1" Type="http://schemas.openxmlformats.org/officeDocument/2006/relationships/tags" Target="../tags/tag235.xml"/><Relationship Id="rId6" Type="http://schemas.openxmlformats.org/officeDocument/2006/relationships/image" Target="../media/image18.png"/><Relationship Id="rId5" Type="http://schemas.openxmlformats.org/officeDocument/2006/relationships/slideLayout" Target="../slideLayouts/slideLayout18.xml"/><Relationship Id="rId4" Type="http://schemas.openxmlformats.org/officeDocument/2006/relationships/tags" Target="../tags/tag238.xml"/></Relationships>
</file>

<file path=ppt/slides/_rels/slide23.xml.rels><?xml version="1.0" encoding="UTF-8" standalone="yes"?>
<Relationships xmlns="http://schemas.openxmlformats.org/package/2006/relationships"><Relationship Id="rId3" Type="http://schemas.openxmlformats.org/officeDocument/2006/relationships/tags" Target="../tags/tag241.xml"/><Relationship Id="rId7" Type="http://schemas.openxmlformats.org/officeDocument/2006/relationships/image" Target="../media/image10.png"/><Relationship Id="rId2" Type="http://schemas.openxmlformats.org/officeDocument/2006/relationships/tags" Target="../tags/tag240.xml"/><Relationship Id="rId1" Type="http://schemas.openxmlformats.org/officeDocument/2006/relationships/tags" Target="../tags/tag239.xml"/><Relationship Id="rId6" Type="http://schemas.openxmlformats.org/officeDocument/2006/relationships/image" Target="../media/image9.png"/><Relationship Id="rId5" Type="http://schemas.openxmlformats.org/officeDocument/2006/relationships/slideLayout" Target="../slideLayouts/slideLayout18.xml"/><Relationship Id="rId4" Type="http://schemas.openxmlformats.org/officeDocument/2006/relationships/tags" Target="../tags/tag242.xml"/></Relationships>
</file>

<file path=ppt/slides/_rels/slide24.xml.rels><?xml version="1.0" encoding="UTF-8" standalone="yes"?>
<Relationships xmlns="http://schemas.openxmlformats.org/package/2006/relationships"><Relationship Id="rId3" Type="http://schemas.openxmlformats.org/officeDocument/2006/relationships/tags" Target="../tags/tag245.xml"/><Relationship Id="rId2" Type="http://schemas.openxmlformats.org/officeDocument/2006/relationships/tags" Target="../tags/tag244.xml"/><Relationship Id="rId1" Type="http://schemas.openxmlformats.org/officeDocument/2006/relationships/tags" Target="../tags/tag243.xml"/><Relationship Id="rId5" Type="http://schemas.openxmlformats.org/officeDocument/2006/relationships/slideLayout" Target="../slideLayouts/slideLayout18.xml"/><Relationship Id="rId4" Type="http://schemas.openxmlformats.org/officeDocument/2006/relationships/tags" Target="../tags/tag246.xml"/></Relationships>
</file>

<file path=ppt/slides/_rels/slide25.xml.rels><?xml version="1.0" encoding="UTF-8" standalone="yes"?>
<Relationships xmlns="http://schemas.openxmlformats.org/package/2006/relationships"><Relationship Id="rId3" Type="http://schemas.openxmlformats.org/officeDocument/2006/relationships/tags" Target="../tags/tag249.xml"/><Relationship Id="rId2" Type="http://schemas.openxmlformats.org/officeDocument/2006/relationships/tags" Target="../tags/tag248.xml"/><Relationship Id="rId1" Type="http://schemas.openxmlformats.org/officeDocument/2006/relationships/tags" Target="../tags/tag247.xml"/><Relationship Id="rId6" Type="http://schemas.openxmlformats.org/officeDocument/2006/relationships/hyperlink" Target="https://developer.aliyun.com/plan/grow-up?utm_content=se_1007159593" TargetMode="External"/><Relationship Id="rId5" Type="http://schemas.openxmlformats.org/officeDocument/2006/relationships/slideLayout" Target="../slideLayouts/slideLayout18.xml"/><Relationship Id="rId4" Type="http://schemas.openxmlformats.org/officeDocument/2006/relationships/tags" Target="../tags/tag250.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tags" Target="../tags/tag252.xml"/><Relationship Id="rId1" Type="http://schemas.openxmlformats.org/officeDocument/2006/relationships/tags" Target="../tags/tag251.xml"/><Relationship Id="rId4" Type="http://schemas.openxmlformats.org/officeDocument/2006/relationships/notesSlide" Target="../notesSlides/notesSlide3.xml"/></Relationships>
</file>

<file path=ppt/slides/_rels/slide27.xml.rels><?xml version="1.0" encoding="UTF-8" standalone="yes"?>
<Relationships xmlns="http://schemas.openxmlformats.org/package/2006/relationships"><Relationship Id="rId3" Type="http://schemas.openxmlformats.org/officeDocument/2006/relationships/tags" Target="../tags/tag255.xml"/><Relationship Id="rId2" Type="http://schemas.openxmlformats.org/officeDocument/2006/relationships/tags" Target="../tags/tag254.xml"/><Relationship Id="rId1" Type="http://schemas.openxmlformats.org/officeDocument/2006/relationships/tags" Target="../tags/tag253.xml"/><Relationship Id="rId5" Type="http://schemas.openxmlformats.org/officeDocument/2006/relationships/slideLayout" Target="../slideLayouts/slideLayout29.xml"/><Relationship Id="rId4" Type="http://schemas.openxmlformats.org/officeDocument/2006/relationships/tags" Target="../tags/tag256.xml"/></Relationships>
</file>

<file path=ppt/slides/_rels/slide28.xml.rels><?xml version="1.0" encoding="UTF-8" standalone="yes"?>
<Relationships xmlns="http://schemas.openxmlformats.org/package/2006/relationships"><Relationship Id="rId3" Type="http://schemas.openxmlformats.org/officeDocument/2006/relationships/tags" Target="../tags/tag259.xml"/><Relationship Id="rId2" Type="http://schemas.openxmlformats.org/officeDocument/2006/relationships/tags" Target="../tags/tag258.xml"/><Relationship Id="rId1" Type="http://schemas.openxmlformats.org/officeDocument/2006/relationships/tags" Target="../tags/tag257.xml"/><Relationship Id="rId5" Type="http://schemas.openxmlformats.org/officeDocument/2006/relationships/notesSlide" Target="../notesSlides/notesSlide4.xml"/><Relationship Id="rId4"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161.xml"/><Relationship Id="rId7" Type="http://schemas.openxmlformats.org/officeDocument/2006/relationships/tags" Target="../tags/tag165.xml"/><Relationship Id="rId2" Type="http://schemas.openxmlformats.org/officeDocument/2006/relationships/tags" Target="../tags/tag160.xml"/><Relationship Id="rId1" Type="http://schemas.openxmlformats.org/officeDocument/2006/relationships/tags" Target="../tags/tag159.xml"/><Relationship Id="rId6" Type="http://schemas.openxmlformats.org/officeDocument/2006/relationships/tags" Target="../tags/tag164.xml"/><Relationship Id="rId5" Type="http://schemas.openxmlformats.org/officeDocument/2006/relationships/tags" Target="../tags/tag163.xml"/><Relationship Id="rId4" Type="http://schemas.openxmlformats.org/officeDocument/2006/relationships/tags" Target="../tags/tag162.xml"/></Relationships>
</file>

<file path=ppt/slides/_rels/slide4.xml.rels><?xml version="1.0" encoding="UTF-8" standalone="yes"?>
<Relationships xmlns="http://schemas.openxmlformats.org/package/2006/relationships"><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tags" Target="../tags/tag166.xml"/><Relationship Id="rId6" Type="http://schemas.openxmlformats.org/officeDocument/2006/relationships/image" Target="../media/image7.png"/><Relationship Id="rId5" Type="http://schemas.openxmlformats.org/officeDocument/2006/relationships/slideLayout" Target="../slideLayouts/slideLayout18.xml"/><Relationship Id="rId4" Type="http://schemas.openxmlformats.org/officeDocument/2006/relationships/tags" Target="../tags/tag169.xml"/></Relationships>
</file>

<file path=ppt/slides/_rels/slide5.xml.rels><?xml version="1.0" encoding="UTF-8" standalone="yes"?>
<Relationships xmlns="http://schemas.openxmlformats.org/package/2006/relationships"><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tags" Target="../tags/tag170.xml"/><Relationship Id="rId5" Type="http://schemas.openxmlformats.org/officeDocument/2006/relationships/slideLayout" Target="../slideLayouts/slideLayout18.xml"/><Relationship Id="rId4" Type="http://schemas.openxmlformats.org/officeDocument/2006/relationships/tags" Target="../tags/tag173.xml"/></Relationships>
</file>

<file path=ppt/slides/_rels/slide6.xml.rels><?xml version="1.0" encoding="UTF-8" standalone="yes"?>
<Relationships xmlns="http://schemas.openxmlformats.org/package/2006/relationships"><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tags" Target="../tags/tag174.xml"/><Relationship Id="rId5" Type="http://schemas.openxmlformats.org/officeDocument/2006/relationships/slideLayout" Target="../slideLayouts/slideLayout18.xml"/><Relationship Id="rId4" Type="http://schemas.openxmlformats.org/officeDocument/2006/relationships/tags" Target="../tags/tag177.xml"/></Relationships>
</file>

<file path=ppt/slides/_rels/slide7.xml.rels><?xml version="1.0" encoding="UTF-8" standalone="yes"?>
<Relationships xmlns="http://schemas.openxmlformats.org/package/2006/relationships"><Relationship Id="rId3" Type="http://schemas.openxmlformats.org/officeDocument/2006/relationships/tags" Target="../tags/tag180.xml"/><Relationship Id="rId2" Type="http://schemas.openxmlformats.org/officeDocument/2006/relationships/tags" Target="../tags/tag179.xml"/><Relationship Id="rId1" Type="http://schemas.openxmlformats.org/officeDocument/2006/relationships/tags" Target="../tags/tag178.xml"/><Relationship Id="rId5" Type="http://schemas.openxmlformats.org/officeDocument/2006/relationships/slideLayout" Target="../slideLayouts/slideLayout18.xml"/><Relationship Id="rId4" Type="http://schemas.openxmlformats.org/officeDocument/2006/relationships/tags" Target="../tags/tag181.xml"/></Relationships>
</file>

<file path=ppt/slides/_rels/slide8.xml.rels><?xml version="1.0" encoding="UTF-8" standalone="yes"?>
<Relationships xmlns="http://schemas.openxmlformats.org/package/2006/relationships"><Relationship Id="rId3" Type="http://schemas.openxmlformats.org/officeDocument/2006/relationships/tags" Target="../tags/tag184.xml"/><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image" Target="../media/image8.png"/><Relationship Id="rId5" Type="http://schemas.openxmlformats.org/officeDocument/2006/relationships/slideLayout" Target="../slideLayouts/slideLayout18.xml"/><Relationship Id="rId4" Type="http://schemas.openxmlformats.org/officeDocument/2006/relationships/tags" Target="../tags/tag185.xml"/></Relationships>
</file>

<file path=ppt/slides/_rels/slide9.xml.rels><?xml version="1.0" encoding="UTF-8" standalone="yes"?>
<Relationships xmlns="http://schemas.openxmlformats.org/package/2006/relationships"><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tags" Target="../tags/tag186.xml"/><Relationship Id="rId6" Type="http://schemas.openxmlformats.org/officeDocument/2006/relationships/slideLayout" Target="../slideLayouts/slideLayout18.xml"/><Relationship Id="rId5" Type="http://schemas.openxmlformats.org/officeDocument/2006/relationships/tags" Target="../tags/tag190.xml"/><Relationship Id="rId4" Type="http://schemas.openxmlformats.org/officeDocument/2006/relationships/tags" Target="../tags/tag18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a:spLocks noChangeArrowheads="1"/>
          </p:cNvSpPr>
          <p:nvPr>
            <p:custDataLst>
              <p:tags r:id="rId2"/>
            </p:custDataLst>
          </p:nvPr>
        </p:nvSpPr>
        <p:spPr bwMode="auto">
          <a:xfrm>
            <a:off x="8443595" y="1181735"/>
            <a:ext cx="46355" cy="170180"/>
          </a:xfrm>
          <a:prstGeom prst="rect">
            <a:avLst/>
          </a:prstGeom>
          <a:solidFill>
            <a:schemeClr val="bg1">
              <a:lumMod val="85000"/>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1" name="Freeform 6"/>
          <p:cNvSpPr>
            <a:spLocks noEditPoints="1"/>
          </p:cNvSpPr>
          <p:nvPr>
            <p:custDataLst>
              <p:tags r:id="rId3"/>
            </p:custDataLst>
          </p:nvPr>
        </p:nvSpPr>
        <p:spPr bwMode="auto">
          <a:xfrm>
            <a:off x="8509635" y="1225550"/>
            <a:ext cx="130175" cy="128905"/>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2" name="Freeform 7"/>
          <p:cNvSpPr/>
          <p:nvPr>
            <p:custDataLst>
              <p:tags r:id="rId4"/>
            </p:custDataLst>
          </p:nvPr>
        </p:nvSpPr>
        <p:spPr bwMode="auto">
          <a:xfrm>
            <a:off x="8652510" y="1225550"/>
            <a:ext cx="126365" cy="184785"/>
          </a:xfrm>
          <a:custGeom>
            <a:avLst/>
            <a:gdLst>
              <a:gd name="T0" fmla="*/ 217 w 375"/>
              <a:gd name="T1" fmla="*/ 224 h 547"/>
              <a:gd name="T2" fmla="*/ 217 w 375"/>
              <a:gd name="T3" fmla="*/ 351 h 547"/>
              <a:gd name="T4" fmla="*/ 160 w 375"/>
              <a:gd name="T5" fmla="*/ 362 h 547"/>
              <a:gd name="T6" fmla="*/ 47 w 375"/>
              <a:gd name="T7" fmla="*/ 311 h 547"/>
              <a:gd name="T8" fmla="*/ 0 w 375"/>
              <a:gd name="T9" fmla="*/ 188 h 547"/>
              <a:gd name="T10" fmla="*/ 56 w 375"/>
              <a:gd name="T11" fmla="*/ 55 h 547"/>
              <a:gd name="T12" fmla="*/ 193 w 375"/>
              <a:gd name="T13" fmla="*/ 0 h 547"/>
              <a:gd name="T14" fmla="*/ 276 w 375"/>
              <a:gd name="T15" fmla="*/ 18 h 547"/>
              <a:gd name="T16" fmla="*/ 338 w 375"/>
              <a:gd name="T17" fmla="*/ 64 h 547"/>
              <a:gd name="T18" fmla="*/ 375 w 375"/>
              <a:gd name="T19" fmla="*/ 204 h 547"/>
              <a:gd name="T20" fmla="*/ 375 w 375"/>
              <a:gd name="T21" fmla="*/ 326 h 547"/>
              <a:gd name="T22" fmla="*/ 319 w 375"/>
              <a:gd name="T23" fmla="*/ 485 h 547"/>
              <a:gd name="T24" fmla="*/ 174 w 375"/>
              <a:gd name="T25" fmla="*/ 547 h 547"/>
              <a:gd name="T26" fmla="*/ 105 w 375"/>
              <a:gd name="T27" fmla="*/ 533 h 547"/>
              <a:gd name="T28" fmla="*/ 105 w 375"/>
              <a:gd name="T29" fmla="*/ 408 h 547"/>
              <a:gd name="T30" fmla="*/ 159 w 375"/>
              <a:gd name="T31" fmla="*/ 423 h 547"/>
              <a:gd name="T32" fmla="*/ 217 w 375"/>
              <a:gd name="T33" fmla="*/ 398 h 547"/>
              <a:gd name="T34" fmla="*/ 237 w 375"/>
              <a:gd name="T35" fmla="*/ 328 h 547"/>
              <a:gd name="T36" fmla="*/ 237 w 375"/>
              <a:gd name="T37" fmla="*/ 189 h 547"/>
              <a:gd name="T38" fmla="*/ 190 w 375"/>
              <a:gd name="T39" fmla="*/ 131 h 547"/>
              <a:gd name="T40" fmla="*/ 155 w 375"/>
              <a:gd name="T41" fmla="*/ 147 h 547"/>
              <a:gd name="T42" fmla="*/ 140 w 375"/>
              <a:gd name="T43" fmla="*/ 182 h 547"/>
              <a:gd name="T44" fmla="*/ 155 w 375"/>
              <a:gd name="T45" fmla="*/ 217 h 547"/>
              <a:gd name="T46" fmla="*/ 190 w 375"/>
              <a:gd name="T47" fmla="*/ 231 h 547"/>
              <a:gd name="T48" fmla="*/ 217 w 375"/>
              <a:gd name="T49" fmla="*/ 224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5" h="547">
                <a:moveTo>
                  <a:pt x="217" y="224"/>
                </a:moveTo>
                <a:cubicBezTo>
                  <a:pt x="217" y="351"/>
                  <a:pt x="217" y="351"/>
                  <a:pt x="217" y="351"/>
                </a:cubicBezTo>
                <a:cubicBezTo>
                  <a:pt x="197" y="358"/>
                  <a:pt x="178" y="362"/>
                  <a:pt x="160" y="362"/>
                </a:cubicBezTo>
                <a:cubicBezTo>
                  <a:pt x="115" y="362"/>
                  <a:pt x="77" y="345"/>
                  <a:pt x="47" y="311"/>
                </a:cubicBezTo>
                <a:cubicBezTo>
                  <a:pt x="16" y="278"/>
                  <a:pt x="0" y="237"/>
                  <a:pt x="0" y="188"/>
                </a:cubicBezTo>
                <a:cubicBezTo>
                  <a:pt x="0" y="135"/>
                  <a:pt x="19" y="91"/>
                  <a:pt x="56" y="55"/>
                </a:cubicBezTo>
                <a:cubicBezTo>
                  <a:pt x="93" y="18"/>
                  <a:pt x="139" y="0"/>
                  <a:pt x="193" y="0"/>
                </a:cubicBezTo>
                <a:cubicBezTo>
                  <a:pt x="222" y="0"/>
                  <a:pt x="249" y="6"/>
                  <a:pt x="276" y="18"/>
                </a:cubicBezTo>
                <a:cubicBezTo>
                  <a:pt x="302" y="29"/>
                  <a:pt x="323" y="45"/>
                  <a:pt x="338" y="64"/>
                </a:cubicBezTo>
                <a:cubicBezTo>
                  <a:pt x="363" y="96"/>
                  <a:pt x="375" y="143"/>
                  <a:pt x="375" y="204"/>
                </a:cubicBezTo>
                <a:cubicBezTo>
                  <a:pt x="375" y="326"/>
                  <a:pt x="375" y="326"/>
                  <a:pt x="375" y="326"/>
                </a:cubicBezTo>
                <a:cubicBezTo>
                  <a:pt x="375" y="391"/>
                  <a:pt x="357" y="445"/>
                  <a:pt x="319" y="485"/>
                </a:cubicBezTo>
                <a:cubicBezTo>
                  <a:pt x="282" y="526"/>
                  <a:pt x="233" y="547"/>
                  <a:pt x="174" y="547"/>
                </a:cubicBezTo>
                <a:cubicBezTo>
                  <a:pt x="155" y="547"/>
                  <a:pt x="132" y="542"/>
                  <a:pt x="105" y="533"/>
                </a:cubicBezTo>
                <a:cubicBezTo>
                  <a:pt x="105" y="408"/>
                  <a:pt x="105" y="408"/>
                  <a:pt x="105" y="408"/>
                </a:cubicBezTo>
                <a:cubicBezTo>
                  <a:pt x="123" y="418"/>
                  <a:pt x="141" y="423"/>
                  <a:pt x="159" y="423"/>
                </a:cubicBezTo>
                <a:cubicBezTo>
                  <a:pt x="184" y="423"/>
                  <a:pt x="203" y="414"/>
                  <a:pt x="217" y="398"/>
                </a:cubicBezTo>
                <a:cubicBezTo>
                  <a:pt x="230" y="382"/>
                  <a:pt x="237" y="358"/>
                  <a:pt x="237" y="328"/>
                </a:cubicBezTo>
                <a:cubicBezTo>
                  <a:pt x="237" y="189"/>
                  <a:pt x="237" y="189"/>
                  <a:pt x="237" y="189"/>
                </a:cubicBezTo>
                <a:cubicBezTo>
                  <a:pt x="237" y="151"/>
                  <a:pt x="222" y="131"/>
                  <a:pt x="190" y="131"/>
                </a:cubicBezTo>
                <a:cubicBezTo>
                  <a:pt x="177" y="131"/>
                  <a:pt x="165" y="137"/>
                  <a:pt x="155" y="147"/>
                </a:cubicBezTo>
                <a:cubicBezTo>
                  <a:pt x="145" y="157"/>
                  <a:pt x="140" y="169"/>
                  <a:pt x="140" y="182"/>
                </a:cubicBezTo>
                <a:cubicBezTo>
                  <a:pt x="140" y="196"/>
                  <a:pt x="145" y="208"/>
                  <a:pt x="155" y="217"/>
                </a:cubicBezTo>
                <a:cubicBezTo>
                  <a:pt x="164" y="226"/>
                  <a:pt x="176" y="231"/>
                  <a:pt x="190" y="231"/>
                </a:cubicBezTo>
                <a:cubicBezTo>
                  <a:pt x="199" y="231"/>
                  <a:pt x="208" y="229"/>
                  <a:pt x="217" y="224"/>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3" name="Freeform 8"/>
          <p:cNvSpPr>
            <a:spLocks noEditPoints="1"/>
          </p:cNvSpPr>
          <p:nvPr>
            <p:custDataLst>
              <p:tags r:id="rId5"/>
            </p:custDataLst>
          </p:nvPr>
        </p:nvSpPr>
        <p:spPr bwMode="auto">
          <a:xfrm>
            <a:off x="8798560" y="1225550"/>
            <a:ext cx="130175" cy="128905"/>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4" name="Freeform 9"/>
          <p:cNvSpPr/>
          <p:nvPr>
            <p:custDataLst>
              <p:tags r:id="rId6"/>
            </p:custDataLst>
          </p:nvPr>
        </p:nvSpPr>
        <p:spPr bwMode="auto">
          <a:xfrm>
            <a:off x="8226425" y="1258570"/>
            <a:ext cx="35560" cy="37465"/>
          </a:xfrm>
          <a:custGeom>
            <a:avLst/>
            <a:gdLst>
              <a:gd name="T0" fmla="*/ 53 w 106"/>
              <a:gd name="T1" fmla="*/ 0 h 111"/>
              <a:gd name="T2" fmla="*/ 15 w 106"/>
              <a:gd name="T3" fmla="*/ 16 h 111"/>
              <a:gd name="T4" fmla="*/ 0 w 106"/>
              <a:gd name="T5" fmla="*/ 55 h 111"/>
              <a:gd name="T6" fmla="*/ 16 w 106"/>
              <a:gd name="T7" fmla="*/ 94 h 111"/>
              <a:gd name="T8" fmla="*/ 53 w 106"/>
              <a:gd name="T9" fmla="*/ 111 h 111"/>
              <a:gd name="T10" fmla="*/ 91 w 106"/>
              <a:gd name="T11" fmla="*/ 94 h 111"/>
              <a:gd name="T12" fmla="*/ 106 w 106"/>
              <a:gd name="T13" fmla="*/ 55 h 111"/>
              <a:gd name="T14" fmla="*/ 91 w 106"/>
              <a:gd name="T15" fmla="*/ 16 h 111"/>
              <a:gd name="T16" fmla="*/ 53 w 106"/>
              <a:gd name="T1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11">
                <a:moveTo>
                  <a:pt x="53" y="0"/>
                </a:moveTo>
                <a:cubicBezTo>
                  <a:pt x="38" y="0"/>
                  <a:pt x="26" y="5"/>
                  <a:pt x="15" y="16"/>
                </a:cubicBezTo>
                <a:cubicBezTo>
                  <a:pt x="5" y="27"/>
                  <a:pt x="0" y="40"/>
                  <a:pt x="0" y="55"/>
                </a:cubicBezTo>
                <a:cubicBezTo>
                  <a:pt x="0" y="71"/>
                  <a:pt x="5" y="84"/>
                  <a:pt x="16" y="94"/>
                </a:cubicBezTo>
                <a:cubicBezTo>
                  <a:pt x="26" y="105"/>
                  <a:pt x="38" y="111"/>
                  <a:pt x="53" y="111"/>
                </a:cubicBezTo>
                <a:cubicBezTo>
                  <a:pt x="68" y="111"/>
                  <a:pt x="80" y="105"/>
                  <a:pt x="91" y="94"/>
                </a:cubicBezTo>
                <a:cubicBezTo>
                  <a:pt x="101" y="84"/>
                  <a:pt x="106" y="71"/>
                  <a:pt x="106" y="55"/>
                </a:cubicBezTo>
                <a:cubicBezTo>
                  <a:pt x="106" y="40"/>
                  <a:pt x="101" y="27"/>
                  <a:pt x="91" y="16"/>
                </a:cubicBezTo>
                <a:cubicBezTo>
                  <a:pt x="81" y="5"/>
                  <a:pt x="68" y="0"/>
                  <a:pt x="53" y="0"/>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5" name="Freeform 10"/>
          <p:cNvSpPr>
            <a:spLocks noEditPoints="1"/>
          </p:cNvSpPr>
          <p:nvPr>
            <p:custDataLst>
              <p:tags r:id="rId7"/>
            </p:custDataLst>
          </p:nvPr>
        </p:nvSpPr>
        <p:spPr bwMode="auto">
          <a:xfrm>
            <a:off x="8130540" y="1146175"/>
            <a:ext cx="226695" cy="262890"/>
          </a:xfrm>
          <a:custGeom>
            <a:avLst/>
            <a:gdLst>
              <a:gd name="T0" fmla="*/ 337 w 674"/>
              <a:gd name="T1" fmla="*/ 0 h 779"/>
              <a:gd name="T2" fmla="*/ 0 w 674"/>
              <a:gd name="T3" fmla="*/ 195 h 779"/>
              <a:gd name="T4" fmla="*/ 0 w 674"/>
              <a:gd name="T5" fmla="*/ 584 h 779"/>
              <a:gd name="T6" fmla="*/ 337 w 674"/>
              <a:gd name="T7" fmla="*/ 779 h 779"/>
              <a:gd name="T8" fmla="*/ 674 w 674"/>
              <a:gd name="T9" fmla="*/ 584 h 779"/>
              <a:gd name="T10" fmla="*/ 674 w 674"/>
              <a:gd name="T11" fmla="*/ 195 h 779"/>
              <a:gd name="T12" fmla="*/ 337 w 674"/>
              <a:gd name="T13" fmla="*/ 0 h 779"/>
              <a:gd name="T14" fmla="*/ 474 w 674"/>
              <a:gd name="T15" fmla="*/ 525 h 779"/>
              <a:gd name="T16" fmla="*/ 337 w 674"/>
              <a:gd name="T17" fmla="*/ 581 h 779"/>
              <a:gd name="T18" fmla="*/ 200 w 674"/>
              <a:gd name="T19" fmla="*/ 525 h 779"/>
              <a:gd name="T20" fmla="*/ 144 w 674"/>
              <a:gd name="T21" fmla="*/ 389 h 779"/>
              <a:gd name="T22" fmla="*/ 200 w 674"/>
              <a:gd name="T23" fmla="*/ 253 h 779"/>
              <a:gd name="T24" fmla="*/ 341 w 674"/>
              <a:gd name="T25" fmla="*/ 198 h 779"/>
              <a:gd name="T26" fmla="*/ 475 w 674"/>
              <a:gd name="T27" fmla="*/ 254 h 779"/>
              <a:gd name="T28" fmla="*/ 531 w 674"/>
              <a:gd name="T29" fmla="*/ 389 h 779"/>
              <a:gd name="T30" fmla="*/ 474 w 674"/>
              <a:gd name="T31" fmla="*/ 525 h 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4" h="779">
                <a:moveTo>
                  <a:pt x="337" y="0"/>
                </a:moveTo>
                <a:cubicBezTo>
                  <a:pt x="0" y="195"/>
                  <a:pt x="0" y="195"/>
                  <a:pt x="0" y="195"/>
                </a:cubicBezTo>
                <a:cubicBezTo>
                  <a:pt x="0" y="584"/>
                  <a:pt x="0" y="584"/>
                  <a:pt x="0" y="584"/>
                </a:cubicBezTo>
                <a:cubicBezTo>
                  <a:pt x="337" y="779"/>
                  <a:pt x="337" y="779"/>
                  <a:pt x="337" y="779"/>
                </a:cubicBezTo>
                <a:cubicBezTo>
                  <a:pt x="674" y="584"/>
                  <a:pt x="674" y="584"/>
                  <a:pt x="674" y="584"/>
                </a:cubicBezTo>
                <a:cubicBezTo>
                  <a:pt x="674" y="195"/>
                  <a:pt x="674" y="195"/>
                  <a:pt x="674" y="195"/>
                </a:cubicBezTo>
                <a:lnTo>
                  <a:pt x="337" y="0"/>
                </a:lnTo>
                <a:close/>
                <a:moveTo>
                  <a:pt x="474" y="525"/>
                </a:moveTo>
                <a:cubicBezTo>
                  <a:pt x="436" y="562"/>
                  <a:pt x="391" y="581"/>
                  <a:pt x="337" y="581"/>
                </a:cubicBezTo>
                <a:cubicBezTo>
                  <a:pt x="284" y="581"/>
                  <a:pt x="238" y="562"/>
                  <a:pt x="200" y="525"/>
                </a:cubicBezTo>
                <a:cubicBezTo>
                  <a:pt x="163" y="487"/>
                  <a:pt x="144" y="442"/>
                  <a:pt x="144" y="389"/>
                </a:cubicBezTo>
                <a:cubicBezTo>
                  <a:pt x="144" y="335"/>
                  <a:pt x="163" y="290"/>
                  <a:pt x="200" y="253"/>
                </a:cubicBezTo>
                <a:cubicBezTo>
                  <a:pt x="238" y="216"/>
                  <a:pt x="285" y="198"/>
                  <a:pt x="341" y="198"/>
                </a:cubicBezTo>
                <a:cubicBezTo>
                  <a:pt x="393" y="198"/>
                  <a:pt x="438" y="216"/>
                  <a:pt x="475" y="254"/>
                </a:cubicBezTo>
                <a:cubicBezTo>
                  <a:pt x="512" y="292"/>
                  <a:pt x="531" y="336"/>
                  <a:pt x="531" y="389"/>
                </a:cubicBezTo>
                <a:cubicBezTo>
                  <a:pt x="531" y="442"/>
                  <a:pt x="512" y="487"/>
                  <a:pt x="474" y="525"/>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6" name="标题 115"/>
          <p:cNvSpPr>
            <a:spLocks noGrp="1"/>
          </p:cNvSpPr>
          <p:nvPr>
            <p:ph type="ctrTitle"/>
            <p:custDataLst>
              <p:tags r:id="rId8"/>
            </p:custDataLst>
          </p:nvPr>
        </p:nvSpPr>
        <p:spPr>
          <a:xfrm>
            <a:off x="916753" y="3268400"/>
            <a:ext cx="6292686" cy="1054735"/>
          </a:xfrm>
        </p:spPr>
        <p:txBody>
          <a:bodyPr/>
          <a:lstStyle/>
          <a:p>
            <a:r>
              <a:rPr lang="zh-CN" altLang="en-US" dirty="0"/>
              <a:t>项目计划</a:t>
            </a:r>
          </a:p>
        </p:txBody>
      </p:sp>
      <p:sp>
        <p:nvSpPr>
          <p:cNvPr id="117" name="副标题 116"/>
          <p:cNvSpPr>
            <a:spLocks noGrp="1"/>
          </p:cNvSpPr>
          <p:nvPr>
            <p:ph type="subTitle" idx="1"/>
            <p:custDataLst>
              <p:tags r:id="rId9"/>
            </p:custDataLst>
          </p:nvPr>
        </p:nvSpPr>
        <p:spPr/>
        <p:txBody>
          <a:bodyPr>
            <a:normAutofit/>
          </a:bodyPr>
          <a:lstStyle/>
          <a:p>
            <a:r>
              <a:rPr lang="en-US" altLang="zh-CN" dirty="0"/>
              <a:t>G01</a:t>
            </a:r>
            <a:r>
              <a:rPr lang="zh-CN" altLang="en-US" dirty="0"/>
              <a:t>：</a:t>
            </a:r>
          </a:p>
        </p:txBody>
      </p:sp>
      <p:sp>
        <p:nvSpPr>
          <p:cNvPr id="119" name="文本框 118"/>
          <p:cNvSpPr txBox="1"/>
          <p:nvPr/>
        </p:nvSpPr>
        <p:spPr>
          <a:xfrm>
            <a:off x="943539" y="5589240"/>
            <a:ext cx="6868750" cy="453457"/>
          </a:xfrm>
          <a:prstGeom prst="rect">
            <a:avLst/>
          </a:prstGeom>
          <a:noFill/>
        </p:spPr>
        <p:txBody>
          <a:bodyPr wrap="square" rtlCol="0">
            <a:spAutoFit/>
          </a:bodyPr>
          <a:lstStyle/>
          <a:p>
            <a:pPr fontAlgn="auto">
              <a:lnSpc>
                <a:spcPct val="130000"/>
              </a:lnSpc>
              <a:spcBef>
                <a:spcPts val="0"/>
              </a:spcBef>
              <a:spcAft>
                <a:spcPts val="1000"/>
              </a:spcAft>
              <a:buFont typeface="Arial" panose="020B0604020202020204" pitchFamily="34" charset="0"/>
            </a:pPr>
            <a:r>
              <a:rPr lang="zh-CN" altLang="en-US" sz="2000" spc="150" dirty="0">
                <a:uFillTx/>
                <a:latin typeface="微软雅黑" panose="020B0503020204020204" charset="-122"/>
                <a:ea typeface="微软雅黑" panose="020B0503020204020204" charset="-122"/>
              </a:rPr>
              <a:t>组长：董思诚  组员： </a:t>
            </a:r>
            <a:r>
              <a:rPr lang="zh-CN" altLang="en-US" sz="2000" spc="150" dirty="0">
                <a:latin typeface="微软雅黑" panose="020B0503020204020204" charset="-122"/>
                <a:ea typeface="微软雅黑" panose="020B0503020204020204" charset="-122"/>
              </a:rPr>
              <a:t>李磊   陈安</a:t>
            </a:r>
            <a:endParaRPr lang="zh-CN" altLang="en-US" sz="2000" spc="150" dirty="0">
              <a:uFillTx/>
              <a:latin typeface="微软雅黑" panose="020B0503020204020204" charset="-122"/>
              <a:ea typeface="微软雅黑" panose="020B0503020204020204" charset="-122"/>
            </a:endParaRPr>
          </a:p>
        </p:txBody>
      </p:sp>
      <p:sp>
        <p:nvSpPr>
          <p:cNvPr id="12" name="标题 115"/>
          <p:cNvSpPr txBox="1">
            <a:spLocks/>
          </p:cNvSpPr>
          <p:nvPr>
            <p:custDataLst>
              <p:tags r:id="rId10"/>
            </p:custDataLst>
          </p:nvPr>
        </p:nvSpPr>
        <p:spPr>
          <a:xfrm>
            <a:off x="2909815" y="4642713"/>
            <a:ext cx="6408712" cy="504001"/>
          </a:xfrm>
          <a:prstGeom prst="rect">
            <a:avLst/>
          </a:prstGeom>
          <a:noFill/>
        </p:spPr>
        <p:txBody>
          <a:bodyPr vert="horz" lIns="101600" tIns="38100" rIns="76200" bIns="38100" rtlCol="0" anchor="b" anchorCtr="0">
            <a:noAutofit/>
          </a:bodyPr>
          <a:lstStyle>
            <a:lvl1pPr algn="l" defTabSz="914400" rtl="0" eaLnBrk="1" fontAlgn="auto" latinLnBrk="0" hangingPunct="1">
              <a:lnSpc>
                <a:spcPct val="100000"/>
              </a:lnSpc>
              <a:spcBef>
                <a:spcPct val="0"/>
              </a:spcBef>
              <a:buNone/>
              <a:defRPr sz="5400" b="1" u="none" strike="noStrike" kern="1200" cap="none" spc="600" normalizeH="0">
                <a:solidFill>
                  <a:schemeClr val="tx1">
                    <a:lumMod val="85000"/>
                    <a:lumOff val="15000"/>
                  </a:schemeClr>
                </a:solidFill>
                <a:uFillTx/>
                <a:latin typeface="微软雅黑" panose="020B0503020204020204" charset="-122"/>
                <a:ea typeface="微软雅黑" panose="020B0503020204020204" charset="-122"/>
                <a:cs typeface="+mj-cs"/>
              </a:defRPr>
            </a:lvl1pPr>
          </a:lstStyle>
          <a:p>
            <a:pPr>
              <a:spcAft>
                <a:spcPts val="0"/>
              </a:spcAft>
            </a:pPr>
            <a:r>
              <a:rPr lang="en-US" altLang="zh-CN" sz="2400" dirty="0"/>
              <a:t>——</a:t>
            </a:r>
            <a:r>
              <a:rPr lang="zh-CN" altLang="en-US" sz="2400" dirty="0"/>
              <a:t>基</a:t>
            </a:r>
            <a:r>
              <a:rPr lang="zh-CN" altLang="en-US" sz="2400" dirty="0" smtClean="0"/>
              <a:t>于</a:t>
            </a:r>
            <a:r>
              <a:rPr lang="zh-CN" altLang="en-US" sz="2400" dirty="0"/>
              <a:t>博</a:t>
            </a:r>
            <a:r>
              <a:rPr lang="zh-CN" altLang="en-US" sz="2400" dirty="0" smtClean="0"/>
              <a:t>客与论坛的</a:t>
            </a:r>
            <a:r>
              <a:rPr lang="zh-CN" altLang="en-US" sz="2400" dirty="0"/>
              <a:t>游戏攻略网站</a:t>
            </a: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2.</a:t>
            </a:r>
            <a:r>
              <a:rPr lang="zh-CN" altLang="en-US" dirty="0">
                <a:solidFill>
                  <a:schemeClr val="bg1"/>
                </a:solidFill>
                <a:sym typeface="+mn-ea"/>
              </a:rPr>
              <a:t>可行性分析</a:t>
            </a:r>
          </a:p>
        </p:txBody>
      </p:sp>
      <p:sp>
        <p:nvSpPr>
          <p:cNvPr id="7" name="文本框 6"/>
          <p:cNvSpPr txBox="1"/>
          <p:nvPr>
            <p:custDataLst>
              <p:tags r:id="rId4"/>
            </p:custDataLst>
          </p:nvPr>
        </p:nvSpPr>
        <p:spPr>
          <a:xfrm>
            <a:off x="323528" y="1421904"/>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经济可行性</a:t>
            </a:r>
            <a:endParaRPr lang="zh-CN" altLang="en-US" sz="1100" dirty="0">
              <a:uFillTx/>
            </a:endParaRPr>
          </a:p>
        </p:txBody>
      </p:sp>
      <p:sp>
        <p:nvSpPr>
          <p:cNvPr id="8" name="文本框 7"/>
          <p:cNvSpPr txBox="1"/>
          <p:nvPr>
            <p:custDataLst>
              <p:tags r:id="rId5"/>
            </p:custDataLst>
          </p:nvPr>
        </p:nvSpPr>
        <p:spPr>
          <a:xfrm>
            <a:off x="683568" y="2002130"/>
            <a:ext cx="7488832" cy="2218957"/>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1800" dirty="0" smtClean="0">
                <a:latin typeface="+mn-ea"/>
              </a:rPr>
              <a:t>    考虑到正版的开发工具需要大量的费用，由于我们是以学习软件项目管理为目的，所以我们小组决定使用破解等方式获取开发工具的免费使用，因此在开发工具这方面的费用可以不用考虑，对于域名注册以及服务器租用的费用，阿里云都有优惠政策，费用在可接受范围内。因此经济可行。</a:t>
            </a:r>
            <a:r>
              <a:rPr lang="en-US" altLang="zh-CN" sz="1800" dirty="0" smtClean="0">
                <a:latin typeface="+mn-ea"/>
              </a:rPr>
              <a:t>[5][6]</a:t>
            </a:r>
            <a:endParaRPr lang="en-US" altLang="zh-CN" sz="1800" dirty="0">
              <a:latin typeface="+mn-ea"/>
            </a:endParaRPr>
          </a:p>
        </p:txBody>
      </p:sp>
      <p:pic>
        <p:nvPicPr>
          <p:cNvPr id="12" name="图片 11"/>
          <p:cNvPicPr>
            <a:picLocks noChangeAspect="1"/>
          </p:cNvPicPr>
          <p:nvPr/>
        </p:nvPicPr>
        <p:blipFill rotWithShape="1">
          <a:blip r:embed="rId7"/>
          <a:srcRect l="18768" t="63473" r="35876" b="19384"/>
          <a:stretch/>
        </p:blipFill>
        <p:spPr>
          <a:xfrm>
            <a:off x="947599" y="4725144"/>
            <a:ext cx="6960770" cy="1440161"/>
          </a:xfrm>
          <a:prstGeom prst="rect">
            <a:avLst/>
          </a:prstGeom>
        </p:spPr>
      </p:pic>
      <p:pic>
        <p:nvPicPr>
          <p:cNvPr id="3" name="图片 2"/>
          <p:cNvPicPr>
            <a:picLocks noChangeAspect="1"/>
          </p:cNvPicPr>
          <p:nvPr/>
        </p:nvPicPr>
        <p:blipFill rotWithShape="1">
          <a:blip r:embed="rId8"/>
          <a:srcRect l="18500" t="11157" r="19288" b="48562"/>
          <a:stretch/>
        </p:blipFill>
        <p:spPr>
          <a:xfrm>
            <a:off x="1301553" y="4221088"/>
            <a:ext cx="6674428" cy="2365620"/>
          </a:xfrm>
          <a:prstGeom prst="rect">
            <a:avLst/>
          </a:prstGeom>
        </p:spPr>
      </p:pic>
    </p:spTree>
    <p:custDataLst>
      <p:tags r:id="rId1"/>
    </p:custDataLst>
    <p:extLst>
      <p:ext uri="{BB962C8B-B14F-4D97-AF65-F5344CB8AC3E}">
        <p14:creationId xmlns:p14="http://schemas.microsoft.com/office/powerpoint/2010/main" val="285916263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2.</a:t>
            </a:r>
            <a:r>
              <a:rPr lang="zh-CN" altLang="en-US" dirty="0">
                <a:solidFill>
                  <a:schemeClr val="bg1"/>
                </a:solidFill>
                <a:sym typeface="+mn-ea"/>
              </a:rPr>
              <a:t>可行性分析</a:t>
            </a:r>
          </a:p>
        </p:txBody>
      </p:sp>
      <p:sp>
        <p:nvSpPr>
          <p:cNvPr id="9" name="文本框 8"/>
          <p:cNvSpPr txBox="1"/>
          <p:nvPr>
            <p:custDataLst>
              <p:tags r:id="rId4"/>
            </p:custDataLst>
          </p:nvPr>
        </p:nvSpPr>
        <p:spPr>
          <a:xfrm>
            <a:off x="323528" y="1442427"/>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操作可行性</a:t>
            </a:r>
            <a:endParaRPr lang="zh-CN" altLang="en-US" sz="1100" dirty="0">
              <a:uFillTx/>
            </a:endParaRPr>
          </a:p>
        </p:txBody>
      </p:sp>
      <p:sp>
        <p:nvSpPr>
          <p:cNvPr id="10" name="文本框 9"/>
          <p:cNvSpPr txBox="1"/>
          <p:nvPr>
            <p:custDataLst>
              <p:tags r:id="rId5"/>
            </p:custDataLst>
          </p:nvPr>
        </p:nvSpPr>
        <p:spPr>
          <a:xfrm>
            <a:off x="605548" y="1938743"/>
            <a:ext cx="7710867" cy="2066321"/>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en-US" altLang="zh-CN" sz="1800" dirty="0" smtClean="0">
                <a:latin typeface="+mn-ea"/>
              </a:rPr>
              <a:t>    </a:t>
            </a:r>
            <a:r>
              <a:rPr lang="zh-CN" altLang="en-US" sz="1800" dirty="0" smtClean="0">
                <a:latin typeface="+mn-ea"/>
              </a:rPr>
              <a:t>我们的网站是要部署到外网，外网的一般用户可以用浏览器正常浏览，如果是校内学生想要登录外网，则电信用户需要连接闪讯登录网页，移动用户则用城院</a:t>
            </a:r>
            <a:r>
              <a:rPr lang="en-US" altLang="zh-CN" sz="1800" dirty="0" smtClean="0">
                <a:latin typeface="+mn-ea"/>
              </a:rPr>
              <a:t>VPN</a:t>
            </a:r>
            <a:r>
              <a:rPr lang="zh-CN" altLang="en-US" sz="1800" dirty="0" smtClean="0">
                <a:latin typeface="+mn-ea"/>
              </a:rPr>
              <a:t>访问外网即可，所以只要是普通会正常使用网络的用户都可以正常的浏览本网页。</a:t>
            </a:r>
            <a:endParaRPr lang="en-US" altLang="zh-CN" sz="1800" dirty="0">
              <a:latin typeface="+mn-ea"/>
            </a:endParaRPr>
          </a:p>
        </p:txBody>
      </p:sp>
    </p:spTree>
    <p:custDataLst>
      <p:tags r:id="rId1"/>
    </p:custDataLst>
    <p:extLst>
      <p:ext uri="{BB962C8B-B14F-4D97-AF65-F5344CB8AC3E}">
        <p14:creationId xmlns:p14="http://schemas.microsoft.com/office/powerpoint/2010/main" val="4239520759"/>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2.</a:t>
            </a:r>
            <a:r>
              <a:rPr lang="zh-CN" altLang="en-US" dirty="0">
                <a:solidFill>
                  <a:schemeClr val="bg1"/>
                </a:solidFill>
                <a:sym typeface="+mn-ea"/>
              </a:rPr>
              <a:t>可行性分析</a:t>
            </a:r>
          </a:p>
        </p:txBody>
      </p:sp>
      <p:sp>
        <p:nvSpPr>
          <p:cNvPr id="9" name="文本框 8"/>
          <p:cNvSpPr txBox="1"/>
          <p:nvPr>
            <p:custDataLst>
              <p:tags r:id="rId4"/>
            </p:custDataLst>
          </p:nvPr>
        </p:nvSpPr>
        <p:spPr>
          <a:xfrm>
            <a:off x="323528" y="1442427"/>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可选</a:t>
            </a:r>
            <a:r>
              <a:rPr lang="zh-CN" altLang="en-US" sz="2000" b="1" dirty="0" smtClean="0">
                <a:latin typeface="+mn-ea"/>
              </a:rPr>
              <a:t>择的</a:t>
            </a:r>
            <a:r>
              <a:rPr lang="zh-CN" altLang="en-US" sz="2000" b="1" dirty="0" smtClean="0">
                <a:latin typeface="+mn-ea"/>
              </a:rPr>
              <a:t>方案</a:t>
            </a:r>
            <a:r>
              <a:rPr lang="en-US" altLang="zh-CN" sz="2000" b="1" dirty="0" smtClean="0">
                <a:latin typeface="+mn-ea"/>
              </a:rPr>
              <a:t>1</a:t>
            </a:r>
            <a:r>
              <a:rPr lang="zh-CN" altLang="en-US" sz="2000" b="1" dirty="0" smtClean="0">
                <a:latin typeface="+mn-ea"/>
              </a:rPr>
              <a:t>：</a:t>
            </a:r>
            <a:endParaRPr lang="zh-CN" altLang="en-US" sz="1100" dirty="0">
              <a:uFillTx/>
            </a:endParaRPr>
          </a:p>
        </p:txBody>
      </p:sp>
      <p:sp>
        <p:nvSpPr>
          <p:cNvPr id="10" name="文本框 9"/>
          <p:cNvSpPr txBox="1"/>
          <p:nvPr>
            <p:custDataLst>
              <p:tags r:id="rId5"/>
            </p:custDataLst>
          </p:nvPr>
        </p:nvSpPr>
        <p:spPr>
          <a:xfrm>
            <a:off x="605548" y="1938743"/>
            <a:ext cx="7710867" cy="2066321"/>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1800" dirty="0" smtClean="0">
                <a:latin typeface="+mn-ea"/>
              </a:rPr>
              <a:t>    制</a:t>
            </a:r>
            <a:r>
              <a:rPr lang="zh-CN" altLang="en-US" sz="1800" dirty="0">
                <a:latin typeface="+mn-ea"/>
              </a:rPr>
              <a:t>作一款游戏攻略的</a:t>
            </a:r>
            <a:r>
              <a:rPr lang="en-US" altLang="zh-CN" sz="1800" dirty="0">
                <a:latin typeface="+mn-ea"/>
              </a:rPr>
              <a:t>APP</a:t>
            </a:r>
            <a:r>
              <a:rPr lang="zh-CN" altLang="en-US" sz="1800" dirty="0">
                <a:latin typeface="+mn-ea"/>
              </a:rPr>
              <a:t>，但是由于我们对于发布于具体哪个平台的经验不足，在加上</a:t>
            </a:r>
            <a:r>
              <a:rPr lang="en-US" altLang="zh-CN" sz="1800" dirty="0" err="1">
                <a:latin typeface="+mn-ea"/>
              </a:rPr>
              <a:t>ios</a:t>
            </a:r>
            <a:r>
              <a:rPr lang="zh-CN" altLang="en-US" sz="1800" dirty="0">
                <a:latin typeface="+mn-ea"/>
              </a:rPr>
              <a:t>的上架要求十分困难；而且我们预想的攻略素材搬运就没办法做到了，这就导致我们放弃了这个方向；</a:t>
            </a:r>
            <a:endParaRPr lang="en-US" altLang="zh-CN" sz="1800" dirty="0">
              <a:latin typeface="+mn-ea"/>
            </a:endParaRPr>
          </a:p>
        </p:txBody>
      </p:sp>
      <p:sp>
        <p:nvSpPr>
          <p:cNvPr id="6" name="文本框 5"/>
          <p:cNvSpPr txBox="1"/>
          <p:nvPr>
            <p:custDataLst>
              <p:tags r:id="rId6"/>
            </p:custDataLst>
          </p:nvPr>
        </p:nvSpPr>
        <p:spPr>
          <a:xfrm>
            <a:off x="323528" y="3881444"/>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可选</a:t>
            </a:r>
            <a:r>
              <a:rPr lang="zh-CN" altLang="en-US" sz="2000" b="1" dirty="0" smtClean="0">
                <a:latin typeface="+mn-ea"/>
              </a:rPr>
              <a:t>择的</a:t>
            </a:r>
            <a:r>
              <a:rPr lang="zh-CN" altLang="en-US" sz="2000" b="1" dirty="0" smtClean="0">
                <a:latin typeface="+mn-ea"/>
              </a:rPr>
              <a:t>方案</a:t>
            </a:r>
            <a:r>
              <a:rPr lang="en-US" altLang="zh-CN" sz="2000" b="1" dirty="0" smtClean="0">
                <a:latin typeface="+mn-ea"/>
              </a:rPr>
              <a:t>2</a:t>
            </a:r>
            <a:r>
              <a:rPr lang="zh-CN" altLang="en-US" sz="2000" b="1" dirty="0" smtClean="0">
                <a:latin typeface="+mn-ea"/>
              </a:rPr>
              <a:t>：</a:t>
            </a:r>
            <a:endParaRPr lang="zh-CN" altLang="en-US" sz="1100" dirty="0">
              <a:uFillTx/>
            </a:endParaRPr>
          </a:p>
        </p:txBody>
      </p:sp>
    </p:spTree>
    <p:custDataLst>
      <p:tags r:id="rId1"/>
    </p:custDataLst>
    <p:extLst>
      <p:ext uri="{BB962C8B-B14F-4D97-AF65-F5344CB8AC3E}">
        <p14:creationId xmlns:p14="http://schemas.microsoft.com/office/powerpoint/2010/main" val="1310870662"/>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2.</a:t>
            </a:r>
            <a:r>
              <a:rPr lang="zh-CN" altLang="en-US" dirty="0">
                <a:solidFill>
                  <a:schemeClr val="bg1"/>
                </a:solidFill>
                <a:sym typeface="+mn-ea"/>
              </a:rPr>
              <a:t>可行性分析</a:t>
            </a:r>
          </a:p>
        </p:txBody>
      </p:sp>
      <p:sp>
        <p:nvSpPr>
          <p:cNvPr id="11" name="文本框 10"/>
          <p:cNvSpPr txBox="1"/>
          <p:nvPr>
            <p:custDataLst>
              <p:tags r:id="rId4"/>
            </p:custDataLst>
          </p:nvPr>
        </p:nvSpPr>
        <p:spPr>
          <a:xfrm>
            <a:off x="251520" y="1700808"/>
            <a:ext cx="1728192" cy="1296144"/>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可行性分析报告的初稿</a:t>
            </a:r>
            <a:endParaRPr lang="zh-CN" altLang="en-US" sz="1100" dirty="0">
              <a:uFillTx/>
            </a:endParaRPr>
          </a:p>
        </p:txBody>
      </p:sp>
      <p:pic>
        <p:nvPicPr>
          <p:cNvPr id="5" name="图片 4"/>
          <p:cNvPicPr>
            <a:picLocks noChangeAspect="1"/>
          </p:cNvPicPr>
          <p:nvPr/>
        </p:nvPicPr>
        <p:blipFill rotWithShape="1">
          <a:blip r:embed="rId6"/>
          <a:srcRect l="28738" t="19789" r="29525" b="3624"/>
          <a:stretch/>
        </p:blipFill>
        <p:spPr>
          <a:xfrm>
            <a:off x="2411760" y="1468736"/>
            <a:ext cx="5040560" cy="5063025"/>
          </a:xfrm>
          <a:prstGeom prst="rect">
            <a:avLst/>
          </a:prstGeom>
        </p:spPr>
      </p:pic>
    </p:spTree>
    <p:custDataLst>
      <p:tags r:id="rId1"/>
    </p:custDataLst>
    <p:extLst>
      <p:ext uri="{BB962C8B-B14F-4D97-AF65-F5344CB8AC3E}">
        <p14:creationId xmlns:p14="http://schemas.microsoft.com/office/powerpoint/2010/main" val="3676949477"/>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3.</a:t>
            </a:r>
            <a:r>
              <a:rPr lang="zh-CN" altLang="en-US" dirty="0">
                <a:solidFill>
                  <a:schemeClr val="bg1"/>
                </a:solidFill>
                <a:sym typeface="+mn-ea"/>
              </a:rPr>
              <a:t>任务分配</a:t>
            </a:r>
          </a:p>
        </p:txBody>
      </p:sp>
      <p:graphicFrame>
        <p:nvGraphicFramePr>
          <p:cNvPr id="3" name="表格 2"/>
          <p:cNvGraphicFramePr>
            <a:graphicFrameLocks noGrp="1"/>
          </p:cNvGraphicFramePr>
          <p:nvPr>
            <p:extLst>
              <p:ext uri="{D42A27DB-BD31-4B8C-83A1-F6EECF244321}">
                <p14:modId xmlns:p14="http://schemas.microsoft.com/office/powerpoint/2010/main" val="2891910179"/>
              </p:ext>
            </p:extLst>
          </p:nvPr>
        </p:nvGraphicFramePr>
        <p:xfrm>
          <a:off x="0" y="2276872"/>
          <a:ext cx="8712968" cy="3413760"/>
        </p:xfrm>
        <a:graphic>
          <a:graphicData uri="http://schemas.openxmlformats.org/drawingml/2006/table">
            <a:tbl>
              <a:tblPr>
                <a:tableStyleId>{5C22544A-7EE6-4342-B048-85BDC9FD1C3A}</a:tableStyleId>
              </a:tblPr>
              <a:tblGrid>
                <a:gridCol w="1947861">
                  <a:extLst>
                    <a:ext uri="{9D8B030D-6E8A-4147-A177-3AD203B41FA5}">
                      <a16:colId xmlns="" xmlns:a16="http://schemas.microsoft.com/office/drawing/2014/main" val="20000"/>
                    </a:ext>
                  </a:extLst>
                </a:gridCol>
                <a:gridCol w="2016224">
                  <a:extLst>
                    <a:ext uri="{9D8B030D-6E8A-4147-A177-3AD203B41FA5}">
                      <a16:colId xmlns="" xmlns:a16="http://schemas.microsoft.com/office/drawing/2014/main" val="20001"/>
                    </a:ext>
                  </a:extLst>
                </a:gridCol>
                <a:gridCol w="2088232">
                  <a:extLst>
                    <a:ext uri="{9D8B030D-6E8A-4147-A177-3AD203B41FA5}">
                      <a16:colId xmlns="" xmlns:a16="http://schemas.microsoft.com/office/drawing/2014/main" val="20002"/>
                    </a:ext>
                  </a:extLst>
                </a:gridCol>
                <a:gridCol w="2660651">
                  <a:extLst>
                    <a:ext uri="{9D8B030D-6E8A-4147-A177-3AD203B41FA5}">
                      <a16:colId xmlns="" xmlns:a16="http://schemas.microsoft.com/office/drawing/2014/main" val="20003"/>
                    </a:ext>
                  </a:extLst>
                </a:gridCol>
              </a:tblGrid>
              <a:tr h="0">
                <a:tc>
                  <a:txBody>
                    <a:bodyPr/>
                    <a:lstStyle/>
                    <a:p>
                      <a:pPr algn="ctr">
                        <a:spcAft>
                          <a:spcPts val="0"/>
                        </a:spcAft>
                      </a:pPr>
                      <a:r>
                        <a:rPr lang="zh-CN" sz="1600" b="1" kern="100" dirty="0">
                          <a:effectLst/>
                        </a:rPr>
                        <a:t>组员名</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a:effectLst/>
                        </a:rPr>
                        <a:t>技术水平（</a:t>
                      </a:r>
                      <a:r>
                        <a:rPr lang="en-US" sz="1600" b="1" kern="100">
                          <a:effectLst/>
                        </a:rPr>
                        <a:t>5</a:t>
                      </a:r>
                      <a:r>
                        <a:rPr lang="zh-CN" sz="1600" b="1" kern="100">
                          <a:effectLst/>
                        </a:rPr>
                        <a:t>分满分）</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a:effectLst/>
                        </a:rPr>
                        <a:t>负责内容</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a:effectLst/>
                        </a:rPr>
                        <a:t>详细责任</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10000"/>
                  </a:ext>
                </a:extLst>
              </a:tr>
              <a:tr h="0">
                <a:tc>
                  <a:txBody>
                    <a:bodyPr/>
                    <a:lstStyle/>
                    <a:p>
                      <a:pPr algn="ctr">
                        <a:spcAft>
                          <a:spcPts val="0"/>
                        </a:spcAft>
                      </a:pPr>
                      <a:r>
                        <a:rPr lang="zh-CN" sz="1600" b="1" kern="100">
                          <a:effectLst/>
                        </a:rPr>
                        <a:t>董思诚</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b="1" kern="100" dirty="0">
                          <a:effectLst/>
                        </a:rPr>
                        <a:t>4.4</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dirty="0">
                          <a:effectLst/>
                        </a:rPr>
                        <a:t>组织会议确认需求、发布阶段任务、甘特图</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dirty="0">
                          <a:effectLst/>
                        </a:rPr>
                        <a:t>通过与客户代表杨枨老师和用户代表沟通获得需求并且组织每次会议；获取组员负责人处修改意见并考虑下次会议内容</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10001"/>
                  </a:ext>
                </a:extLst>
              </a:tr>
              <a:tr h="0">
                <a:tc>
                  <a:txBody>
                    <a:bodyPr/>
                    <a:lstStyle/>
                    <a:p>
                      <a:pPr algn="ctr">
                        <a:spcAft>
                          <a:spcPts val="0"/>
                        </a:spcAft>
                      </a:pPr>
                      <a:r>
                        <a:rPr lang="zh-CN" sz="1600" b="1" kern="100">
                          <a:effectLst/>
                        </a:rPr>
                        <a:t>李磊</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b="1" kern="100">
                          <a:effectLst/>
                        </a:rPr>
                        <a:t>4.5</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dirty="0">
                          <a:effectLst/>
                        </a:rPr>
                        <a:t>文档管理、前端设计</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a:effectLst/>
                        </a:rPr>
                        <a:t>通过各个组员编写的文档进行统一地格式字体并且制作文档的封面和目录，编写相关文档、提出整改意见并交给组长整理；</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10002"/>
                  </a:ext>
                </a:extLst>
              </a:tr>
              <a:tr h="645929">
                <a:tc>
                  <a:txBody>
                    <a:bodyPr/>
                    <a:lstStyle/>
                    <a:p>
                      <a:pPr algn="ctr">
                        <a:spcAft>
                          <a:spcPts val="0"/>
                        </a:spcAft>
                      </a:pPr>
                      <a:r>
                        <a:rPr lang="zh-CN" sz="1600" b="1" kern="100">
                          <a:effectLst/>
                        </a:rPr>
                        <a:t>陈安</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b="1" kern="100" dirty="0">
                          <a:effectLst/>
                        </a:rPr>
                        <a:t>4.2</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b="1" kern="100" dirty="0">
                          <a:effectLst/>
                        </a:rPr>
                        <a:t>PPT</a:t>
                      </a:r>
                      <a:r>
                        <a:rPr lang="zh-CN" sz="1600" b="1" kern="100" dirty="0">
                          <a:effectLst/>
                        </a:rPr>
                        <a:t>管理讲解、后端设计</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dirty="0">
                          <a:effectLst/>
                        </a:rPr>
                        <a:t>根据拟定好的文档制作</a:t>
                      </a:r>
                      <a:r>
                        <a:rPr lang="en-US" sz="1600" b="1" kern="100" dirty="0">
                          <a:effectLst/>
                        </a:rPr>
                        <a:t>PPT</a:t>
                      </a:r>
                      <a:r>
                        <a:rPr lang="zh-CN" sz="1600" b="1" kern="100" dirty="0">
                          <a:effectLst/>
                        </a:rPr>
                        <a:t>，做好基本截图并整合评估</a:t>
                      </a:r>
                      <a:r>
                        <a:rPr lang="en-US" sz="1600" b="1" kern="100" dirty="0">
                          <a:effectLst/>
                        </a:rPr>
                        <a:t>PPT</a:t>
                      </a:r>
                      <a:r>
                        <a:rPr lang="zh-CN" sz="1600" b="1" kern="100" dirty="0">
                          <a:effectLst/>
                        </a:rPr>
                        <a:t>质量交由全组审核；</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2245935138"/>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OBS</a:t>
            </a:r>
            <a:r>
              <a:rPr lang="zh-CN" altLang="en-US" spc="300" dirty="0">
                <a:solidFill>
                  <a:sysClr val="window" lastClr="FFFFFF"/>
                </a:solidFill>
                <a:uFillTx/>
                <a:latin typeface="微软雅黑" panose="020B0503020204020204" charset="-122"/>
                <a:ea typeface="微软雅黑" panose="020B0503020204020204" charset="-122"/>
              </a:rPr>
              <a:t>图</a:t>
            </a:r>
            <a:endParaRPr lang="zh-CN" altLang="en-US" dirty="0">
              <a:solidFill>
                <a:schemeClr val="bg1"/>
              </a:solidFill>
              <a:sym typeface="+mn-ea"/>
            </a:endParaRPr>
          </a:p>
        </p:txBody>
      </p:sp>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67" y="483346"/>
            <a:ext cx="9144000" cy="6080489"/>
          </a:xfrm>
          <a:prstGeom prst="rect">
            <a:avLst/>
          </a:prstGeom>
        </p:spPr>
      </p:pic>
    </p:spTree>
    <p:custDataLst>
      <p:tags r:id="rId1"/>
    </p:custDataLst>
    <p:extLst>
      <p:ext uri="{BB962C8B-B14F-4D97-AF65-F5344CB8AC3E}">
        <p14:creationId xmlns:p14="http://schemas.microsoft.com/office/powerpoint/2010/main" val="4293863654"/>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WBS</a:t>
            </a:r>
            <a:r>
              <a:rPr lang="zh-CN" altLang="en-US" spc="300" dirty="0">
                <a:solidFill>
                  <a:sysClr val="window" lastClr="FFFFFF"/>
                </a:solidFill>
                <a:uFillTx/>
                <a:latin typeface="微软雅黑" panose="020B0503020204020204" charset="-122"/>
                <a:ea typeface="微软雅黑" panose="020B0503020204020204" charset="-122"/>
              </a:rPr>
              <a:t>图</a:t>
            </a:r>
            <a:endParaRPr lang="zh-CN" altLang="en-US" dirty="0">
              <a:solidFill>
                <a:schemeClr val="bg1"/>
              </a:solidFill>
              <a:sym typeface="+mn-ea"/>
            </a:endParaRPr>
          </a:p>
        </p:txBody>
      </p:sp>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0668" y="34290"/>
            <a:ext cx="6622663" cy="6860147"/>
          </a:xfrm>
          <a:prstGeom prst="rect">
            <a:avLst/>
          </a:prstGeom>
        </p:spPr>
      </p:pic>
    </p:spTree>
    <p:custDataLst>
      <p:tags r:id="rId1"/>
    </p:custDataLst>
    <p:extLst>
      <p:ext uri="{BB962C8B-B14F-4D97-AF65-F5344CB8AC3E}">
        <p14:creationId xmlns:p14="http://schemas.microsoft.com/office/powerpoint/2010/main" val="2773838306"/>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WBS</a:t>
            </a:r>
            <a:r>
              <a:rPr lang="zh-CN" altLang="en-US" spc="300" dirty="0">
                <a:solidFill>
                  <a:sysClr val="window" lastClr="FFFFFF"/>
                </a:solidFill>
                <a:uFillTx/>
                <a:latin typeface="微软雅黑" panose="020B0503020204020204" charset="-122"/>
                <a:ea typeface="微软雅黑" panose="020B0503020204020204" charset="-122"/>
              </a:rPr>
              <a:t>图</a:t>
            </a:r>
            <a:endParaRPr lang="zh-CN" altLang="en-US" dirty="0">
              <a:solidFill>
                <a:schemeClr val="bg1"/>
              </a:solidFill>
              <a:sym typeface="+mn-ea"/>
            </a:endParaRPr>
          </a:p>
        </p:txBody>
      </p:sp>
      <p:pic>
        <p:nvPicPr>
          <p:cNvPr id="5" name="图片 4"/>
          <p:cNvPicPr>
            <a:picLocks noChangeAspect="1"/>
          </p:cNvPicPr>
          <p:nvPr/>
        </p:nvPicPr>
        <p:blipFill rotWithShape="1">
          <a:blip r:embed="rId5">
            <a:extLst>
              <a:ext uri="{28A0092B-C50C-407E-A947-70E740481C1C}">
                <a14:useLocalDpi xmlns:a14="http://schemas.microsoft.com/office/drawing/2010/main" val="0"/>
              </a:ext>
            </a:extLst>
          </a:blip>
          <a:srcRect r="45666" b="55232"/>
          <a:stretch/>
        </p:blipFill>
        <p:spPr>
          <a:xfrm>
            <a:off x="827584" y="496650"/>
            <a:ext cx="6984776" cy="5961379"/>
          </a:xfrm>
          <a:prstGeom prst="rect">
            <a:avLst/>
          </a:prstGeom>
        </p:spPr>
      </p:pic>
    </p:spTree>
    <p:custDataLst>
      <p:tags r:id="rId1"/>
    </p:custDataLst>
    <p:extLst>
      <p:ext uri="{BB962C8B-B14F-4D97-AF65-F5344CB8AC3E}">
        <p14:creationId xmlns:p14="http://schemas.microsoft.com/office/powerpoint/2010/main" val="4146524752"/>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WBS</a:t>
            </a:r>
            <a:r>
              <a:rPr lang="zh-CN" altLang="en-US" spc="300" dirty="0">
                <a:solidFill>
                  <a:sysClr val="window" lastClr="FFFFFF"/>
                </a:solidFill>
                <a:uFillTx/>
                <a:latin typeface="微软雅黑" panose="020B0503020204020204" charset="-122"/>
                <a:ea typeface="微软雅黑" panose="020B0503020204020204" charset="-122"/>
              </a:rPr>
              <a:t>图</a:t>
            </a:r>
            <a:endParaRPr lang="zh-CN" altLang="en-US" dirty="0">
              <a:solidFill>
                <a:schemeClr val="bg1"/>
              </a:solidFill>
              <a:sym typeface="+mn-ea"/>
            </a:endParaRPr>
          </a:p>
        </p:txBody>
      </p:sp>
      <p:pic>
        <p:nvPicPr>
          <p:cNvPr id="6" name="图片 5"/>
          <p:cNvPicPr>
            <a:picLocks noChangeAspect="1"/>
          </p:cNvPicPr>
          <p:nvPr/>
        </p:nvPicPr>
        <p:blipFill rotWithShape="1">
          <a:blip r:embed="rId5">
            <a:extLst>
              <a:ext uri="{28A0092B-C50C-407E-A947-70E740481C1C}">
                <a14:useLocalDpi xmlns:a14="http://schemas.microsoft.com/office/drawing/2010/main" val="0"/>
              </a:ext>
            </a:extLst>
          </a:blip>
          <a:srcRect l="41286" b="43686"/>
          <a:stretch/>
        </p:blipFill>
        <p:spPr>
          <a:xfrm>
            <a:off x="1907704" y="34290"/>
            <a:ext cx="6768752" cy="6724823"/>
          </a:xfrm>
          <a:prstGeom prst="rect">
            <a:avLst/>
          </a:prstGeom>
        </p:spPr>
      </p:pic>
    </p:spTree>
    <p:custDataLst>
      <p:tags r:id="rId1"/>
    </p:custDataLst>
    <p:extLst>
      <p:ext uri="{BB962C8B-B14F-4D97-AF65-F5344CB8AC3E}">
        <p14:creationId xmlns:p14="http://schemas.microsoft.com/office/powerpoint/2010/main" val="1012952194"/>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WBS</a:t>
            </a:r>
            <a:r>
              <a:rPr lang="zh-CN" altLang="en-US" spc="300" dirty="0">
                <a:solidFill>
                  <a:sysClr val="window" lastClr="FFFFFF"/>
                </a:solidFill>
                <a:uFillTx/>
                <a:latin typeface="微软雅黑" panose="020B0503020204020204" charset="-122"/>
                <a:ea typeface="微软雅黑" panose="020B0503020204020204" charset="-122"/>
              </a:rPr>
              <a:t>图</a:t>
            </a:r>
            <a:endParaRPr lang="zh-CN" altLang="en-US" dirty="0">
              <a:solidFill>
                <a:schemeClr val="bg1"/>
              </a:solidFill>
              <a:sym typeface="+mn-ea"/>
            </a:endParaRPr>
          </a:p>
        </p:txBody>
      </p:sp>
      <p:pic>
        <p:nvPicPr>
          <p:cNvPr id="5" name="图片 4"/>
          <p:cNvPicPr>
            <a:picLocks noChangeAspect="1"/>
          </p:cNvPicPr>
          <p:nvPr/>
        </p:nvPicPr>
        <p:blipFill rotWithShape="1">
          <a:blip r:embed="rId5">
            <a:extLst>
              <a:ext uri="{28A0092B-C50C-407E-A947-70E740481C1C}">
                <a14:useLocalDpi xmlns:a14="http://schemas.microsoft.com/office/drawing/2010/main" val="0"/>
              </a:ext>
            </a:extLst>
          </a:blip>
          <a:srcRect t="40569"/>
          <a:stretch/>
        </p:blipFill>
        <p:spPr>
          <a:xfrm>
            <a:off x="154306" y="1302652"/>
            <a:ext cx="9006493" cy="5544616"/>
          </a:xfrm>
          <a:prstGeom prst="rect">
            <a:avLst/>
          </a:prstGeom>
        </p:spPr>
      </p:pic>
    </p:spTree>
    <p:custDataLst>
      <p:tags r:id="rId1"/>
    </p:custDataLst>
    <p:extLst>
      <p:ext uri="{BB962C8B-B14F-4D97-AF65-F5344CB8AC3E}">
        <p14:creationId xmlns:p14="http://schemas.microsoft.com/office/powerpoint/2010/main" val="2028131305"/>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2"/>
            </p:custDataLst>
          </p:nvPr>
        </p:nvSpPr>
        <p:spPr>
          <a:xfrm>
            <a:off x="3333750" y="1888733"/>
            <a:ext cx="2143125" cy="1985159"/>
          </a:xfrm>
          <a:prstGeom prst="rect">
            <a:avLst/>
          </a:prstGeom>
          <a:noFill/>
        </p:spPr>
        <p:txBody>
          <a:bodyPr wrap="square" lIns="67500" tIns="35100" rIns="67500" bIns="35100" rtlCol="0" anchor="ctr">
            <a:normAutofit fontScale="77500" lnSpcReduction="20000"/>
          </a:bodyPr>
          <a:lstStyle>
            <a:defPPr>
              <a:defRPr lang="zh-CN"/>
            </a:defPPr>
            <a:lvl1pPr algn="ctr">
              <a:defRPr sz="16600">
                <a:solidFill>
                  <a:schemeClr val="bg1"/>
                </a:solidFill>
                <a:cs typeface="Arial" panose="020B0604020202020204" pitchFamily="34" charset="0"/>
              </a:defRPr>
            </a:lvl1pPr>
          </a:lstStyle>
          <a:p>
            <a:r>
              <a:rPr lang="zh-CN" altLang="en-US" sz="9600" dirty="0"/>
              <a:t>目录</a:t>
            </a:r>
          </a:p>
        </p:txBody>
      </p:sp>
    </p:spTree>
    <p:custDataLst>
      <p:tags r:id="rId1"/>
    </p:custData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4.</a:t>
            </a:r>
            <a:r>
              <a:rPr lang="zh-CN" altLang="en-US" spc="300" dirty="0">
                <a:solidFill>
                  <a:sysClr val="window" lastClr="FFFFFF"/>
                </a:solidFill>
              </a:rPr>
              <a:t>甘特图</a:t>
            </a:r>
            <a:endParaRPr lang="zh-CN" altLang="en-US" dirty="0">
              <a:solidFill>
                <a:schemeClr val="bg1"/>
              </a:solidFill>
              <a:sym typeface="+mn-ea"/>
            </a:endParaRPr>
          </a:p>
        </p:txBody>
      </p:sp>
      <p:pic>
        <p:nvPicPr>
          <p:cNvPr id="3" name="图片 2"/>
          <p:cNvPicPr>
            <a:picLocks noChangeAspect="1"/>
          </p:cNvPicPr>
          <p:nvPr/>
        </p:nvPicPr>
        <p:blipFill rotWithShape="1">
          <a:blip r:embed="rId5"/>
          <a:srcRect t="16912" r="46063"/>
          <a:stretch/>
        </p:blipFill>
        <p:spPr>
          <a:xfrm>
            <a:off x="1187624" y="1351411"/>
            <a:ext cx="6372200" cy="5373274"/>
          </a:xfrm>
          <a:prstGeom prst="rect">
            <a:avLst/>
          </a:prstGeom>
        </p:spPr>
      </p:pic>
      <p:pic>
        <p:nvPicPr>
          <p:cNvPr id="5" name="图片 4"/>
          <p:cNvPicPr>
            <a:picLocks noChangeAspect="1"/>
          </p:cNvPicPr>
          <p:nvPr/>
        </p:nvPicPr>
        <p:blipFill rotWithShape="1">
          <a:blip r:embed="rId6"/>
          <a:srcRect l="10625" t="18350" r="22438"/>
          <a:stretch/>
        </p:blipFill>
        <p:spPr>
          <a:xfrm>
            <a:off x="553924" y="1351411"/>
            <a:ext cx="8169686" cy="5455022"/>
          </a:xfrm>
          <a:prstGeom prst="rect">
            <a:avLst/>
          </a:prstGeom>
        </p:spPr>
      </p:pic>
    </p:spTree>
    <p:custDataLst>
      <p:tags r:id="rId1"/>
    </p:custDataLst>
    <p:extLst>
      <p:ext uri="{BB962C8B-B14F-4D97-AF65-F5344CB8AC3E}">
        <p14:creationId xmlns:p14="http://schemas.microsoft.com/office/powerpoint/2010/main" val="219149622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5.</a:t>
            </a:r>
            <a:r>
              <a:rPr lang="zh-CN" altLang="en-US" spc="300" dirty="0">
                <a:solidFill>
                  <a:sysClr val="window" lastClr="FFFFFF"/>
                </a:solidFill>
                <a:uFillTx/>
                <a:latin typeface="微软雅黑" panose="020B0503020204020204" charset="-122"/>
                <a:ea typeface="微软雅黑" panose="020B0503020204020204" charset="-122"/>
              </a:rPr>
              <a:t>配置管理</a:t>
            </a:r>
            <a:endParaRPr lang="zh-CN" altLang="en-US" dirty="0">
              <a:solidFill>
                <a:schemeClr val="bg1"/>
              </a:solidFill>
              <a:sym typeface="+mn-ea"/>
            </a:endParaRPr>
          </a:p>
        </p:txBody>
      </p:sp>
      <p:pic>
        <p:nvPicPr>
          <p:cNvPr id="3" name="图片 2"/>
          <p:cNvPicPr>
            <a:picLocks noChangeAspect="1"/>
          </p:cNvPicPr>
          <p:nvPr/>
        </p:nvPicPr>
        <p:blipFill>
          <a:blip r:embed="rId5"/>
          <a:stretch>
            <a:fillRect/>
          </a:stretch>
        </p:blipFill>
        <p:spPr>
          <a:xfrm>
            <a:off x="573840" y="1425080"/>
            <a:ext cx="7996319" cy="5518771"/>
          </a:xfrm>
          <a:prstGeom prst="rect">
            <a:avLst/>
          </a:prstGeom>
        </p:spPr>
      </p:pic>
      <p:pic>
        <p:nvPicPr>
          <p:cNvPr id="6" name="图片 5"/>
          <p:cNvPicPr>
            <a:picLocks noChangeAspect="1"/>
          </p:cNvPicPr>
          <p:nvPr/>
        </p:nvPicPr>
        <p:blipFill rotWithShape="1">
          <a:blip r:embed="rId6"/>
          <a:srcRect t="16912" r="32675"/>
          <a:stretch/>
        </p:blipFill>
        <p:spPr>
          <a:xfrm>
            <a:off x="1259632" y="1813771"/>
            <a:ext cx="7136009" cy="4820816"/>
          </a:xfrm>
          <a:prstGeom prst="rect">
            <a:avLst/>
          </a:prstGeom>
        </p:spPr>
      </p:pic>
    </p:spTree>
    <p:custDataLst>
      <p:tags r:id="rId1"/>
    </p:custDataLst>
    <p:extLst>
      <p:ext uri="{BB962C8B-B14F-4D97-AF65-F5344CB8AC3E}">
        <p14:creationId xmlns:p14="http://schemas.microsoft.com/office/powerpoint/2010/main" val="98981996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rPr>
              <a:t>6</a:t>
            </a:r>
            <a:r>
              <a:rPr lang="en-US" altLang="zh-CN" spc="300" dirty="0">
                <a:solidFill>
                  <a:sysClr val="window" lastClr="FFFFFF"/>
                </a:solidFill>
                <a:uFillTx/>
                <a:latin typeface="微软雅黑" panose="020B0503020204020204" charset="-122"/>
                <a:ea typeface="微软雅黑" panose="020B0503020204020204" charset="-122"/>
              </a:rPr>
              <a:t>.</a:t>
            </a:r>
            <a:r>
              <a:rPr lang="zh-CN" altLang="en-US" spc="300" dirty="0">
                <a:solidFill>
                  <a:sysClr val="window" lastClr="FFFFFF"/>
                </a:solidFill>
              </a:rPr>
              <a:t>会议记录</a:t>
            </a:r>
            <a:endParaRPr lang="zh-CN" altLang="en-US" dirty="0">
              <a:solidFill>
                <a:schemeClr val="bg1"/>
              </a:solidFill>
              <a:sym typeface="+mn-ea"/>
            </a:endParaRPr>
          </a:p>
        </p:txBody>
      </p:sp>
      <p:pic>
        <p:nvPicPr>
          <p:cNvPr id="6" name="图片 5"/>
          <p:cNvPicPr>
            <a:picLocks noChangeAspect="1"/>
          </p:cNvPicPr>
          <p:nvPr/>
        </p:nvPicPr>
        <p:blipFill rotWithShape="1">
          <a:blip r:embed="rId6"/>
          <a:srcRect l="31100" t="15473" r="31100"/>
          <a:stretch/>
        </p:blipFill>
        <p:spPr>
          <a:xfrm>
            <a:off x="5148064" y="2348880"/>
            <a:ext cx="3456384" cy="4230886"/>
          </a:xfrm>
          <a:prstGeom prst="rect">
            <a:avLst/>
          </a:prstGeom>
        </p:spPr>
      </p:pic>
      <p:sp>
        <p:nvSpPr>
          <p:cNvPr id="7" name="文本框 6"/>
          <p:cNvSpPr txBox="1"/>
          <p:nvPr>
            <p:custDataLst>
              <p:tags r:id="rId4"/>
            </p:custDataLst>
          </p:nvPr>
        </p:nvSpPr>
        <p:spPr>
          <a:xfrm>
            <a:off x="323528" y="1458295"/>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这是我们小组的会议记录的截图</a:t>
            </a:r>
            <a:endParaRPr lang="zh-CN" altLang="en-US" sz="1100" dirty="0">
              <a:uFillTx/>
            </a:endParaRPr>
          </a:p>
        </p:txBody>
      </p:sp>
      <p:pic>
        <p:nvPicPr>
          <p:cNvPr id="8" name="图片 7"/>
          <p:cNvPicPr>
            <a:picLocks noChangeAspect="1"/>
          </p:cNvPicPr>
          <p:nvPr/>
        </p:nvPicPr>
        <p:blipFill rotWithShape="1">
          <a:blip r:embed="rId7"/>
          <a:srcRect l="28738" t="16912" r="29525"/>
          <a:stretch/>
        </p:blipFill>
        <p:spPr>
          <a:xfrm>
            <a:off x="1115616" y="2420888"/>
            <a:ext cx="3816424" cy="4158878"/>
          </a:xfrm>
          <a:prstGeom prst="rect">
            <a:avLst/>
          </a:prstGeom>
        </p:spPr>
      </p:pic>
    </p:spTree>
    <p:custDataLst>
      <p:tags r:id="rId1"/>
    </p:custDataLst>
    <p:extLst>
      <p:ext uri="{BB962C8B-B14F-4D97-AF65-F5344CB8AC3E}">
        <p14:creationId xmlns:p14="http://schemas.microsoft.com/office/powerpoint/2010/main" val="591680253"/>
      </p:ext>
    </p:extLst>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rPr>
              <a:t>7</a:t>
            </a:r>
            <a:r>
              <a:rPr lang="en-US" altLang="zh-CN" spc="300" dirty="0">
                <a:solidFill>
                  <a:sysClr val="window" lastClr="FFFFFF"/>
                </a:solidFill>
                <a:uFillTx/>
                <a:latin typeface="微软雅黑" panose="020B0503020204020204" charset="-122"/>
                <a:ea typeface="微软雅黑" panose="020B0503020204020204" charset="-122"/>
              </a:rPr>
              <a:t>.</a:t>
            </a:r>
            <a:r>
              <a:rPr lang="zh-CN" altLang="en-US" spc="300" dirty="0">
                <a:solidFill>
                  <a:sysClr val="window" lastClr="FFFFFF"/>
                </a:solidFill>
              </a:rPr>
              <a:t>预算</a:t>
            </a:r>
            <a:endParaRPr lang="zh-CN" altLang="en-US" dirty="0">
              <a:solidFill>
                <a:schemeClr val="bg1"/>
              </a:solidFill>
              <a:sym typeface="+mn-ea"/>
            </a:endParaRPr>
          </a:p>
        </p:txBody>
      </p:sp>
      <p:sp>
        <p:nvSpPr>
          <p:cNvPr id="5" name="文本框 4"/>
          <p:cNvSpPr txBox="1"/>
          <p:nvPr>
            <p:custDataLst>
              <p:tags r:id="rId4"/>
            </p:custDataLst>
          </p:nvPr>
        </p:nvSpPr>
        <p:spPr>
          <a:xfrm>
            <a:off x="251520" y="1640026"/>
            <a:ext cx="5328592"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关于预算方面，目前来说这是我们需要花费金额的地</a:t>
            </a:r>
            <a:r>
              <a:rPr lang="zh-CN" altLang="en-US" sz="2000" b="1" dirty="0" smtClean="0">
                <a:latin typeface="+mn-ea"/>
              </a:rPr>
              <a:t>方</a:t>
            </a:r>
            <a:r>
              <a:rPr lang="en-US" altLang="zh-CN" sz="2000" b="1" dirty="0" smtClean="0">
                <a:latin typeface="+mn-ea"/>
              </a:rPr>
              <a:t>[5][6]</a:t>
            </a:r>
            <a:endParaRPr lang="zh-CN" altLang="en-US" sz="1100" dirty="0">
              <a:uFillTx/>
            </a:endParaRPr>
          </a:p>
        </p:txBody>
      </p:sp>
      <p:pic>
        <p:nvPicPr>
          <p:cNvPr id="8" name="图片 7"/>
          <p:cNvPicPr>
            <a:picLocks noChangeAspect="1"/>
          </p:cNvPicPr>
          <p:nvPr/>
        </p:nvPicPr>
        <p:blipFill rotWithShape="1">
          <a:blip r:embed="rId6"/>
          <a:srcRect l="18409" t="19622" r="35130"/>
          <a:stretch/>
        </p:blipFill>
        <p:spPr>
          <a:xfrm>
            <a:off x="4211960" y="2132856"/>
            <a:ext cx="4656717" cy="4409850"/>
          </a:xfrm>
          <a:prstGeom prst="rect">
            <a:avLst/>
          </a:prstGeom>
        </p:spPr>
      </p:pic>
      <p:pic>
        <p:nvPicPr>
          <p:cNvPr id="9" name="图片 8"/>
          <p:cNvPicPr>
            <a:picLocks noChangeAspect="1"/>
          </p:cNvPicPr>
          <p:nvPr/>
        </p:nvPicPr>
        <p:blipFill rotWithShape="1">
          <a:blip r:embed="rId7"/>
          <a:srcRect l="18500" t="11157" r="19288" b="48562"/>
          <a:stretch/>
        </p:blipFill>
        <p:spPr>
          <a:xfrm>
            <a:off x="539552" y="3154971"/>
            <a:ext cx="6674428" cy="2365620"/>
          </a:xfrm>
          <a:prstGeom prst="rect">
            <a:avLst/>
          </a:prstGeom>
        </p:spPr>
      </p:pic>
    </p:spTree>
    <p:custDataLst>
      <p:tags r:id="rId1"/>
    </p:custDataLst>
    <p:extLst>
      <p:ext uri="{BB962C8B-B14F-4D97-AF65-F5344CB8AC3E}">
        <p14:creationId xmlns:p14="http://schemas.microsoft.com/office/powerpoint/2010/main" val="325357686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rPr>
              <a:t>7</a:t>
            </a:r>
            <a:r>
              <a:rPr lang="en-US" altLang="zh-CN" spc="300" dirty="0">
                <a:solidFill>
                  <a:sysClr val="window" lastClr="FFFFFF"/>
                </a:solidFill>
                <a:uFillTx/>
                <a:latin typeface="微软雅黑" panose="020B0503020204020204" charset="-122"/>
                <a:ea typeface="微软雅黑" panose="020B0503020204020204" charset="-122"/>
              </a:rPr>
              <a:t>.</a:t>
            </a:r>
            <a:r>
              <a:rPr lang="zh-CN" altLang="en-US" spc="300" dirty="0">
                <a:solidFill>
                  <a:sysClr val="window" lastClr="FFFFFF"/>
                </a:solidFill>
              </a:rPr>
              <a:t>预算</a:t>
            </a:r>
            <a:endParaRPr lang="zh-CN" altLang="en-US" dirty="0">
              <a:solidFill>
                <a:schemeClr val="bg1"/>
              </a:solidFill>
              <a:sym typeface="+mn-ea"/>
            </a:endParaRPr>
          </a:p>
        </p:txBody>
      </p:sp>
      <p:graphicFrame>
        <p:nvGraphicFramePr>
          <p:cNvPr id="3" name="表格 2"/>
          <p:cNvGraphicFramePr>
            <a:graphicFrameLocks noGrp="1"/>
          </p:cNvGraphicFramePr>
          <p:nvPr>
            <p:extLst>
              <p:ext uri="{D42A27DB-BD31-4B8C-83A1-F6EECF244321}">
                <p14:modId xmlns:p14="http://schemas.microsoft.com/office/powerpoint/2010/main" val="3337660471"/>
              </p:ext>
            </p:extLst>
          </p:nvPr>
        </p:nvGraphicFramePr>
        <p:xfrm>
          <a:off x="755576" y="1963678"/>
          <a:ext cx="7101936" cy="3481538"/>
        </p:xfrm>
        <a:graphic>
          <a:graphicData uri="http://schemas.openxmlformats.org/drawingml/2006/table">
            <a:tbl>
              <a:tblPr firstRow="1" bandRow="1">
                <a:tableStyleId>{5C22544A-7EE6-4342-B048-85BDC9FD1C3A}</a:tableStyleId>
              </a:tblPr>
              <a:tblGrid>
                <a:gridCol w="2367312">
                  <a:extLst>
                    <a:ext uri="{9D8B030D-6E8A-4147-A177-3AD203B41FA5}">
                      <a16:colId xmlns="" xmlns:a16="http://schemas.microsoft.com/office/drawing/2014/main" val="20000"/>
                    </a:ext>
                  </a:extLst>
                </a:gridCol>
                <a:gridCol w="2367312">
                  <a:extLst>
                    <a:ext uri="{9D8B030D-6E8A-4147-A177-3AD203B41FA5}">
                      <a16:colId xmlns="" xmlns:a16="http://schemas.microsoft.com/office/drawing/2014/main" val="20001"/>
                    </a:ext>
                  </a:extLst>
                </a:gridCol>
                <a:gridCol w="2367312">
                  <a:extLst>
                    <a:ext uri="{9D8B030D-6E8A-4147-A177-3AD203B41FA5}">
                      <a16:colId xmlns="" xmlns:a16="http://schemas.microsoft.com/office/drawing/2014/main" val="20002"/>
                    </a:ext>
                  </a:extLst>
                </a:gridCol>
              </a:tblGrid>
              <a:tr h="480466">
                <a:tc>
                  <a:txBody>
                    <a:bodyPr/>
                    <a:lstStyle/>
                    <a:p>
                      <a:r>
                        <a:rPr lang="zh-CN" altLang="en-US" sz="2400" dirty="0">
                          <a:solidFill>
                            <a:schemeClr val="tx1"/>
                          </a:solidFill>
                        </a:rPr>
                        <a:t>预算条目</a:t>
                      </a:r>
                    </a:p>
                  </a:txBody>
                  <a:tcPr/>
                </a:tc>
                <a:tc>
                  <a:txBody>
                    <a:bodyPr/>
                    <a:lstStyle/>
                    <a:p>
                      <a:r>
                        <a:rPr lang="zh-CN" altLang="en-US" sz="2400" dirty="0" smtClean="0">
                          <a:solidFill>
                            <a:schemeClr val="tx1"/>
                          </a:solidFill>
                        </a:rPr>
                        <a:t>单价</a:t>
                      </a:r>
                      <a:endParaRPr lang="zh-CN" altLang="en-US" sz="2400" dirty="0">
                        <a:solidFill>
                          <a:schemeClr val="tx1"/>
                        </a:solidFill>
                      </a:endParaRPr>
                    </a:p>
                  </a:txBody>
                  <a:tcPr/>
                </a:tc>
                <a:tc>
                  <a:txBody>
                    <a:bodyPr/>
                    <a:lstStyle/>
                    <a:p>
                      <a:endParaRPr lang="zh-CN" altLang="en-US" sz="2400" dirty="0">
                        <a:solidFill>
                          <a:schemeClr val="tx1"/>
                        </a:solidFill>
                      </a:endParaRPr>
                    </a:p>
                  </a:txBody>
                  <a:tcPr/>
                </a:tc>
                <a:extLst>
                  <a:ext uri="{0D108BD9-81ED-4DB2-BD59-A6C34878D82A}">
                    <a16:rowId xmlns="" xmlns:a16="http://schemas.microsoft.com/office/drawing/2014/main" val="10000"/>
                  </a:ext>
                </a:extLst>
              </a:tr>
              <a:tr h="480466">
                <a:tc>
                  <a:txBody>
                    <a:bodyPr/>
                    <a:lstStyle/>
                    <a:p>
                      <a:r>
                        <a:rPr lang="zh-CN" altLang="en-US" sz="2400" dirty="0"/>
                        <a:t>人员工资</a:t>
                      </a:r>
                    </a:p>
                  </a:txBody>
                  <a:tcPr/>
                </a:tc>
                <a:tc>
                  <a:txBody>
                    <a:bodyPr/>
                    <a:lstStyle/>
                    <a:p>
                      <a:r>
                        <a:rPr lang="zh-CN" altLang="en-US" sz="2400" dirty="0" smtClean="0"/>
                        <a:t>￥</a:t>
                      </a:r>
                      <a:r>
                        <a:rPr lang="en-US" altLang="zh-CN" sz="2400" dirty="0" smtClean="0"/>
                        <a:t>91.9/</a:t>
                      </a:r>
                      <a:r>
                        <a:rPr lang="zh-CN" altLang="en-US" sz="2400" dirty="0"/>
                        <a:t>人时</a:t>
                      </a:r>
                      <a:r>
                        <a:rPr lang="en-US" altLang="zh-CN" sz="2400" dirty="0"/>
                        <a:t>[4]</a:t>
                      </a:r>
                      <a:endParaRPr lang="zh-CN" altLang="en-US" sz="2400" dirty="0"/>
                    </a:p>
                  </a:txBody>
                  <a:tcPr/>
                </a:tc>
                <a:tc>
                  <a:txBody>
                    <a:bodyPr/>
                    <a:lstStyle/>
                    <a:p>
                      <a:r>
                        <a:rPr lang="zh-CN" altLang="en-US" sz="2400" dirty="0"/>
                        <a:t>约</a:t>
                      </a:r>
                      <a:r>
                        <a:rPr lang="zh-CN" altLang="en-US" sz="2400" dirty="0" smtClean="0"/>
                        <a:t>￥</a:t>
                      </a:r>
                      <a:r>
                        <a:rPr lang="en-US" altLang="zh-CN" sz="2400" dirty="0" smtClean="0"/>
                        <a:t>830/</a:t>
                      </a:r>
                      <a:r>
                        <a:rPr lang="zh-CN" altLang="en-US" sz="2400" dirty="0"/>
                        <a:t>天</a:t>
                      </a:r>
                    </a:p>
                  </a:txBody>
                  <a:tcPr/>
                </a:tc>
                <a:extLst>
                  <a:ext uri="{0D108BD9-81ED-4DB2-BD59-A6C34878D82A}">
                    <a16:rowId xmlns="" xmlns:a16="http://schemas.microsoft.com/office/drawing/2014/main" val="10001"/>
                  </a:ext>
                </a:extLst>
              </a:tr>
              <a:tr h="480466">
                <a:tc>
                  <a:txBody>
                    <a:bodyPr/>
                    <a:lstStyle/>
                    <a:p>
                      <a:r>
                        <a:rPr lang="zh-CN" altLang="en-US" sz="2400" dirty="0"/>
                        <a:t>团建费用</a:t>
                      </a:r>
                    </a:p>
                  </a:txBody>
                  <a:tcPr/>
                </a:tc>
                <a:tc>
                  <a:txBody>
                    <a:bodyPr/>
                    <a:lstStyle/>
                    <a:p>
                      <a:r>
                        <a:rPr lang="zh-CN" altLang="en-US" sz="2400" dirty="0"/>
                        <a:t>￥</a:t>
                      </a:r>
                      <a:r>
                        <a:rPr lang="en-US" altLang="zh-CN" sz="2400" dirty="0"/>
                        <a:t>100</a:t>
                      </a:r>
                      <a:endParaRPr lang="zh-CN" altLang="en-US" sz="2400" dirty="0"/>
                    </a:p>
                  </a:txBody>
                  <a:tcPr/>
                </a:tc>
                <a:tc>
                  <a:txBody>
                    <a:bodyPr/>
                    <a:lstStyle/>
                    <a:p>
                      <a:endParaRPr lang="zh-CN" altLang="en-US" sz="2400" dirty="0"/>
                    </a:p>
                  </a:txBody>
                  <a:tcPr/>
                </a:tc>
                <a:extLst>
                  <a:ext uri="{0D108BD9-81ED-4DB2-BD59-A6C34878D82A}">
                    <a16:rowId xmlns="" xmlns:a16="http://schemas.microsoft.com/office/drawing/2014/main" val="10002"/>
                  </a:ext>
                </a:extLst>
              </a:tr>
              <a:tr h="480466">
                <a:tc>
                  <a:txBody>
                    <a:bodyPr/>
                    <a:lstStyle/>
                    <a:p>
                      <a:r>
                        <a:rPr lang="zh-CN" altLang="en-US" sz="2400" dirty="0" smtClean="0"/>
                        <a:t>开发工</a:t>
                      </a:r>
                      <a:r>
                        <a:rPr lang="zh-CN" altLang="en-US" sz="2400" dirty="0"/>
                        <a:t>具支出</a:t>
                      </a:r>
                    </a:p>
                  </a:txBody>
                  <a:tcPr/>
                </a:tc>
                <a:tc>
                  <a:txBody>
                    <a:bodyPr/>
                    <a:lstStyle/>
                    <a:p>
                      <a:r>
                        <a:rPr lang="zh-CN" altLang="en-US" sz="2400" dirty="0" smtClean="0"/>
                        <a:t>￥</a:t>
                      </a:r>
                      <a:r>
                        <a:rPr lang="en-US" altLang="zh-CN" sz="2400" dirty="0" smtClean="0"/>
                        <a:t>0</a:t>
                      </a:r>
                      <a:endParaRPr lang="zh-CN" altLang="en-US" sz="2400" dirty="0"/>
                    </a:p>
                  </a:txBody>
                  <a:tcPr/>
                </a:tc>
                <a:tc>
                  <a:txBody>
                    <a:bodyPr/>
                    <a:lstStyle/>
                    <a:p>
                      <a:endParaRPr lang="zh-CN" altLang="en-US" sz="2400" dirty="0"/>
                    </a:p>
                  </a:txBody>
                  <a:tcPr/>
                </a:tc>
                <a:extLst>
                  <a:ext uri="{0D108BD9-81ED-4DB2-BD59-A6C34878D82A}">
                    <a16:rowId xmlns="" xmlns:a16="http://schemas.microsoft.com/office/drawing/2014/main" val="10003"/>
                  </a:ext>
                </a:extLst>
              </a:tr>
              <a:tr h="736714">
                <a:tc>
                  <a:txBody>
                    <a:bodyPr/>
                    <a:lstStyle/>
                    <a:p>
                      <a:r>
                        <a:rPr lang="zh-CN" altLang="en-US" sz="2400" dirty="0" smtClean="0"/>
                        <a:t>阿里云服务器租用</a:t>
                      </a:r>
                      <a:endParaRPr lang="zh-CN" altLang="en-US" sz="2400" dirty="0"/>
                    </a:p>
                  </a:txBody>
                  <a:tcPr/>
                </a:tc>
                <a:tc>
                  <a:txBody>
                    <a:bodyPr/>
                    <a:lstStyle/>
                    <a:p>
                      <a:r>
                        <a:rPr lang="zh-CN" altLang="en-US" dirty="0" smtClean="0"/>
                        <a:t>￥</a:t>
                      </a:r>
                      <a:r>
                        <a:rPr lang="en-US" altLang="zh-CN" dirty="0" smtClean="0"/>
                        <a:t>135/</a:t>
                      </a:r>
                      <a:r>
                        <a:rPr lang="zh-CN" altLang="en-US" dirty="0" smtClean="0"/>
                        <a:t>月</a:t>
                      </a:r>
                      <a:endParaRPr lang="zh-CN" altLang="en-US" dirty="0"/>
                    </a:p>
                  </a:txBody>
                  <a:tcPr/>
                </a:tc>
                <a:tc>
                  <a:txBody>
                    <a:bodyPr/>
                    <a:lstStyle/>
                    <a:p>
                      <a:endParaRPr lang="zh-CN" altLang="en-US" dirty="0"/>
                    </a:p>
                  </a:txBody>
                  <a:tcPr/>
                </a:tc>
                <a:extLst>
                  <a:ext uri="{0D108BD9-81ED-4DB2-BD59-A6C34878D82A}">
                    <a16:rowId xmlns="" xmlns:a16="http://schemas.microsoft.com/office/drawing/2014/main" val="10004"/>
                  </a:ext>
                </a:extLst>
              </a:tr>
              <a:tr h="736714">
                <a:tc>
                  <a:txBody>
                    <a:bodyPr/>
                    <a:lstStyle/>
                    <a:p>
                      <a:r>
                        <a:rPr lang="zh-CN" altLang="en-US" sz="2400" dirty="0" smtClean="0"/>
                        <a:t>域名注册</a:t>
                      </a:r>
                      <a:endParaRPr lang="zh-CN" altLang="en-US" sz="2400" dirty="0"/>
                    </a:p>
                  </a:txBody>
                  <a:tcPr/>
                </a:tc>
                <a:tc>
                  <a:txBody>
                    <a:bodyPr/>
                    <a:lstStyle/>
                    <a:p>
                      <a:r>
                        <a:rPr lang="zh-CN" altLang="en-US" dirty="0" smtClean="0"/>
                        <a:t>￥约</a:t>
                      </a:r>
                      <a:r>
                        <a:rPr lang="en-US" altLang="zh-CN" dirty="0" smtClean="0"/>
                        <a:t>25</a:t>
                      </a:r>
                      <a:r>
                        <a:rPr lang="zh-CN" altLang="en-US" dirty="0" smtClean="0"/>
                        <a:t>元</a:t>
                      </a:r>
                      <a:r>
                        <a:rPr lang="en-US" altLang="zh-CN" dirty="0" smtClean="0"/>
                        <a:t>-50</a:t>
                      </a:r>
                      <a:r>
                        <a:rPr lang="zh-CN" altLang="en-US" dirty="0" smtClean="0"/>
                        <a:t>元</a:t>
                      </a:r>
                      <a:r>
                        <a:rPr lang="en-US" altLang="zh-CN" dirty="0" smtClean="0"/>
                        <a:t>/</a:t>
                      </a:r>
                      <a:r>
                        <a:rPr lang="zh-CN" altLang="en-US" dirty="0" smtClean="0"/>
                        <a:t>年</a:t>
                      </a:r>
                      <a:endParaRPr lang="zh-CN" altLang="en-US" dirty="0"/>
                    </a:p>
                  </a:txBody>
                  <a:tcPr/>
                </a:tc>
                <a:tc>
                  <a:txBody>
                    <a:bodyPr/>
                    <a:lstStyle/>
                    <a:p>
                      <a:endParaRPr lang="zh-CN" altLang="en-US" dirty="0"/>
                    </a:p>
                  </a:txBody>
                  <a:tcPr/>
                </a:tc>
              </a:tr>
            </a:tbl>
          </a:graphicData>
        </a:graphic>
      </p:graphicFrame>
      <p:sp>
        <p:nvSpPr>
          <p:cNvPr id="6" name="文本框 5"/>
          <p:cNvSpPr txBox="1"/>
          <p:nvPr>
            <p:custDataLst>
              <p:tags r:id="rId4"/>
            </p:custDataLst>
          </p:nvPr>
        </p:nvSpPr>
        <p:spPr>
          <a:xfrm>
            <a:off x="755576" y="5702007"/>
            <a:ext cx="720080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总计</a:t>
            </a:r>
            <a:r>
              <a:rPr lang="zh-CN" altLang="en-US" sz="2000" b="1" dirty="0" smtClean="0">
                <a:latin typeface="+mn-ea"/>
              </a:rPr>
              <a:t>为</a:t>
            </a:r>
            <a:r>
              <a:rPr lang="en-US" altLang="zh-CN" sz="2000" b="1" dirty="0" smtClean="0">
                <a:latin typeface="+mn-ea"/>
              </a:rPr>
              <a:t>830*4</a:t>
            </a:r>
            <a:r>
              <a:rPr lang="zh-CN" altLang="en-US" sz="2000" b="1" dirty="0" smtClean="0">
                <a:latin typeface="+mn-ea"/>
              </a:rPr>
              <a:t>个</a:t>
            </a:r>
            <a:r>
              <a:rPr lang="zh-CN" altLang="en-US" sz="2000" b="1" dirty="0">
                <a:latin typeface="+mn-ea"/>
              </a:rPr>
              <a:t>月</a:t>
            </a:r>
            <a:r>
              <a:rPr lang="en-US" altLang="zh-CN" sz="2000" b="1" dirty="0">
                <a:latin typeface="+mn-ea"/>
              </a:rPr>
              <a:t>*30</a:t>
            </a:r>
            <a:r>
              <a:rPr lang="zh-CN" altLang="en-US" sz="2000" b="1" dirty="0" smtClean="0">
                <a:latin typeface="+mn-ea"/>
              </a:rPr>
              <a:t>天</a:t>
            </a:r>
            <a:r>
              <a:rPr lang="en-US" altLang="zh-CN" sz="2000" b="1" dirty="0" smtClean="0">
                <a:latin typeface="+mn-ea"/>
              </a:rPr>
              <a:t>+135*4</a:t>
            </a:r>
            <a:r>
              <a:rPr lang="zh-CN" altLang="en-US" sz="2000" b="1" dirty="0" smtClean="0">
                <a:latin typeface="+mn-ea"/>
              </a:rPr>
              <a:t>个月</a:t>
            </a:r>
            <a:r>
              <a:rPr lang="en-US" altLang="zh-CN" sz="2000" b="1" dirty="0" smtClean="0">
                <a:latin typeface="+mn-ea"/>
              </a:rPr>
              <a:t>+100+30=100270</a:t>
            </a:r>
            <a:r>
              <a:rPr lang="zh-CN" altLang="en-US" sz="2000" b="1" dirty="0" smtClean="0">
                <a:latin typeface="+mn-ea"/>
              </a:rPr>
              <a:t>元</a:t>
            </a:r>
            <a:endParaRPr lang="zh-CN" altLang="en-US" sz="1100" dirty="0">
              <a:uFillTx/>
            </a:endParaRPr>
          </a:p>
        </p:txBody>
      </p:sp>
    </p:spTree>
    <p:custDataLst>
      <p:tags r:id="rId1"/>
    </p:custDataLst>
    <p:extLst>
      <p:ext uri="{BB962C8B-B14F-4D97-AF65-F5344CB8AC3E}">
        <p14:creationId xmlns:p14="http://schemas.microsoft.com/office/powerpoint/2010/main" val="599867446"/>
      </p:ext>
    </p:ext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49671" y="496397"/>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a:solidFill>
                  <a:sysClr val="window" lastClr="FFFFFF"/>
                </a:solidFill>
                <a:uFillTx/>
                <a:latin typeface="微软雅黑" panose="020B0503020204020204" charset="-122"/>
                <a:ea typeface="微软雅黑" panose="020B0503020204020204" charset="-122"/>
              </a:rPr>
              <a:t>8.</a:t>
            </a:r>
            <a:r>
              <a:rPr lang="zh-CN" altLang="en-US" spc="300" dirty="0">
                <a:solidFill>
                  <a:sysClr val="window" lastClr="FFFFFF"/>
                </a:solidFill>
                <a:uFillTx/>
                <a:latin typeface="微软雅黑" panose="020B0503020204020204" charset="-122"/>
                <a:ea typeface="微软雅黑" panose="020B0503020204020204" charset="-122"/>
              </a:rPr>
              <a:t>参考资料</a:t>
            </a:r>
            <a:endParaRPr lang="zh-CN" altLang="zh-CN" spc="300" dirty="0">
              <a:solidFill>
                <a:sysClr val="window" lastClr="FFFFFF"/>
              </a:solidFill>
              <a:uFillTx/>
              <a:latin typeface="微软雅黑" panose="020B0503020204020204" charset="-122"/>
              <a:ea typeface="微软雅黑" panose="020B0503020204020204" charset="-122"/>
            </a:endParaRPr>
          </a:p>
        </p:txBody>
      </p:sp>
      <p:sp>
        <p:nvSpPr>
          <p:cNvPr id="3" name="文本框 2"/>
          <p:cNvSpPr txBox="1"/>
          <p:nvPr>
            <p:custDataLst>
              <p:tags r:id="rId4"/>
            </p:custDataLst>
          </p:nvPr>
        </p:nvSpPr>
        <p:spPr>
          <a:xfrm>
            <a:off x="228245" y="1988840"/>
            <a:ext cx="8435548" cy="388843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en-US" altLang="zh-CN" sz="1400" dirty="0">
                <a:latin typeface="+mn-ea"/>
              </a:rPr>
              <a:t>1.《</a:t>
            </a:r>
            <a:r>
              <a:rPr lang="zh-CN" altLang="en-US" sz="1400" dirty="0">
                <a:latin typeface="+mn-ea"/>
              </a:rPr>
              <a:t>软件工程导论</a:t>
            </a:r>
            <a:r>
              <a:rPr lang="en-US" altLang="zh-CN" sz="1400" dirty="0">
                <a:latin typeface="+mn-ea"/>
              </a:rPr>
              <a:t>》 </a:t>
            </a:r>
            <a:r>
              <a:rPr lang="zh-CN" altLang="en-US" sz="1400" dirty="0">
                <a:latin typeface="+mn-ea"/>
              </a:rPr>
              <a:t>清华大学出版社 张海藩等 第</a:t>
            </a:r>
            <a:r>
              <a:rPr lang="en-US" altLang="zh-CN" sz="1400" dirty="0">
                <a:latin typeface="+mn-ea"/>
              </a:rPr>
              <a:t>6</a:t>
            </a:r>
            <a:r>
              <a:rPr lang="zh-CN" altLang="en-US" sz="1400" dirty="0">
                <a:latin typeface="+mn-ea"/>
              </a:rPr>
              <a:t>版</a:t>
            </a:r>
            <a:endParaRPr lang="en-US" altLang="zh-CN" sz="1400" dirty="0">
              <a:latin typeface="+mn-ea"/>
            </a:endParaRPr>
          </a:p>
          <a:p>
            <a:pPr marL="0" indent="0">
              <a:lnSpc>
                <a:spcPts val="3200"/>
              </a:lnSpc>
              <a:buSzPct val="70000"/>
              <a:buNone/>
              <a:defRPr/>
            </a:pPr>
            <a:r>
              <a:rPr lang="en-US" altLang="zh-CN" sz="1400" dirty="0">
                <a:latin typeface="+mn-ea"/>
              </a:rPr>
              <a:t>2.《Vue.js</a:t>
            </a:r>
            <a:r>
              <a:rPr lang="zh-CN" altLang="en-US" sz="1400" dirty="0">
                <a:latin typeface="+mn-ea"/>
              </a:rPr>
              <a:t>实战</a:t>
            </a:r>
            <a:r>
              <a:rPr lang="en-US" altLang="zh-CN" sz="1400" dirty="0">
                <a:latin typeface="+mn-ea"/>
              </a:rPr>
              <a:t>》 </a:t>
            </a:r>
            <a:r>
              <a:rPr lang="zh-CN" altLang="en-US" sz="1400" dirty="0">
                <a:latin typeface="+mn-ea"/>
              </a:rPr>
              <a:t>清华大学出版社 作者 尤雨溪</a:t>
            </a:r>
            <a:endParaRPr lang="en-US" altLang="zh-CN" sz="1400" dirty="0">
              <a:latin typeface="+mn-ea"/>
            </a:endParaRPr>
          </a:p>
          <a:p>
            <a:pPr marL="0" indent="0">
              <a:lnSpc>
                <a:spcPts val="3200"/>
              </a:lnSpc>
              <a:buSzPct val="70000"/>
              <a:buNone/>
              <a:defRPr/>
            </a:pPr>
            <a:r>
              <a:rPr lang="en-US" altLang="zh-CN" sz="1400" dirty="0">
                <a:latin typeface="+mn-ea"/>
              </a:rPr>
              <a:t>3.《</a:t>
            </a:r>
            <a:r>
              <a:rPr lang="zh-CN" altLang="en-US" sz="1400" dirty="0">
                <a:latin typeface="+mn-ea"/>
              </a:rPr>
              <a:t>数据库系统概论</a:t>
            </a:r>
            <a:r>
              <a:rPr lang="en-US" altLang="zh-CN" sz="1400" dirty="0">
                <a:latin typeface="+mn-ea"/>
              </a:rPr>
              <a:t>》</a:t>
            </a:r>
            <a:r>
              <a:rPr lang="zh-CN" altLang="en-US" sz="1400" dirty="0">
                <a:latin typeface="+mn-ea"/>
              </a:rPr>
              <a:t>（第五版）王珊 萨师煊 编著</a:t>
            </a:r>
            <a:endParaRPr lang="en-US" altLang="zh-CN" sz="1400" dirty="0">
              <a:latin typeface="+mn-ea"/>
            </a:endParaRPr>
          </a:p>
          <a:p>
            <a:pPr marL="0" indent="0">
              <a:lnSpc>
                <a:spcPts val="3200"/>
              </a:lnSpc>
              <a:buSzPct val="70000"/>
              <a:buNone/>
              <a:defRPr/>
            </a:pPr>
            <a:r>
              <a:rPr lang="en-US" altLang="zh-CN" sz="1400" dirty="0">
                <a:latin typeface="+mn-ea"/>
              </a:rPr>
              <a:t>4. 2019</a:t>
            </a:r>
            <a:r>
              <a:rPr lang="zh-CN" altLang="en-US" sz="1400" dirty="0">
                <a:latin typeface="+mn-ea"/>
              </a:rPr>
              <a:t>年</a:t>
            </a:r>
            <a:r>
              <a:rPr lang="en-US" altLang="zh-CN" sz="1400" dirty="0">
                <a:latin typeface="+mn-ea"/>
              </a:rPr>
              <a:t>IT</a:t>
            </a:r>
            <a:r>
              <a:rPr lang="zh-CN" altLang="en-US" sz="1400" dirty="0">
                <a:latin typeface="+mn-ea"/>
              </a:rPr>
              <a:t>行业平均年</a:t>
            </a:r>
            <a:r>
              <a:rPr lang="zh-CN" altLang="en-US" sz="1400" dirty="0" smtClean="0">
                <a:latin typeface="+mn-ea"/>
              </a:rPr>
              <a:t>薪</a:t>
            </a:r>
            <a:endParaRPr lang="en-US" altLang="zh-CN" sz="1400" dirty="0" smtClean="0">
              <a:latin typeface="+mn-ea"/>
            </a:endParaRPr>
          </a:p>
          <a:p>
            <a:pPr marL="0" indent="0">
              <a:lnSpc>
                <a:spcPts val="3200"/>
              </a:lnSpc>
              <a:buSzPct val="70000"/>
              <a:buNone/>
              <a:defRPr/>
            </a:pPr>
            <a:r>
              <a:rPr lang="en-US" altLang="zh-CN" sz="1400" dirty="0" smtClean="0">
                <a:latin typeface="+mn-ea"/>
              </a:rPr>
              <a:t>5.</a:t>
            </a:r>
            <a:r>
              <a:rPr lang="zh-CN" altLang="en-US" sz="1400" dirty="0" smtClean="0">
                <a:latin typeface="+mn-ea"/>
              </a:rPr>
              <a:t>截图来自开发者成长计划</a:t>
            </a:r>
            <a:endParaRPr lang="en-US" altLang="zh-CN" sz="1400" dirty="0" smtClean="0">
              <a:latin typeface="+mn-ea"/>
            </a:endParaRPr>
          </a:p>
          <a:p>
            <a:pPr marL="0" indent="0">
              <a:lnSpc>
                <a:spcPts val="3200"/>
              </a:lnSpc>
              <a:buSzPct val="70000"/>
              <a:buNone/>
              <a:defRPr/>
            </a:pPr>
            <a:r>
              <a:rPr lang="en-US" altLang="zh-CN" sz="1400" dirty="0" smtClean="0">
                <a:latin typeface="+mn-ea"/>
                <a:hlinkClick r:id="rId6"/>
              </a:rPr>
              <a:t>https</a:t>
            </a:r>
            <a:r>
              <a:rPr lang="en-US" altLang="zh-CN" sz="1400" dirty="0">
                <a:latin typeface="+mn-ea"/>
                <a:hlinkClick r:id="rId6"/>
              </a:rPr>
              <a:t>://</a:t>
            </a:r>
            <a:r>
              <a:rPr lang="en-US" altLang="zh-CN" sz="1400" dirty="0" smtClean="0">
                <a:latin typeface="+mn-ea"/>
                <a:hlinkClick r:id="rId6"/>
              </a:rPr>
              <a:t>developer.aliyun.com/plan/grow-up?utm_content=se_1007159593</a:t>
            </a:r>
            <a:r>
              <a:rPr lang="en-US" altLang="zh-CN" sz="1400" dirty="0" smtClean="0">
                <a:latin typeface="+mn-ea"/>
              </a:rPr>
              <a:t>  2020.10.29</a:t>
            </a:r>
          </a:p>
          <a:p>
            <a:pPr marL="0" indent="0">
              <a:lnSpc>
                <a:spcPts val="3200"/>
              </a:lnSpc>
              <a:buSzPct val="70000"/>
              <a:buNone/>
              <a:defRPr/>
            </a:pPr>
            <a:r>
              <a:rPr lang="en-US" altLang="zh-CN" sz="1400" dirty="0" smtClean="0">
                <a:latin typeface="+mn-ea"/>
              </a:rPr>
              <a:t>6.</a:t>
            </a:r>
            <a:r>
              <a:rPr lang="zh-CN" altLang="en-US" sz="1400" dirty="0" smtClean="0">
                <a:latin typeface="+mn-ea"/>
              </a:rPr>
              <a:t>阿里云域名查询</a:t>
            </a:r>
            <a:endParaRPr lang="en-US" altLang="zh-CN" sz="1400" dirty="0" smtClean="0">
              <a:latin typeface="+mn-ea"/>
            </a:endParaRPr>
          </a:p>
          <a:p>
            <a:pPr marL="0" indent="0">
              <a:lnSpc>
                <a:spcPts val="3200"/>
              </a:lnSpc>
              <a:buSzPct val="70000"/>
              <a:buNone/>
              <a:defRPr/>
            </a:pPr>
            <a:r>
              <a:rPr lang="en-US" altLang="zh-CN" sz="1400" dirty="0" smtClean="0">
                <a:latin typeface="+mn-ea"/>
              </a:rPr>
              <a:t>https</a:t>
            </a:r>
            <a:r>
              <a:rPr lang="en-US" altLang="zh-CN" sz="1400" dirty="0">
                <a:latin typeface="+mn-ea"/>
              </a:rPr>
              <a:t>://wanwang.aliyun.com/domain/searchresult/?keyword=gameplay&amp;suffix=.com&amp;domaintype=en#/?</a:t>
            </a:r>
            <a:r>
              <a:rPr lang="en-US" altLang="zh-CN" sz="1400" dirty="0" smtClean="0">
                <a:latin typeface="+mn-ea"/>
              </a:rPr>
              <a:t>keyword=gameplay&amp;suffix=com   </a:t>
            </a:r>
            <a:r>
              <a:rPr lang="en-US" altLang="zh-CN" sz="1400" dirty="0" smtClean="0">
                <a:latin typeface="+mn-ea"/>
              </a:rPr>
              <a:t>2020.10.29</a:t>
            </a:r>
          </a:p>
          <a:p>
            <a:pPr marL="0" indent="0">
              <a:lnSpc>
                <a:spcPts val="3200"/>
              </a:lnSpc>
              <a:buSzPct val="70000"/>
              <a:buNone/>
              <a:defRPr/>
            </a:pPr>
            <a:r>
              <a:rPr lang="en-US" altLang="zh-CN" sz="1400" dirty="0">
                <a:latin typeface="+mn-ea"/>
              </a:rPr>
              <a:t>7. </a:t>
            </a:r>
            <a:r>
              <a:rPr lang="en-US" altLang="zh-CN" sz="1400" dirty="0" err="1" smtClean="0">
                <a:latin typeface="+mn-ea"/>
              </a:rPr>
              <a:t>Discuz</a:t>
            </a:r>
            <a:r>
              <a:rPr lang="en-US" altLang="zh-CN" sz="1400" dirty="0" smtClean="0">
                <a:latin typeface="+mn-ea"/>
              </a:rPr>
              <a:t>!</a:t>
            </a:r>
            <a:r>
              <a:rPr lang="zh-CN" altLang="en-US" sz="1400" dirty="0" smtClean="0">
                <a:latin typeface="+mn-ea"/>
              </a:rPr>
              <a:t>官方站</a:t>
            </a:r>
            <a:r>
              <a:rPr lang="en-US" altLang="zh-CN" sz="1400" dirty="0" smtClean="0">
                <a:latin typeface="+mn-ea"/>
              </a:rPr>
              <a:t> https</a:t>
            </a:r>
            <a:r>
              <a:rPr lang="en-US" altLang="zh-CN" sz="1400" dirty="0">
                <a:latin typeface="+mn-ea"/>
              </a:rPr>
              <a:t>://www.discuz.net/forum.php</a:t>
            </a:r>
            <a:endParaRPr lang="en-US" altLang="zh-CN" sz="1400" dirty="0">
              <a:latin typeface="+mn-ea"/>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2"/>
            </p:custDataLst>
          </p:nvPr>
        </p:nvSpPr>
        <p:spPr>
          <a:xfrm>
            <a:off x="3333750" y="1888733"/>
            <a:ext cx="2143125" cy="1985159"/>
          </a:xfrm>
          <a:prstGeom prst="rect">
            <a:avLst/>
          </a:prstGeom>
          <a:noFill/>
        </p:spPr>
        <p:txBody>
          <a:bodyPr wrap="square" lIns="67500" tIns="35100" rIns="67500" bIns="35100" rtlCol="0" anchor="ctr">
            <a:normAutofit fontScale="77500" lnSpcReduction="20000"/>
          </a:bodyPr>
          <a:lstStyle>
            <a:defPPr>
              <a:defRPr lang="zh-CN"/>
            </a:defPPr>
            <a:lvl1pPr algn="ctr">
              <a:defRPr sz="16600">
                <a:solidFill>
                  <a:schemeClr val="bg1"/>
                </a:solidFill>
                <a:cs typeface="Arial" panose="020B0604020202020204" pitchFamily="34" charset="0"/>
              </a:defRPr>
            </a:lvl1pPr>
          </a:lstStyle>
          <a:p>
            <a:r>
              <a:rPr lang="zh-CN" altLang="en-US" sz="9600"/>
              <a:t>小组分工</a:t>
            </a:r>
            <a:endParaRPr lang="zh-CN" altLang="en-US" sz="9600" dirty="0"/>
          </a:p>
        </p:txBody>
      </p:sp>
    </p:spTree>
    <p:custDataLst>
      <p:tags r:id="rId1"/>
    </p:custDataLst>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362233" y="496397"/>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z="2800" spc="300" dirty="0">
                <a:solidFill>
                  <a:sysClr val="window" lastClr="FFFFFF"/>
                </a:solidFill>
                <a:uFillTx/>
                <a:latin typeface="微软雅黑" panose="020B0503020204020204" charset="-122"/>
                <a:ea typeface="微软雅黑" panose="020B0503020204020204" charset="-122"/>
              </a:rPr>
              <a:t>6.</a:t>
            </a:r>
            <a:r>
              <a:rPr lang="zh-CN" altLang="en-US" sz="2800" spc="300" dirty="0">
                <a:solidFill>
                  <a:sysClr val="window" lastClr="FFFFFF"/>
                </a:solidFill>
                <a:uFillTx/>
                <a:latin typeface="微软雅黑" panose="020B0503020204020204" charset="-122"/>
                <a:ea typeface="微软雅黑" panose="020B0503020204020204" charset="-122"/>
              </a:rPr>
              <a:t>小组分工</a:t>
            </a:r>
            <a:endParaRPr lang="zh-CN" altLang="zh-CN" sz="2800" spc="300" dirty="0">
              <a:solidFill>
                <a:sysClr val="window" lastClr="FFFFFF"/>
              </a:solidFill>
              <a:uFillTx/>
              <a:latin typeface="微软雅黑" panose="020B0503020204020204" charset="-122"/>
              <a:ea typeface="微软雅黑" panose="020B0503020204020204" charset="-122"/>
            </a:endParaRPr>
          </a:p>
        </p:txBody>
      </p:sp>
      <p:sp>
        <p:nvSpPr>
          <p:cNvPr id="3" name="文本框 2"/>
          <p:cNvSpPr txBox="1"/>
          <p:nvPr>
            <p:custDataLst>
              <p:tags r:id="rId4"/>
            </p:custDataLst>
          </p:nvPr>
        </p:nvSpPr>
        <p:spPr>
          <a:xfrm>
            <a:off x="362233" y="1556792"/>
            <a:ext cx="8435548" cy="305564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1800" b="1" dirty="0">
                <a:solidFill>
                  <a:srgbClr val="000000">
                    <a:lumMod val="75000"/>
                    <a:lumOff val="25000"/>
                  </a:srgbClr>
                </a:solidFill>
                <a:latin typeface="Arial" panose="020B0604020202020204" pitchFamily="34" charset="0"/>
              </a:rPr>
              <a:t>李磊</a:t>
            </a:r>
            <a:r>
              <a:rPr lang="zh-CN" altLang="en-US" sz="1800" dirty="0">
                <a:latin typeface="+mn-ea"/>
              </a:rPr>
              <a:t>：</a:t>
            </a:r>
            <a:r>
              <a:rPr lang="en-US" altLang="zh-CN" sz="1800" b="1" dirty="0">
                <a:solidFill>
                  <a:srgbClr val="000000">
                    <a:lumMod val="75000"/>
                    <a:lumOff val="25000"/>
                  </a:srgbClr>
                </a:solidFill>
                <a:latin typeface="Arial" panose="020B0604020202020204" pitchFamily="34" charset="0"/>
              </a:rPr>
              <a:t>word</a:t>
            </a:r>
            <a:r>
              <a:rPr lang="zh-CN" altLang="en-US" sz="1800" b="1" dirty="0">
                <a:solidFill>
                  <a:srgbClr val="000000">
                    <a:lumMod val="75000"/>
                    <a:lumOff val="25000"/>
                  </a:srgbClr>
                </a:solidFill>
                <a:latin typeface="Arial" panose="020B0604020202020204" pitchFamily="34" charset="0"/>
              </a:rPr>
              <a:t>制作</a:t>
            </a:r>
            <a:r>
              <a:rPr lang="en-US" altLang="zh-CN" sz="1800" b="1" dirty="0">
                <a:solidFill>
                  <a:srgbClr val="000000">
                    <a:lumMod val="75000"/>
                    <a:lumOff val="25000"/>
                  </a:srgbClr>
                </a:solidFill>
                <a:latin typeface="Arial" panose="020B0604020202020204" pitchFamily="34" charset="0"/>
              </a:rPr>
              <a:t> </a:t>
            </a:r>
            <a:r>
              <a:rPr lang="zh-CN" altLang="en-US" sz="1800" b="1" dirty="0">
                <a:solidFill>
                  <a:srgbClr val="000000">
                    <a:lumMod val="75000"/>
                    <a:lumOff val="25000"/>
                  </a:srgbClr>
                </a:solidFill>
                <a:latin typeface="Arial" panose="020B0604020202020204" pitchFamily="34" charset="0"/>
              </a:rPr>
              <a:t>评分（</a:t>
            </a:r>
            <a:r>
              <a:rPr lang="en-US" altLang="zh-CN" sz="1800" b="1" dirty="0">
                <a:solidFill>
                  <a:srgbClr val="000000">
                    <a:lumMod val="75000"/>
                    <a:lumOff val="25000"/>
                  </a:srgbClr>
                </a:solidFill>
                <a:latin typeface="Arial" panose="020B0604020202020204" pitchFamily="34" charset="0"/>
              </a:rPr>
              <a:t>9.3/10</a:t>
            </a:r>
            <a:r>
              <a:rPr lang="zh-CN" altLang="en-US" sz="1800" b="1" dirty="0">
                <a:solidFill>
                  <a:srgbClr val="000000">
                    <a:lumMod val="75000"/>
                    <a:lumOff val="25000"/>
                  </a:srgbClr>
                </a:solidFill>
                <a:latin typeface="Arial" panose="020B0604020202020204" pitchFamily="34" charset="0"/>
              </a:rPr>
              <a:t>）</a:t>
            </a:r>
            <a:endParaRPr lang="en-US" altLang="zh-CN" sz="1800" b="1" dirty="0">
              <a:solidFill>
                <a:srgbClr val="000000">
                  <a:lumMod val="75000"/>
                  <a:lumOff val="25000"/>
                </a:srgbClr>
              </a:solidFill>
              <a:latin typeface="Arial" panose="020B0604020202020204" pitchFamily="34" charset="0"/>
            </a:endParaRPr>
          </a:p>
          <a:p>
            <a:pPr marL="0" indent="0">
              <a:lnSpc>
                <a:spcPts val="3200"/>
              </a:lnSpc>
              <a:buSzPct val="70000"/>
              <a:buNone/>
              <a:defRPr/>
            </a:pPr>
            <a:r>
              <a:rPr lang="zh-CN" altLang="en-US" sz="1800" b="1" dirty="0">
                <a:solidFill>
                  <a:srgbClr val="000000">
                    <a:lumMod val="75000"/>
                    <a:lumOff val="25000"/>
                  </a:srgbClr>
                </a:solidFill>
                <a:latin typeface="Arial" panose="020B0604020202020204" pitchFamily="34" charset="0"/>
              </a:rPr>
              <a:t>董思诚</a:t>
            </a:r>
            <a:r>
              <a:rPr lang="zh-CN" altLang="en-US" sz="1800" dirty="0">
                <a:latin typeface="+mn-ea"/>
              </a:rPr>
              <a:t>：</a:t>
            </a:r>
            <a:r>
              <a:rPr lang="en-US" altLang="zh-CN" sz="1800" b="1" dirty="0">
                <a:solidFill>
                  <a:srgbClr val="000000">
                    <a:lumMod val="75000"/>
                    <a:lumOff val="25000"/>
                  </a:srgbClr>
                </a:solidFill>
                <a:latin typeface="Arial" panose="020B0604020202020204" pitchFamily="34" charset="0"/>
              </a:rPr>
              <a:t>PPT</a:t>
            </a:r>
            <a:r>
              <a:rPr lang="zh-CN" altLang="en-US" sz="1800" b="1" dirty="0">
                <a:solidFill>
                  <a:srgbClr val="000000">
                    <a:lumMod val="75000"/>
                    <a:lumOff val="25000"/>
                  </a:srgbClr>
                </a:solidFill>
                <a:latin typeface="Arial" panose="020B0604020202020204" pitchFamily="34" charset="0"/>
              </a:rPr>
              <a:t>制作以及部分</a:t>
            </a:r>
            <a:r>
              <a:rPr lang="en-US" altLang="zh-CN" sz="1800" b="1" dirty="0">
                <a:solidFill>
                  <a:srgbClr val="000000">
                    <a:lumMod val="75000"/>
                    <a:lumOff val="25000"/>
                  </a:srgbClr>
                </a:solidFill>
                <a:latin typeface="Arial" panose="020B0604020202020204" pitchFamily="34" charset="0"/>
              </a:rPr>
              <a:t>word</a:t>
            </a:r>
            <a:r>
              <a:rPr lang="zh-CN" altLang="en-US" sz="1800" b="1" dirty="0">
                <a:solidFill>
                  <a:srgbClr val="000000">
                    <a:lumMod val="75000"/>
                    <a:lumOff val="25000"/>
                  </a:srgbClr>
                </a:solidFill>
                <a:latin typeface="Arial" panose="020B0604020202020204" pitchFamily="34" charset="0"/>
              </a:rPr>
              <a:t>内容制作 评分（</a:t>
            </a:r>
            <a:r>
              <a:rPr lang="en-US" altLang="zh-CN" sz="1800" b="1" dirty="0">
                <a:solidFill>
                  <a:srgbClr val="000000">
                    <a:lumMod val="75000"/>
                    <a:lumOff val="25000"/>
                  </a:srgbClr>
                </a:solidFill>
                <a:latin typeface="Arial" panose="020B0604020202020204" pitchFamily="34" charset="0"/>
              </a:rPr>
              <a:t>9.2/10</a:t>
            </a:r>
            <a:r>
              <a:rPr lang="zh-CN" altLang="en-US" sz="1800" b="1" dirty="0">
                <a:solidFill>
                  <a:srgbClr val="000000">
                    <a:lumMod val="75000"/>
                    <a:lumOff val="25000"/>
                  </a:srgbClr>
                </a:solidFill>
                <a:latin typeface="Arial" panose="020B0604020202020204" pitchFamily="34" charset="0"/>
              </a:rPr>
              <a:t>）</a:t>
            </a:r>
            <a:endParaRPr lang="en-US" altLang="zh-CN" sz="1800" b="1" dirty="0">
              <a:solidFill>
                <a:srgbClr val="000000">
                  <a:lumMod val="75000"/>
                  <a:lumOff val="25000"/>
                </a:srgbClr>
              </a:solidFill>
              <a:latin typeface="Arial" panose="020B0604020202020204" pitchFamily="34" charset="0"/>
            </a:endParaRPr>
          </a:p>
          <a:p>
            <a:pPr marL="0" indent="0">
              <a:lnSpc>
                <a:spcPts val="3200"/>
              </a:lnSpc>
              <a:buSzPct val="70000"/>
              <a:buNone/>
              <a:defRPr/>
            </a:pPr>
            <a:r>
              <a:rPr lang="zh-CN" altLang="en-US" sz="1800" b="1" dirty="0">
                <a:solidFill>
                  <a:srgbClr val="000000">
                    <a:lumMod val="75000"/>
                    <a:lumOff val="25000"/>
                  </a:srgbClr>
                </a:solidFill>
                <a:latin typeface="Arial" panose="020B0604020202020204" pitchFamily="34" charset="0"/>
              </a:rPr>
              <a:t>陈安</a:t>
            </a:r>
            <a:r>
              <a:rPr lang="zh-CN" altLang="en-US" sz="1800" b="1" dirty="0" smtClean="0">
                <a:solidFill>
                  <a:srgbClr val="000000">
                    <a:lumMod val="75000"/>
                    <a:lumOff val="25000"/>
                  </a:srgbClr>
                </a:solidFill>
                <a:latin typeface="Arial" panose="020B0604020202020204" pitchFamily="34" charset="0"/>
              </a:rPr>
              <a:t>：</a:t>
            </a:r>
            <a:r>
              <a:rPr lang="en-US" altLang="zh-CN" sz="1800" b="1" dirty="0" smtClean="0">
                <a:solidFill>
                  <a:srgbClr val="000000">
                    <a:lumMod val="75000"/>
                    <a:lumOff val="25000"/>
                  </a:srgbClr>
                </a:solidFill>
                <a:latin typeface="Arial" panose="020B0604020202020204" pitchFamily="34" charset="0"/>
              </a:rPr>
              <a:t>PPT</a:t>
            </a:r>
            <a:r>
              <a:rPr lang="zh-CN" altLang="en-US" sz="1800" b="1" dirty="0">
                <a:solidFill>
                  <a:srgbClr val="000000">
                    <a:lumMod val="75000"/>
                    <a:lumOff val="25000"/>
                  </a:srgbClr>
                </a:solidFill>
                <a:latin typeface="Arial" panose="020B0604020202020204" pitchFamily="34" charset="0"/>
              </a:rPr>
              <a:t>演</a:t>
            </a:r>
            <a:r>
              <a:rPr lang="zh-CN" altLang="en-US" sz="1800" b="1" dirty="0" smtClean="0">
                <a:solidFill>
                  <a:srgbClr val="000000">
                    <a:lumMod val="75000"/>
                    <a:lumOff val="25000"/>
                  </a:srgbClr>
                </a:solidFill>
                <a:latin typeface="Arial" panose="020B0604020202020204" pitchFamily="34" charset="0"/>
              </a:rPr>
              <a:t>讲以及</a:t>
            </a:r>
            <a:r>
              <a:rPr lang="zh-CN" altLang="en-US" sz="1800" b="1" dirty="0" smtClean="0">
                <a:solidFill>
                  <a:srgbClr val="000000">
                    <a:lumMod val="75000"/>
                    <a:lumOff val="25000"/>
                  </a:srgbClr>
                </a:solidFill>
                <a:latin typeface="Arial" panose="020B0604020202020204" pitchFamily="34" charset="0"/>
              </a:rPr>
              <a:t>工</a:t>
            </a:r>
            <a:r>
              <a:rPr lang="zh-CN" altLang="en-US" sz="1800" b="1" dirty="0">
                <a:solidFill>
                  <a:srgbClr val="000000">
                    <a:lumMod val="75000"/>
                    <a:lumOff val="25000"/>
                  </a:srgbClr>
                </a:solidFill>
                <a:latin typeface="Arial" panose="020B0604020202020204" pitchFamily="34" charset="0"/>
              </a:rPr>
              <a:t>作图制作 评分 （</a:t>
            </a:r>
            <a:r>
              <a:rPr lang="en-US" altLang="zh-CN" sz="1800" b="1" dirty="0">
                <a:solidFill>
                  <a:srgbClr val="000000">
                    <a:lumMod val="75000"/>
                    <a:lumOff val="25000"/>
                  </a:srgbClr>
                </a:solidFill>
                <a:latin typeface="Arial" panose="020B0604020202020204" pitchFamily="34" charset="0"/>
              </a:rPr>
              <a:t>9.1/10</a:t>
            </a:r>
            <a:r>
              <a:rPr lang="zh-CN" altLang="en-US" sz="1800" b="1" dirty="0">
                <a:solidFill>
                  <a:srgbClr val="000000">
                    <a:lumMod val="75000"/>
                    <a:lumOff val="25000"/>
                  </a:srgbClr>
                </a:solidFill>
                <a:latin typeface="Arial" panose="020B0604020202020204" pitchFamily="34" charset="0"/>
              </a:rPr>
              <a:t>）</a:t>
            </a:r>
            <a:endParaRPr lang="zh-CN" altLang="en-US" sz="1800" dirty="0">
              <a:latin typeface="+mn-ea"/>
            </a:endParaRPr>
          </a:p>
          <a:p>
            <a:pPr marL="0" indent="0">
              <a:lnSpc>
                <a:spcPts val="3200"/>
              </a:lnSpc>
              <a:buSzPct val="70000"/>
              <a:buNone/>
              <a:defRPr/>
            </a:pPr>
            <a:endParaRPr lang="zh-CN" altLang="en-US" sz="1800" dirty="0">
              <a:latin typeface="+mn-ea"/>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a:t>谢谢观看</a:t>
            </a:r>
          </a:p>
        </p:txBody>
      </p:sp>
      <p:sp>
        <p:nvSpPr>
          <p:cNvPr id="3" name="文本占位符 2"/>
          <p:cNvSpPr>
            <a:spLocks noGrp="1"/>
          </p:cNvSpPr>
          <p:nvPr>
            <p:ph type="body" sz="quarter" idx="13"/>
            <p:custDataLst>
              <p:tags r:id="rId3"/>
            </p:custDataLst>
          </p:nvPr>
        </p:nvSpPr>
        <p:spPr/>
        <p:txBody>
          <a:bodyPr/>
          <a:lstStyle/>
          <a:p>
            <a:r>
              <a:rPr lang="en-US" altLang="zh-CN"/>
              <a:t>THANKS </a:t>
            </a:r>
          </a:p>
        </p:txBody>
      </p:sp>
    </p:spTree>
    <p:custDataLst>
      <p:tags r:id="rId1"/>
    </p:custData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781772" y="1607557"/>
            <a:ext cx="1626534" cy="1773578"/>
          </a:xfrm>
          <a:prstGeom prst="rect">
            <a:avLst/>
          </a:prstGeom>
          <a:solidFill>
            <a:srgbClr val="000000">
              <a:lumMod val="75000"/>
              <a:lumOff val="25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dirty="0">
              <a:solidFill>
                <a:srgbClr val="FFFFFF"/>
              </a:solidFill>
              <a:latin typeface="微软雅黑" panose="020B0503020204020204" charset="-122"/>
            </a:endParaRPr>
          </a:p>
        </p:txBody>
      </p:sp>
      <p:sp>
        <p:nvSpPr>
          <p:cNvPr id="17" name="任意多边形: 形状 16"/>
          <p:cNvSpPr/>
          <p:nvPr>
            <p:custDataLst>
              <p:tags r:id="rId3"/>
            </p:custDataLst>
          </p:nvPr>
        </p:nvSpPr>
        <p:spPr>
          <a:xfrm>
            <a:off x="1484833" y="1960190"/>
            <a:ext cx="7326353" cy="3790949"/>
          </a:xfrm>
          <a:custGeom>
            <a:avLst/>
            <a:gdLst>
              <a:gd name="connsiteX0" fmla="*/ 9384198 w 9768470"/>
              <a:gd name="connsiteY0" fmla="*/ 0 h 5054599"/>
              <a:gd name="connsiteX1" fmla="*/ 9768470 w 9768470"/>
              <a:gd name="connsiteY1" fmla="*/ 0 h 5054599"/>
              <a:gd name="connsiteX2" fmla="*/ 9768470 w 9768470"/>
              <a:gd name="connsiteY2" fmla="*/ 5054599 h 5054599"/>
              <a:gd name="connsiteX3" fmla="*/ 0 w 9768470"/>
              <a:gd name="connsiteY3" fmla="*/ 5054599 h 5054599"/>
              <a:gd name="connsiteX4" fmla="*/ 0 w 9768470"/>
              <a:gd name="connsiteY4" fmla="*/ 4695371 h 5054599"/>
              <a:gd name="connsiteX5" fmla="*/ 9384198 w 9768470"/>
              <a:gd name="connsiteY5" fmla="*/ 4695371 h 505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68470" h="5054599">
                <a:moveTo>
                  <a:pt x="9384198" y="0"/>
                </a:moveTo>
                <a:lnTo>
                  <a:pt x="9768470" y="0"/>
                </a:lnTo>
                <a:lnTo>
                  <a:pt x="9768470" y="5054599"/>
                </a:lnTo>
                <a:lnTo>
                  <a:pt x="0" y="5054599"/>
                </a:lnTo>
                <a:lnTo>
                  <a:pt x="0" y="4695371"/>
                </a:lnTo>
                <a:lnTo>
                  <a:pt x="9384198" y="4695371"/>
                </a:lnTo>
                <a:close/>
              </a:path>
            </a:pathLst>
          </a:custGeom>
          <a:pattFill prst="wdDnDiag">
            <a:fgClr>
              <a:srgbClr val="000000">
                <a:lumMod val="75000"/>
                <a:lumOff val="25000"/>
              </a:srgbClr>
            </a:fgClr>
            <a:bgClr>
              <a:srgbClr val="000000">
                <a:lumMod val="85000"/>
                <a:lumOff val="15000"/>
              </a:srgbClr>
            </a:bgClr>
          </a:pattFill>
          <a:ln w="50800">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微软雅黑" panose="020B0503020204020204" charset="-122"/>
            </a:endParaRPr>
          </a:p>
        </p:txBody>
      </p:sp>
      <p:sp>
        <p:nvSpPr>
          <p:cNvPr id="19" name="任意多边形: 形状 18"/>
          <p:cNvSpPr/>
          <p:nvPr>
            <p:custDataLst>
              <p:tags r:id="rId4"/>
            </p:custDataLst>
          </p:nvPr>
        </p:nvSpPr>
        <p:spPr>
          <a:xfrm>
            <a:off x="400610" y="1364036"/>
            <a:ext cx="8143874" cy="4129928"/>
          </a:xfrm>
          <a:custGeom>
            <a:avLst/>
            <a:gdLst>
              <a:gd name="connsiteX0" fmla="*/ 2083154 w 9536598"/>
              <a:gd name="connsiteY0" fmla="*/ 0 h 4847771"/>
              <a:gd name="connsiteX1" fmla="*/ 9536598 w 9536598"/>
              <a:gd name="connsiteY1" fmla="*/ 0 h 4847771"/>
              <a:gd name="connsiteX2" fmla="*/ 9536598 w 9536598"/>
              <a:gd name="connsiteY2" fmla="*/ 4847771 h 4847771"/>
              <a:gd name="connsiteX3" fmla="*/ 0 w 9536598"/>
              <a:gd name="connsiteY3" fmla="*/ 4847771 h 4847771"/>
              <a:gd name="connsiteX4" fmla="*/ 0 w 9536598"/>
              <a:gd name="connsiteY4" fmla="*/ 2083154 h 484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36598" h="4847771">
                <a:moveTo>
                  <a:pt x="2083154" y="0"/>
                </a:moveTo>
                <a:lnTo>
                  <a:pt x="9536598" y="0"/>
                </a:lnTo>
                <a:lnTo>
                  <a:pt x="9536598" y="4847771"/>
                </a:lnTo>
                <a:lnTo>
                  <a:pt x="0" y="4847771"/>
                </a:lnTo>
                <a:lnTo>
                  <a:pt x="0" y="2083154"/>
                </a:lnTo>
                <a:close/>
              </a:path>
            </a:pathLst>
          </a:custGeom>
          <a:solidFill>
            <a:srgbClr val="FFFFFF"/>
          </a:solidFill>
          <a:ln w="50800">
            <a:solidFill>
              <a:srgbClr val="000000"/>
            </a:solid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微软雅黑" panose="020B0503020204020204" charset="-122"/>
            </a:endParaRPr>
          </a:p>
        </p:txBody>
      </p:sp>
      <p:sp>
        <p:nvSpPr>
          <p:cNvPr id="5" name="文本框 4"/>
          <p:cNvSpPr txBox="1"/>
          <p:nvPr>
            <p:custDataLst>
              <p:tags r:id="rId5"/>
            </p:custDataLst>
          </p:nvPr>
        </p:nvSpPr>
        <p:spPr>
          <a:xfrm>
            <a:off x="1763688" y="1755046"/>
            <a:ext cx="6138911" cy="3544611"/>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r>
              <a:rPr lang="en-US" altLang="zh-CN" sz="2400" b="1" dirty="0"/>
              <a:t>1.</a:t>
            </a:r>
            <a:r>
              <a:rPr lang="zh-CN" altLang="en-US" sz="2400" b="1" dirty="0"/>
              <a:t>项目背景</a:t>
            </a:r>
            <a:endParaRPr lang="en-US" altLang="zh-CN" sz="2400" b="1" dirty="0"/>
          </a:p>
          <a:p>
            <a:r>
              <a:rPr lang="en-US" altLang="zh-CN" sz="2400" b="1" dirty="0"/>
              <a:t>2.</a:t>
            </a:r>
            <a:r>
              <a:rPr lang="zh-CN" altLang="en-US" sz="2400" b="1" dirty="0"/>
              <a:t>可行性分析</a:t>
            </a:r>
            <a:endParaRPr lang="en-US" altLang="zh-CN" sz="2400" b="1" dirty="0"/>
          </a:p>
          <a:p>
            <a:r>
              <a:rPr lang="en-US" altLang="zh-CN" sz="2400" b="1" dirty="0"/>
              <a:t>3.</a:t>
            </a:r>
            <a:r>
              <a:rPr lang="zh-CN" altLang="en-US" sz="2400" b="1" dirty="0"/>
              <a:t>任务分配</a:t>
            </a:r>
            <a:endParaRPr lang="en-US" altLang="zh-CN" sz="2400" b="1" dirty="0"/>
          </a:p>
          <a:p>
            <a:r>
              <a:rPr lang="en-US" altLang="zh-CN" sz="2400" b="1" dirty="0"/>
              <a:t>4.</a:t>
            </a:r>
            <a:r>
              <a:rPr lang="zh-CN" altLang="en-US" sz="2400" b="1" dirty="0"/>
              <a:t>甘特图</a:t>
            </a:r>
            <a:endParaRPr lang="en-US" altLang="zh-CN" b="1" dirty="0"/>
          </a:p>
          <a:p>
            <a:r>
              <a:rPr lang="en-US" altLang="zh-CN" sz="2400" b="1" dirty="0"/>
              <a:t>5.</a:t>
            </a:r>
            <a:r>
              <a:rPr lang="zh-CN" altLang="en-US" sz="2400" b="1" dirty="0"/>
              <a:t>配置管理</a:t>
            </a:r>
            <a:endParaRPr lang="en-US" altLang="zh-CN" sz="2400" b="1" dirty="0"/>
          </a:p>
          <a:p>
            <a:r>
              <a:rPr lang="en-US" altLang="zh-CN" sz="2400" b="1" dirty="0"/>
              <a:t>6.</a:t>
            </a:r>
            <a:r>
              <a:rPr lang="zh-CN" altLang="en-US" sz="2400" b="1" dirty="0"/>
              <a:t>会议记录</a:t>
            </a:r>
            <a:endParaRPr lang="en-US" altLang="zh-CN" sz="2400" b="1" dirty="0"/>
          </a:p>
        </p:txBody>
      </p:sp>
      <p:sp>
        <p:nvSpPr>
          <p:cNvPr id="6" name="文本框 5"/>
          <p:cNvSpPr txBox="1"/>
          <p:nvPr>
            <p:custDataLst>
              <p:tags r:id="rId6"/>
            </p:custDataLst>
          </p:nvPr>
        </p:nvSpPr>
        <p:spPr>
          <a:xfrm>
            <a:off x="855614" y="462346"/>
            <a:ext cx="2724150" cy="468630"/>
          </a:xfrm>
          <a:prstGeom prst="rect">
            <a:avLst/>
          </a:prstGeom>
          <a:noFill/>
        </p:spPr>
        <p:txBody>
          <a:bodyPr wrap="none" lIns="76200" tIns="28575" rIns="47625" bIns="28575" rtlCol="0">
            <a:noAutofit/>
          </a:bodyPr>
          <a:lstStyle/>
          <a:p>
            <a:r>
              <a:rPr lang="zh-CN" altLang="en-US" sz="3600" b="1" dirty="0"/>
              <a:t>目录</a:t>
            </a:r>
            <a:endParaRPr lang="zh-CN" altLang="zh-CN" b="1" dirty="0"/>
          </a:p>
          <a:p>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7" name="文本框 6"/>
          <p:cNvSpPr txBox="1"/>
          <p:nvPr>
            <p:custDataLst>
              <p:tags r:id="rId7"/>
            </p:custDataLst>
          </p:nvPr>
        </p:nvSpPr>
        <p:spPr>
          <a:xfrm>
            <a:off x="4644008" y="1755047"/>
            <a:ext cx="6138911" cy="3191978"/>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r>
              <a:rPr lang="en-US" altLang="zh-CN" sz="2400" b="1" dirty="0"/>
              <a:t>7.</a:t>
            </a:r>
            <a:r>
              <a:rPr lang="zh-CN" altLang="en-US" sz="2400" b="1" dirty="0"/>
              <a:t>预算</a:t>
            </a:r>
            <a:endParaRPr lang="en-US" altLang="zh-CN" sz="2400" b="1" dirty="0"/>
          </a:p>
          <a:p>
            <a:r>
              <a:rPr lang="en-US" altLang="zh-CN" sz="2400" b="1" dirty="0"/>
              <a:t>8.</a:t>
            </a:r>
            <a:r>
              <a:rPr lang="zh-CN" altLang="en-US" sz="2400" b="1" dirty="0"/>
              <a:t>参考资料</a:t>
            </a:r>
            <a:endParaRPr lang="en-US" altLang="zh-CN" sz="2400" b="1" dirty="0"/>
          </a:p>
        </p:txBody>
      </p:sp>
    </p:spTree>
    <p:custDataLst>
      <p:tags r:id="rId1"/>
    </p:custData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179512" y="1813771"/>
            <a:ext cx="2232247" cy="3199405"/>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400" b="1" dirty="0">
                <a:latin typeface="+mn-ea"/>
              </a:rPr>
              <a:t>项目计划模板选自</a:t>
            </a:r>
            <a:r>
              <a:rPr lang="en-US" altLang="zh-CN" sz="2400" b="1" dirty="0">
                <a:latin typeface="+mn-ea"/>
              </a:rPr>
              <a:t>GB856T——88</a:t>
            </a:r>
            <a:endParaRPr lang="zh-CN" altLang="en-US" sz="1200" dirty="0">
              <a:uFillTx/>
            </a:endParaRPr>
          </a:p>
        </p:txBody>
      </p:sp>
      <p:pic>
        <p:nvPicPr>
          <p:cNvPr id="7" name="图片 6"/>
          <p:cNvPicPr>
            <a:picLocks noChangeAspect="1"/>
          </p:cNvPicPr>
          <p:nvPr/>
        </p:nvPicPr>
        <p:blipFill rotWithShape="1">
          <a:blip r:embed="rId6"/>
          <a:srcRect l="28738" t="17051" r="29525"/>
          <a:stretch/>
        </p:blipFill>
        <p:spPr>
          <a:xfrm>
            <a:off x="2987824" y="1556792"/>
            <a:ext cx="4824536" cy="5248673"/>
          </a:xfrm>
          <a:prstGeom prst="rect">
            <a:avLst/>
          </a:prstGeom>
        </p:spPr>
      </p:pic>
    </p:spTree>
    <p:custDataLst>
      <p:tags r:id="rId1"/>
    </p:custDataLst>
    <p:extLst>
      <p:ext uri="{BB962C8B-B14F-4D97-AF65-F5344CB8AC3E}">
        <p14:creationId xmlns:p14="http://schemas.microsoft.com/office/powerpoint/2010/main" val="2909903009"/>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179512" y="1351412"/>
            <a:ext cx="8869779" cy="517393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400" b="1" dirty="0">
                <a:latin typeface="+mn-ea"/>
              </a:rPr>
              <a:t>项目名：游戏攻略网站（暂定）</a:t>
            </a:r>
            <a:endParaRPr lang="en-US" altLang="zh-CN" sz="2400" b="1" dirty="0">
              <a:latin typeface="+mn-ea"/>
            </a:endParaRPr>
          </a:p>
          <a:p>
            <a:pPr>
              <a:lnSpc>
                <a:spcPts val="3200"/>
              </a:lnSpc>
              <a:buSzPct val="70000"/>
              <a:buFont typeface="Wingdings" panose="05000000000000000000" pitchFamily="2" charset="2"/>
              <a:buChar char="l"/>
              <a:defRPr/>
            </a:pPr>
            <a:r>
              <a:rPr lang="zh-CN" altLang="en-US" sz="2400" b="1" dirty="0">
                <a:latin typeface="+mn-ea"/>
              </a:rPr>
              <a:t>项目的委托单位</a:t>
            </a:r>
            <a:r>
              <a:rPr lang="zh-CN" altLang="en-US" sz="2400" b="1" dirty="0" smtClean="0">
                <a:latin typeface="+mn-ea"/>
              </a:rPr>
              <a:t>：杨枨老师</a:t>
            </a:r>
            <a:endParaRPr lang="en-US" altLang="zh-CN" sz="2400" b="1" dirty="0" smtClean="0">
              <a:latin typeface="+mn-ea"/>
            </a:endParaRPr>
          </a:p>
          <a:p>
            <a:pPr>
              <a:lnSpc>
                <a:spcPts val="3200"/>
              </a:lnSpc>
              <a:buSzPct val="70000"/>
              <a:buFont typeface="Wingdings" panose="05000000000000000000" pitchFamily="2" charset="2"/>
              <a:buChar char="l"/>
              <a:defRPr/>
            </a:pPr>
            <a:r>
              <a:rPr lang="zh-CN" altLang="en-US" sz="2400" b="1" dirty="0" smtClean="0">
                <a:latin typeface="+mn-ea"/>
              </a:rPr>
              <a:t>项</a:t>
            </a:r>
            <a:r>
              <a:rPr lang="zh-CN" altLang="en-US" sz="2400" b="1" dirty="0">
                <a:latin typeface="+mn-ea"/>
              </a:rPr>
              <a:t>目的用户</a:t>
            </a:r>
            <a:r>
              <a:rPr lang="zh-CN" altLang="en-US" sz="2400" b="1" dirty="0" smtClean="0">
                <a:latin typeface="+mn-ea"/>
              </a:rPr>
              <a:t>：普通的游</a:t>
            </a:r>
            <a:r>
              <a:rPr lang="zh-CN" altLang="en-US" sz="2400" b="1" dirty="0">
                <a:latin typeface="+mn-ea"/>
              </a:rPr>
              <a:t>戏玩家，游戏攻略作者和杨枨老</a:t>
            </a:r>
            <a:r>
              <a:rPr lang="zh-CN" altLang="en-US" sz="2400" b="1" dirty="0" smtClean="0">
                <a:latin typeface="+mn-ea"/>
              </a:rPr>
              <a:t>师</a:t>
            </a:r>
            <a:endParaRPr lang="en-US" altLang="zh-CN" sz="2400" b="1" dirty="0" smtClean="0">
              <a:latin typeface="+mn-ea"/>
            </a:endParaRPr>
          </a:p>
          <a:p>
            <a:pPr marL="0" indent="0">
              <a:lnSpc>
                <a:spcPts val="3200"/>
              </a:lnSpc>
              <a:buSzPct val="70000"/>
              <a:buNone/>
              <a:defRPr/>
            </a:pPr>
            <a:r>
              <a:rPr lang="zh-CN" altLang="en-US" sz="2400" b="1" dirty="0" smtClean="0">
                <a:latin typeface="+mn-ea"/>
              </a:rPr>
              <a:t>  以</a:t>
            </a:r>
            <a:r>
              <a:rPr lang="zh-CN" altLang="en-US" sz="2400" b="1" dirty="0">
                <a:latin typeface="+mn-ea"/>
              </a:rPr>
              <a:t>及孙圣</a:t>
            </a:r>
            <a:r>
              <a:rPr lang="zh-CN" altLang="en-US" sz="2400" b="1" dirty="0" smtClean="0">
                <a:latin typeface="+mn-ea"/>
              </a:rPr>
              <a:t>顺（</a:t>
            </a:r>
            <a:r>
              <a:rPr lang="zh-CN" altLang="en-US" sz="2400" b="1" dirty="0">
                <a:latin typeface="+mn-ea"/>
              </a:rPr>
              <a:t>统计学）计院非本专</a:t>
            </a:r>
            <a:r>
              <a:rPr lang="zh-CN" altLang="en-US" sz="2400" b="1" dirty="0" smtClean="0">
                <a:latin typeface="+mn-ea"/>
              </a:rPr>
              <a:t>业</a:t>
            </a:r>
            <a:endParaRPr lang="en-US" altLang="zh-CN" sz="2400" b="1" dirty="0" smtClean="0">
              <a:latin typeface="+mn-ea"/>
            </a:endParaRPr>
          </a:p>
          <a:p>
            <a:pPr marL="0" indent="0">
              <a:lnSpc>
                <a:spcPts val="3200"/>
              </a:lnSpc>
              <a:buSzPct val="70000"/>
              <a:buNone/>
              <a:defRPr/>
            </a:pPr>
            <a:r>
              <a:rPr lang="zh-CN" altLang="en-US" sz="2400" b="1" dirty="0" smtClean="0">
                <a:latin typeface="+mn-ea"/>
              </a:rPr>
              <a:t>  黄</a:t>
            </a:r>
            <a:r>
              <a:rPr lang="zh-CN" altLang="en-US" sz="2400" b="1" dirty="0">
                <a:latin typeface="+mn-ea"/>
              </a:rPr>
              <a:t>耀</a:t>
            </a:r>
            <a:r>
              <a:rPr lang="zh-CN" altLang="en-US" sz="2400" b="1" dirty="0" smtClean="0">
                <a:latin typeface="+mn-ea"/>
              </a:rPr>
              <a:t>天（</a:t>
            </a:r>
            <a:r>
              <a:rPr lang="zh-CN" altLang="en-US" sz="2400" b="1" dirty="0">
                <a:latin typeface="+mn-ea"/>
              </a:rPr>
              <a:t>信管）计院非本专</a:t>
            </a:r>
            <a:r>
              <a:rPr lang="zh-CN" altLang="en-US" sz="2400" b="1" dirty="0" smtClean="0">
                <a:latin typeface="+mn-ea"/>
              </a:rPr>
              <a:t>业</a:t>
            </a:r>
            <a:endParaRPr lang="en-US" altLang="zh-CN" sz="2400" b="1" dirty="0">
              <a:latin typeface="+mn-ea"/>
            </a:endParaRPr>
          </a:p>
          <a:p>
            <a:pPr>
              <a:lnSpc>
                <a:spcPts val="3200"/>
              </a:lnSpc>
              <a:buSzPct val="70000"/>
              <a:buFont typeface="Wingdings" panose="05000000000000000000" pitchFamily="2" charset="2"/>
              <a:buChar char="l"/>
              <a:defRPr/>
            </a:pPr>
            <a:r>
              <a:rPr lang="zh-CN" altLang="en-US" sz="2400" b="1" dirty="0" smtClean="0">
                <a:latin typeface="+mn-ea"/>
              </a:rPr>
              <a:t>项</a:t>
            </a:r>
            <a:r>
              <a:rPr lang="zh-CN" altLang="en-US" sz="2400" b="1" dirty="0">
                <a:latin typeface="+mn-ea"/>
              </a:rPr>
              <a:t>目的任务提出者：</a:t>
            </a:r>
            <a:r>
              <a:rPr lang="en-US" altLang="zh-CN" sz="2400" b="1" dirty="0">
                <a:latin typeface="+mn-ea"/>
              </a:rPr>
              <a:t>G01</a:t>
            </a:r>
            <a:r>
              <a:rPr lang="zh-CN" altLang="en-US" sz="2400" b="1" dirty="0">
                <a:latin typeface="+mn-ea"/>
              </a:rPr>
              <a:t>组组长董思诚</a:t>
            </a:r>
          </a:p>
          <a:p>
            <a:pPr>
              <a:lnSpc>
                <a:spcPts val="3200"/>
              </a:lnSpc>
              <a:buSzPct val="70000"/>
              <a:buFont typeface="Wingdings" panose="05000000000000000000" pitchFamily="2" charset="2"/>
              <a:buChar char="l"/>
              <a:defRPr/>
            </a:pPr>
            <a:r>
              <a:rPr lang="zh-CN" altLang="en-US" sz="2400" b="1" dirty="0">
                <a:latin typeface="+mn-ea"/>
              </a:rPr>
              <a:t>项目的主要承担部门为</a:t>
            </a:r>
            <a:r>
              <a:rPr lang="en-US" altLang="zh-CN" sz="2400" b="1" dirty="0">
                <a:latin typeface="+mn-ea"/>
              </a:rPr>
              <a:t>G01</a:t>
            </a:r>
            <a:r>
              <a:rPr lang="zh-CN" altLang="en-US" sz="2400" b="1" dirty="0">
                <a:latin typeface="+mn-ea"/>
              </a:rPr>
              <a:t>组全体成员共三名成员。</a:t>
            </a:r>
          </a:p>
          <a:p>
            <a:pPr>
              <a:lnSpc>
                <a:spcPts val="3200"/>
              </a:lnSpc>
              <a:buSzPct val="70000"/>
              <a:buFont typeface="Wingdings" panose="05000000000000000000" pitchFamily="2" charset="2"/>
              <a:buChar char="l"/>
              <a:defRPr/>
            </a:pPr>
            <a:endParaRPr lang="en-US" altLang="zh-CN" sz="2400" b="1" dirty="0">
              <a:latin typeface="+mn-ea"/>
            </a:endParaRPr>
          </a:p>
          <a:p>
            <a:pPr>
              <a:lnSpc>
                <a:spcPts val="3200"/>
              </a:lnSpc>
              <a:buSzPct val="70000"/>
              <a:buFont typeface="Wingdings" panose="05000000000000000000" pitchFamily="2" charset="2"/>
              <a:buChar char="l"/>
              <a:defRPr/>
            </a:pPr>
            <a:endParaRPr lang="zh-CN" altLang="en-US" sz="1200" dirty="0">
              <a:uFillTx/>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179512" y="1813771"/>
            <a:ext cx="8869779" cy="3805780"/>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400" b="1" dirty="0">
                <a:latin typeface="+mn-ea"/>
              </a:rPr>
              <a:t>软件环境：</a:t>
            </a:r>
            <a:r>
              <a:rPr lang="en-US" altLang="zh-CN" sz="2400" dirty="0">
                <a:latin typeface="+mn-ea"/>
              </a:rPr>
              <a:t>Windows 7</a:t>
            </a:r>
            <a:r>
              <a:rPr lang="zh-CN" altLang="en-US" sz="2400" dirty="0">
                <a:latin typeface="+mn-ea"/>
              </a:rPr>
              <a:t>，</a:t>
            </a:r>
            <a:r>
              <a:rPr lang="en-US" altLang="zh-CN" sz="2400" dirty="0">
                <a:latin typeface="+mn-ea"/>
              </a:rPr>
              <a:t>Windows 10</a:t>
            </a:r>
            <a:r>
              <a:rPr lang="zh-CN" altLang="en-US" sz="2400" dirty="0">
                <a:latin typeface="+mn-ea"/>
              </a:rPr>
              <a:t>，</a:t>
            </a:r>
            <a:r>
              <a:rPr lang="en-US" altLang="zh-CN" sz="2400" dirty="0" err="1">
                <a:latin typeface="+mn-ea"/>
              </a:rPr>
              <a:t>macOS</a:t>
            </a:r>
            <a:endParaRPr lang="en-US" altLang="zh-CN" sz="2400" dirty="0">
              <a:latin typeface="+mn-ea"/>
            </a:endParaRPr>
          </a:p>
          <a:p>
            <a:pPr>
              <a:lnSpc>
                <a:spcPts val="3200"/>
              </a:lnSpc>
              <a:buSzPct val="70000"/>
              <a:buFont typeface="Wingdings" panose="05000000000000000000" pitchFamily="2" charset="2"/>
              <a:buChar char="l"/>
              <a:defRPr/>
            </a:pPr>
            <a:r>
              <a:rPr lang="zh-CN" altLang="en-US" sz="2400" b="1" dirty="0">
                <a:latin typeface="+mn-ea"/>
              </a:rPr>
              <a:t>硬件环境：</a:t>
            </a:r>
            <a:r>
              <a:rPr lang="zh-CN" altLang="en-US" sz="2400" dirty="0">
                <a:latin typeface="+mn-ea"/>
              </a:rPr>
              <a:t>便携式</a:t>
            </a:r>
            <a:r>
              <a:rPr lang="en-US" altLang="zh-CN" sz="2400" b="1" dirty="0">
                <a:latin typeface="+mn-ea"/>
              </a:rPr>
              <a:t>PC</a:t>
            </a:r>
          </a:p>
          <a:p>
            <a:pPr>
              <a:lnSpc>
                <a:spcPts val="3200"/>
              </a:lnSpc>
              <a:buSzPct val="70000"/>
              <a:buFont typeface="Wingdings" panose="05000000000000000000" pitchFamily="2" charset="2"/>
              <a:buChar char="l"/>
              <a:defRPr/>
            </a:pPr>
            <a:r>
              <a:rPr lang="zh-CN" altLang="en-US" sz="2400" b="1" dirty="0">
                <a:latin typeface="+mn-ea"/>
              </a:rPr>
              <a:t>开发工具： </a:t>
            </a:r>
            <a:r>
              <a:rPr lang="en-US" altLang="zh-CN" sz="2400" dirty="0">
                <a:latin typeface="+mn-ea"/>
              </a:rPr>
              <a:t>eclipse</a:t>
            </a:r>
            <a:r>
              <a:rPr lang="zh-CN" altLang="en-US" sz="2400" dirty="0">
                <a:latin typeface="+mn-ea"/>
              </a:rPr>
              <a:t>，</a:t>
            </a:r>
            <a:r>
              <a:rPr lang="en-US" altLang="zh-CN" sz="2400" dirty="0" err="1">
                <a:latin typeface="+mn-ea"/>
              </a:rPr>
              <a:t>Hbuilder</a:t>
            </a:r>
            <a:r>
              <a:rPr lang="zh-CN" altLang="en-US" sz="2400" dirty="0">
                <a:latin typeface="+mn-ea"/>
              </a:rPr>
              <a:t>，</a:t>
            </a:r>
            <a:r>
              <a:rPr lang="en-US" altLang="zh-CN" sz="2400" dirty="0">
                <a:latin typeface="+mn-ea"/>
              </a:rPr>
              <a:t>VS Code</a:t>
            </a:r>
            <a:endParaRPr lang="zh-CN" altLang="en-US" sz="2400" dirty="0">
              <a:latin typeface="+mn-ea"/>
            </a:endParaRPr>
          </a:p>
          <a:p>
            <a:pPr>
              <a:lnSpc>
                <a:spcPts val="3200"/>
              </a:lnSpc>
              <a:buSzPct val="70000"/>
              <a:buFont typeface="Wingdings" panose="05000000000000000000" pitchFamily="2" charset="2"/>
              <a:buChar char="l"/>
              <a:defRPr/>
            </a:pPr>
            <a:r>
              <a:rPr lang="zh-CN" altLang="en-US" sz="2400" b="1" dirty="0">
                <a:latin typeface="+mn-ea"/>
              </a:rPr>
              <a:t>数据库系统：</a:t>
            </a:r>
            <a:r>
              <a:rPr lang="en-US" altLang="zh-CN" sz="2400" dirty="0">
                <a:latin typeface="+mn-ea"/>
              </a:rPr>
              <a:t>MySQL Server 5.5</a:t>
            </a:r>
            <a:endParaRPr lang="zh-CN" altLang="en-US" sz="2400" dirty="0">
              <a:latin typeface="+mn-ea"/>
            </a:endParaRPr>
          </a:p>
          <a:p>
            <a:pPr>
              <a:lnSpc>
                <a:spcPts val="3200"/>
              </a:lnSpc>
              <a:buSzPct val="70000"/>
              <a:buFont typeface="Wingdings" panose="05000000000000000000" pitchFamily="2" charset="2"/>
              <a:buChar char="l"/>
              <a:defRPr/>
            </a:pPr>
            <a:r>
              <a:rPr lang="zh-CN" altLang="en-US" sz="2400" b="1" dirty="0">
                <a:latin typeface="+mn-ea"/>
              </a:rPr>
              <a:t>配置管理工具：</a:t>
            </a:r>
            <a:r>
              <a:rPr lang="en-US" altLang="zh-CN" sz="2400" dirty="0">
                <a:latin typeface="+mn-ea"/>
              </a:rPr>
              <a:t>GitHub</a:t>
            </a:r>
            <a:r>
              <a:rPr lang="zh-CN" altLang="en-US" sz="2400" dirty="0">
                <a:latin typeface="+mn-ea"/>
              </a:rPr>
              <a:t>、</a:t>
            </a:r>
            <a:r>
              <a:rPr lang="en-US" altLang="zh-CN" sz="2400" dirty="0" err="1">
                <a:latin typeface="+mn-ea"/>
              </a:rPr>
              <a:t>github</a:t>
            </a:r>
            <a:r>
              <a:rPr lang="en-US" altLang="zh-CN" sz="2400" dirty="0">
                <a:latin typeface="+mn-ea"/>
              </a:rPr>
              <a:t> </a:t>
            </a:r>
            <a:r>
              <a:rPr lang="en-US" altLang="zh-CN" sz="2400" dirty="0" smtClean="0">
                <a:latin typeface="+mn-ea"/>
              </a:rPr>
              <a:t>desktop</a:t>
            </a:r>
          </a:p>
          <a:p>
            <a:pPr>
              <a:lnSpc>
                <a:spcPts val="3200"/>
              </a:lnSpc>
              <a:buSzPct val="70000"/>
              <a:buFont typeface="Wingdings" panose="05000000000000000000" pitchFamily="2" charset="2"/>
              <a:buChar char="l"/>
              <a:defRPr/>
            </a:pPr>
            <a:r>
              <a:rPr lang="zh-CN" altLang="en-US" sz="2400" b="1" dirty="0">
                <a:latin typeface="+mn-ea"/>
              </a:rPr>
              <a:t>服务</a:t>
            </a:r>
            <a:r>
              <a:rPr lang="zh-CN" altLang="en-US" sz="2400" b="1" dirty="0" smtClean="0">
                <a:latin typeface="+mn-ea"/>
              </a:rPr>
              <a:t>器</a:t>
            </a:r>
            <a:r>
              <a:rPr lang="zh-CN" altLang="en-US" sz="2400" b="1" dirty="0">
                <a:latin typeface="+mn-ea"/>
              </a:rPr>
              <a:t>部署</a:t>
            </a:r>
            <a:r>
              <a:rPr lang="zh-CN" altLang="en-US" sz="2400" b="1" dirty="0" smtClean="0">
                <a:latin typeface="+mn-ea"/>
              </a:rPr>
              <a:t>：</a:t>
            </a:r>
            <a:r>
              <a:rPr lang="zh-CN" altLang="en-US" sz="2400" b="1" dirty="0" smtClean="0">
                <a:latin typeface="+mn-ea"/>
              </a:rPr>
              <a:t>阿里云服务器</a:t>
            </a:r>
            <a:endParaRPr lang="en-US" altLang="zh-CN" sz="2400" dirty="0">
              <a:latin typeface="+mn-ea"/>
            </a:endParaRPr>
          </a:p>
          <a:p>
            <a:pPr>
              <a:lnSpc>
                <a:spcPts val="3200"/>
              </a:lnSpc>
              <a:buSzPct val="70000"/>
              <a:buFont typeface="Wingdings" panose="05000000000000000000" pitchFamily="2" charset="2"/>
              <a:buChar char="l"/>
              <a:defRPr/>
            </a:pPr>
            <a:endParaRPr lang="en-US" altLang="zh-CN" sz="2400" b="1" dirty="0">
              <a:latin typeface="+mn-ea"/>
            </a:endParaRPr>
          </a:p>
          <a:p>
            <a:pPr>
              <a:lnSpc>
                <a:spcPts val="3200"/>
              </a:lnSpc>
              <a:buSzPct val="70000"/>
              <a:buFont typeface="Wingdings" panose="05000000000000000000" pitchFamily="2" charset="2"/>
              <a:buChar char="l"/>
              <a:defRPr/>
            </a:pPr>
            <a:endParaRPr lang="zh-CN" altLang="en-US" sz="1200" dirty="0">
              <a:uFillTx/>
            </a:endParaRPr>
          </a:p>
        </p:txBody>
      </p:sp>
    </p:spTree>
    <p:custDataLst>
      <p:tags r:id="rId1"/>
    </p:custDataLst>
    <p:extLst>
      <p:ext uri="{BB962C8B-B14F-4D97-AF65-F5344CB8AC3E}">
        <p14:creationId xmlns:p14="http://schemas.microsoft.com/office/powerpoint/2010/main" val="3093446322"/>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179512" y="1472593"/>
            <a:ext cx="8869779" cy="5424485"/>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2800" b="1" dirty="0">
                <a:latin typeface="宋体" pitchFamily="2" charset="-122"/>
                <a:ea typeface="宋体" pitchFamily="2" charset="-122"/>
              </a:rPr>
              <a:t>项目建设背景</a:t>
            </a:r>
            <a:r>
              <a:rPr lang="zh-CN" altLang="en-US" sz="2800" b="1" dirty="0" smtClean="0">
                <a:latin typeface="宋体" pitchFamily="2" charset="-122"/>
                <a:ea typeface="宋体" pitchFamily="2" charset="-122"/>
              </a:rPr>
              <a:t>：</a:t>
            </a:r>
            <a:endParaRPr lang="en-US" altLang="zh-CN" sz="2800" b="1" dirty="0" smtClean="0">
              <a:latin typeface="宋体" pitchFamily="2" charset="-122"/>
              <a:ea typeface="宋体" pitchFamily="2" charset="-122"/>
            </a:endParaRPr>
          </a:p>
          <a:p>
            <a:pPr marL="0" indent="0">
              <a:lnSpc>
                <a:spcPts val="3200"/>
              </a:lnSpc>
              <a:buSzPct val="70000"/>
              <a:buNone/>
              <a:defRPr/>
            </a:pPr>
            <a:endParaRPr lang="en-US" altLang="zh-CN" sz="2800" b="1" dirty="0">
              <a:latin typeface="宋体" pitchFamily="2" charset="-122"/>
              <a:ea typeface="宋体" pitchFamily="2" charset="-122"/>
            </a:endParaRPr>
          </a:p>
          <a:p>
            <a:pPr marL="0" indent="0">
              <a:lnSpc>
                <a:spcPts val="3200"/>
              </a:lnSpc>
              <a:buSzPct val="70000"/>
              <a:buNone/>
              <a:defRPr/>
            </a:pPr>
            <a:r>
              <a:rPr lang="zh-CN" altLang="en-US" sz="2400" b="1" dirty="0" smtClean="0">
                <a:latin typeface="+mn-ea"/>
              </a:rPr>
              <a:t>    网</a:t>
            </a:r>
            <a:r>
              <a:rPr lang="zh-CN" altLang="en-US" sz="2400" b="1" dirty="0">
                <a:latin typeface="+mn-ea"/>
              </a:rPr>
              <a:t>络上的游戏攻略网站有很多，有几个规模大的游戏攻略网站提供破解版游戏和补丁工具下载服务，有些游戏攻略在百度贴吧上发布，有些小网站转载其他网站的内容。我们想参考这些实例，自己做一个新的游戏攻略网站，为游戏爱好者们提供帮助。</a:t>
            </a:r>
          </a:p>
          <a:p>
            <a:pPr marL="0" indent="0">
              <a:lnSpc>
                <a:spcPts val="3200"/>
              </a:lnSpc>
              <a:buSzPct val="70000"/>
              <a:buNone/>
              <a:defRPr/>
            </a:pPr>
            <a:r>
              <a:rPr lang="zh-CN" altLang="en-US" sz="2400" b="1" dirty="0" smtClean="0">
                <a:latin typeface="+mn-ea"/>
              </a:rPr>
              <a:t>    也</a:t>
            </a:r>
            <a:r>
              <a:rPr lang="zh-CN" altLang="en-US" sz="2400" b="1" dirty="0">
                <a:latin typeface="+mn-ea"/>
              </a:rPr>
              <a:t>有一些玩家想要分享自己的游戏心得，所以类似玩家论坛同样也可以添加在我们项目中，而在论坛中游戏攻略作者可以自由发布帖子。</a:t>
            </a:r>
          </a:p>
          <a:p>
            <a:pPr>
              <a:lnSpc>
                <a:spcPts val="3200"/>
              </a:lnSpc>
              <a:buSzPct val="70000"/>
              <a:buFont typeface="Wingdings" panose="05000000000000000000" pitchFamily="2" charset="2"/>
              <a:buChar char="l"/>
              <a:defRPr/>
            </a:pPr>
            <a:endParaRPr lang="en-US" altLang="zh-CN" sz="2400" b="1" dirty="0" smtClean="0">
              <a:latin typeface="+mn-ea"/>
            </a:endParaRPr>
          </a:p>
          <a:p>
            <a:pPr>
              <a:lnSpc>
                <a:spcPts val="3200"/>
              </a:lnSpc>
              <a:buSzPct val="70000"/>
              <a:buFont typeface="Wingdings" panose="05000000000000000000" pitchFamily="2" charset="2"/>
              <a:buChar char="l"/>
              <a:defRPr/>
            </a:pPr>
            <a:endParaRPr lang="zh-CN" altLang="en-US" sz="1200" dirty="0">
              <a:uFillTx/>
            </a:endParaRPr>
          </a:p>
        </p:txBody>
      </p:sp>
    </p:spTree>
    <p:custDataLst>
      <p:tags r:id="rId1"/>
    </p:custDataLst>
    <p:extLst>
      <p:ext uri="{BB962C8B-B14F-4D97-AF65-F5344CB8AC3E}">
        <p14:creationId xmlns:p14="http://schemas.microsoft.com/office/powerpoint/2010/main" val="2162146958"/>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1.</a:t>
            </a:r>
            <a:r>
              <a:rPr lang="zh-CN" altLang="en-US" dirty="0" smtClean="0">
                <a:solidFill>
                  <a:schemeClr val="bg1"/>
                </a:solidFill>
                <a:sym typeface="+mn-ea"/>
              </a:rPr>
              <a:t>项目背景</a:t>
            </a:r>
            <a:endParaRPr lang="zh-CN" altLang="en-US" spc="300" dirty="0" smtClean="0">
              <a:solidFill>
                <a:schemeClr val="bg1"/>
              </a:solidFill>
              <a:uFillTx/>
              <a:latin typeface="微软雅黑" panose="020B0503020204020204" charset="-122"/>
              <a:ea typeface="微软雅黑" panose="020B0503020204020204" charset="-122"/>
              <a:sym typeface="+mn-ea"/>
            </a:endParaRPr>
          </a:p>
        </p:txBody>
      </p:sp>
      <p:pic>
        <p:nvPicPr>
          <p:cNvPr id="5" name="图片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58447" y="1813771"/>
            <a:ext cx="5760640" cy="4373588"/>
          </a:xfrm>
          <a:prstGeom prst="rect">
            <a:avLst/>
          </a:prstGeom>
        </p:spPr>
      </p:pic>
      <p:sp>
        <p:nvSpPr>
          <p:cNvPr id="6" name="文本框 5"/>
          <p:cNvSpPr txBox="1"/>
          <p:nvPr>
            <p:custDataLst>
              <p:tags r:id="rId4"/>
            </p:custDataLst>
          </p:nvPr>
        </p:nvSpPr>
        <p:spPr>
          <a:xfrm>
            <a:off x="179512" y="1320992"/>
            <a:ext cx="6264696" cy="895149"/>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smtClean="0">
                <a:latin typeface="+mn-ea"/>
              </a:rPr>
              <a:t>所以将</a:t>
            </a:r>
            <a:r>
              <a:rPr lang="zh-CN" altLang="en-US" sz="2000" b="1" dirty="0" smtClean="0">
                <a:latin typeface="+mn-ea"/>
              </a:rPr>
              <a:t>我们网站的功能模块分为这么几个。</a:t>
            </a:r>
            <a:endParaRPr lang="zh-CN" altLang="en-US" sz="1100" dirty="0" smtClean="0">
              <a:uFillTx/>
            </a:endParaRPr>
          </a:p>
        </p:txBody>
      </p:sp>
    </p:spTree>
    <p:custDataLst>
      <p:tags r:id="rId1"/>
    </p:custDataLst>
    <p:extLst>
      <p:ext uri="{BB962C8B-B14F-4D97-AF65-F5344CB8AC3E}">
        <p14:creationId xmlns:p14="http://schemas.microsoft.com/office/powerpoint/2010/main" val="41062856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2.</a:t>
            </a:r>
            <a:r>
              <a:rPr lang="zh-CN" altLang="en-US" dirty="0">
                <a:solidFill>
                  <a:schemeClr val="bg1"/>
                </a:solidFill>
                <a:sym typeface="+mn-ea"/>
              </a:rPr>
              <a:t>可行性分析</a:t>
            </a:r>
          </a:p>
        </p:txBody>
      </p:sp>
      <p:sp>
        <p:nvSpPr>
          <p:cNvPr id="5" name="文本框 4"/>
          <p:cNvSpPr txBox="1"/>
          <p:nvPr>
            <p:custDataLst>
              <p:tags r:id="rId4"/>
            </p:custDataLst>
          </p:nvPr>
        </p:nvSpPr>
        <p:spPr>
          <a:xfrm>
            <a:off x="323528" y="1458295"/>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技术可行性</a:t>
            </a:r>
            <a:endParaRPr lang="zh-CN" altLang="en-US" sz="1100" dirty="0">
              <a:uFillTx/>
            </a:endParaRPr>
          </a:p>
        </p:txBody>
      </p:sp>
      <p:sp>
        <p:nvSpPr>
          <p:cNvPr id="6" name="文本框 5"/>
          <p:cNvSpPr txBox="1"/>
          <p:nvPr>
            <p:custDataLst>
              <p:tags r:id="rId5"/>
            </p:custDataLst>
          </p:nvPr>
        </p:nvSpPr>
        <p:spPr>
          <a:xfrm>
            <a:off x="611560" y="1813771"/>
            <a:ext cx="7488832" cy="3343421"/>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en-US" altLang="zh-CN" sz="1800" dirty="0">
                <a:latin typeface="+mn-ea"/>
              </a:rPr>
              <a:t> </a:t>
            </a:r>
            <a:r>
              <a:rPr lang="en-US" altLang="zh-CN" sz="1800" dirty="0" smtClean="0">
                <a:latin typeface="+mn-ea"/>
              </a:rPr>
              <a:t>   </a:t>
            </a:r>
            <a:r>
              <a:rPr lang="zh-CN" altLang="en-US" sz="1800" dirty="0" smtClean="0">
                <a:latin typeface="+mn-ea"/>
              </a:rPr>
              <a:t>我</a:t>
            </a:r>
            <a:r>
              <a:rPr lang="zh-CN" altLang="en-US" sz="1800" dirty="0">
                <a:latin typeface="+mn-ea"/>
              </a:rPr>
              <a:t>们可以参考现有的游戏攻略网站，且组内两名有前端开发的</a:t>
            </a:r>
            <a:r>
              <a:rPr lang="zh-CN" altLang="en-US" sz="1800" dirty="0" smtClean="0">
                <a:latin typeface="+mn-ea"/>
              </a:rPr>
              <a:t>经验</a:t>
            </a:r>
            <a:r>
              <a:rPr lang="zh-CN" altLang="en-US" sz="1800" dirty="0" smtClean="0">
                <a:latin typeface="+mn-ea"/>
              </a:rPr>
              <a:t>。使</a:t>
            </a:r>
            <a:r>
              <a:rPr lang="zh-CN" altLang="en-US" sz="1800" dirty="0" smtClean="0">
                <a:latin typeface="+mn-ea"/>
              </a:rPr>
              <a:t>用</a:t>
            </a:r>
            <a:r>
              <a:rPr lang="en-US" altLang="zh-CN" sz="1800" dirty="0" smtClean="0">
                <a:latin typeface="+mn-ea"/>
              </a:rPr>
              <a:t>Vue.js[2]</a:t>
            </a:r>
            <a:r>
              <a:rPr lang="zh-CN" altLang="en-US" sz="1800" dirty="0" smtClean="0">
                <a:latin typeface="+mn-ea"/>
              </a:rPr>
              <a:t>可</a:t>
            </a:r>
            <a:r>
              <a:rPr lang="zh-CN" altLang="en-US" sz="1800" dirty="0" smtClean="0">
                <a:latin typeface="+mn-ea"/>
              </a:rPr>
              <a:t>以很轻松的搭建网页的前端部分，对于论坛模块的功能，我们可以使用开源的论坛工具，类</a:t>
            </a:r>
            <a:r>
              <a:rPr lang="zh-CN" altLang="en-US" sz="1800" dirty="0" smtClean="0">
                <a:latin typeface="+mn-ea"/>
              </a:rPr>
              <a:t>似</a:t>
            </a:r>
            <a:r>
              <a:rPr lang="en-US" altLang="zh-CN" sz="1800" dirty="0" err="1" smtClean="0">
                <a:latin typeface="+mn-ea"/>
              </a:rPr>
              <a:t>Discuz</a:t>
            </a:r>
            <a:r>
              <a:rPr lang="zh-CN" altLang="en-US" sz="1800" dirty="0" smtClean="0">
                <a:latin typeface="+mn-ea"/>
              </a:rPr>
              <a:t>！</a:t>
            </a:r>
            <a:r>
              <a:rPr lang="en-US" altLang="zh-CN" sz="1800" dirty="0" smtClean="0">
                <a:latin typeface="+mn-ea"/>
              </a:rPr>
              <a:t>[7]</a:t>
            </a:r>
            <a:r>
              <a:rPr lang="zh-CN" altLang="en-US" sz="1800" dirty="0" smtClean="0">
                <a:latin typeface="+mn-ea"/>
              </a:rPr>
              <a:t>就十分方便的建立论坛的前后端，之后我们只要将论坛模块加进博客式的攻略网站，就能完成以上我们预期的功能模块目标。我们使用域名来捆绑我们的</a:t>
            </a:r>
            <a:r>
              <a:rPr lang="zh-CN" altLang="en-US" sz="1800" dirty="0">
                <a:latin typeface="+mn-ea"/>
              </a:rPr>
              <a:t>网页</a:t>
            </a:r>
            <a:r>
              <a:rPr lang="en-US" altLang="zh-CN" sz="1800" dirty="0" smtClean="0">
                <a:latin typeface="+mn-ea"/>
              </a:rPr>
              <a:t>IP</a:t>
            </a:r>
            <a:r>
              <a:rPr lang="zh-CN" altLang="en-US" sz="1800" dirty="0" smtClean="0">
                <a:latin typeface="+mn-ea"/>
              </a:rPr>
              <a:t>。</a:t>
            </a:r>
            <a:endParaRPr lang="en-US" altLang="zh-CN" sz="1800" dirty="0" smtClean="0">
              <a:latin typeface="+mn-ea"/>
            </a:endParaRPr>
          </a:p>
          <a:p>
            <a:pPr marL="0" indent="0">
              <a:lnSpc>
                <a:spcPts val="3200"/>
              </a:lnSpc>
              <a:buSzPct val="70000"/>
              <a:buNone/>
              <a:defRPr/>
            </a:pPr>
            <a:r>
              <a:rPr lang="en-US" altLang="zh-CN" sz="1800" dirty="0" smtClean="0">
                <a:latin typeface="+mn-ea"/>
              </a:rPr>
              <a:t>    </a:t>
            </a:r>
            <a:endParaRPr lang="en-US" altLang="zh-CN" sz="1800" dirty="0" smtClean="0">
              <a:latin typeface="+mn-ea"/>
            </a:endParaRPr>
          </a:p>
        </p:txBody>
      </p:sp>
    </p:spTree>
    <p:custDataLst>
      <p:tags r:id="rId1"/>
    </p:custDataLst>
    <p:extLst>
      <p:ext uri="{BB962C8B-B14F-4D97-AF65-F5344CB8AC3E}">
        <p14:creationId xmlns:p14="http://schemas.microsoft.com/office/powerpoint/2010/main" val="656542720"/>
      </p:ext>
    </p:extLst>
  </p:cSld>
  <p:clrMapOvr>
    <a:masterClrMapping/>
  </p:clrMapOvr>
  <p:transition spd="slow">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DOC_GUID" val="{2eac37a3-4e19-4607-b808-475c46653db4}"/>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TEMPLATE_CATEGORY" val="background"/>
  <p:tag name="KSO_WM_TEMPLATE_INDEX" val="20191704"/>
  <p:tag name="KSO_WM_TAG_VERSION" val="1.0"/>
  <p:tag name="KSO_WM_SLIDE_ID" val="background20191704_1"/>
  <p:tag name="KSO_WM_SLIDE_INDEX" val="1"/>
  <p:tag name="KSO_WM_SLIDE_ITEM_CNT" val="0"/>
  <p:tag name="KSO_WM_SLIDE_LAYOUT" val="a_b"/>
  <p:tag name="KSO_WM_SLIDE_LAYOUT_CNT" val="1_2"/>
  <p:tag name="KSO_WM_SLIDE_TYPE" val="title"/>
  <p:tag name="KSO_WM_BEAUTIFY_FLAG" val="#wm#"/>
  <p:tag name="KSO_WM_TEMPLATE_THUMBS_INDEX" val="1、4"/>
  <p:tag name="KSO_WM_SLIDE_MODEL_TYPE" val="cover"/>
  <p:tag name="KSO_WM_SLIDE_SUBTYPE" val="pureTxt"/>
  <p:tag name="KSO_WM_SLIDE_COVER_PICTUREID" val="147465739"/>
  <p:tag name="KSO_WM_SLIDE_COVER_PICTURERESID" val="147465739"/>
  <p:tag name="KSO_WM_SLIDE_COVER_HASPICTURE" val="1"/>
  <p:tag name="KSO_WM_SLIDE_COVER_TEMPLATE_COLOR_SCHEME" val="{&quot;colors&quot;:[&quot;#000000&quot;,&quot;#ffffff&quot;,&quot;#f2f2f2&quot;,&quot;#000000&quot;,&quot;#595959&quot;,&quot;#f2f2f2&quot;,&quot;#000000&quot;,&quot;#595959&quot;,&quot;#0563c1&quot;,&quot;#954d72&quot;]}"/>
  <p:tag name="KSO_WM_UNIT_VEER_ID" val="0"/>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background20191704_1*i*4"/>
  <p:tag name="KSO_WM_TEMPLATE_CATEGORY" val="background"/>
  <p:tag name="KSO_WM_TEMPLATE_INDEX" val="20191704"/>
  <p:tag name="KSO_WM_UNIT_LAYERLEVEL" val="1"/>
  <p:tag name="KSO_WM_TAG_VERSION" val="1.0"/>
  <p:tag name="KSO_WM_BEAUTIFY_FLAG" val="#wm#"/>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background20191704_1*i*5"/>
  <p:tag name="KSO_WM_TEMPLATE_CATEGORY" val="background"/>
  <p:tag name="KSO_WM_TEMPLATE_INDEX" val="20191704"/>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background20191704_1*i*6"/>
  <p:tag name="KSO_WM_TEMPLATE_CATEGORY" val="background"/>
  <p:tag name="KSO_WM_TEMPLATE_INDEX" val="20191704"/>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background20191704_1*i*7"/>
  <p:tag name="KSO_WM_TEMPLATE_CATEGORY" val="background"/>
  <p:tag name="KSO_WM_TEMPLATE_INDEX" val="20191704"/>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background20191704_1*i*8"/>
  <p:tag name="KSO_WM_TEMPLATE_CATEGORY" val="background"/>
  <p:tag name="KSO_WM_TEMPLATE_INDEX" val="20191704"/>
  <p:tag name="KSO_WM_UNIT_LAYERLEVEL" val="1"/>
  <p:tag name="KSO_WM_TAG_VERSION" val="1.0"/>
  <p:tag name="KSO_WM_BEAUTIFY_FLAG" val="#wm#"/>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background20191704_1*i*9"/>
  <p:tag name="KSO_WM_TEMPLATE_CATEGORY" val="background"/>
  <p:tag name="KSO_WM_TEMPLATE_INDEX" val="20191704"/>
  <p:tag name="KSO_WM_UNIT_LAYERLEVEL" val="1"/>
  <p:tag name="KSO_WM_TAG_VERSION" val="1.0"/>
  <p:tag name="KSO_WM_BEAUTIFY_FLAG" val="#wm#"/>
</p:tagLst>
</file>

<file path=ppt/tags/tag15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10月工作汇报"/>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background20191704_1*a*1"/>
  <p:tag name="KSO_WM_TEMPLATE_CATEGORY" val="background"/>
  <p:tag name="KSO_WM_TEMPLATE_INDEX" val="20191704"/>
  <p:tag name="KSO_WM_UNIT_LAYERLEVEL" val="1"/>
  <p:tag name="KSO_WM_TAG_VERSION" val="1.0"/>
  <p:tag name="KSO_WM_BEAUTIFY_FLAG" val="#wm#"/>
</p:tagLst>
</file>

<file path=ppt/tags/tag15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汇报部门名称"/>
  <p:tag name="KSO_WM_UNIT_VALUE" val="9"/>
  <p:tag name="KSO_WM_UNIT_HIGHLIGHT" val="0"/>
  <p:tag name="KSO_WM_UNIT_COMPATIBLE" val="0"/>
  <p:tag name="KSO_WM_UNIT_DIAGRAM_ISNUMVISUAL" val="0"/>
  <p:tag name="KSO_WM_UNIT_DIAGRAM_ISREFERUNIT" val="0"/>
  <p:tag name="KSO_WM_UNIT_TYPE" val="b"/>
  <p:tag name="KSO_WM_UNIT_INDEX" val="1"/>
  <p:tag name="KSO_WM_UNIT_ID" val="background20191704_1*b*1"/>
  <p:tag name="KSO_WM_TEMPLATE_CATEGORY" val="background"/>
  <p:tag name="KSO_WM_TEMPLATE_INDEX" val="20191704"/>
  <p:tag name="KSO_WM_UNIT_LAYERLEVEL" val="1"/>
  <p:tag name="KSO_WM_TAG_VERSION" val="1.0"/>
  <p:tag name="KSO_WM_BEAUTIFY_FLAG" val="#wm#"/>
</p:tagLst>
</file>

<file path=ppt/tags/tag15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10月工作汇报"/>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background20191704_1*a*1"/>
  <p:tag name="KSO_WM_TEMPLATE_CATEGORY" val="background"/>
  <p:tag name="KSO_WM_TEMPLATE_INDEX" val="20191704"/>
  <p:tag name="KSO_WM_UNIT_LAYERLEVEL" val="1"/>
  <p:tag name="KSO_WM_TAG_VERSION" val="1.0"/>
  <p:tag name="KSO_WM_BEAUTIFY_FLAG" val="#wm#"/>
</p:tagLst>
</file>

<file path=ppt/tags/tag157.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0"/>
</p:tagLst>
</file>

<file path=ppt/tags/tag1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PRESET_TEXT" val="01"/>
  <p:tag name="KSO_WM_TEMPLATE_CATEGORY" val="custom"/>
  <p:tag name="KSO_WM_TEMPLATE_INDEX" val="20189051"/>
  <p:tag name="KSO_WM_UNIT_ID" val="custom20189051_7*e*1"/>
  <p:tag name="KSO_WM_UNIT_NOCLEAR" val="0"/>
  <p:tag name="KSO_WM_UNIT_DIAGRAM_ISNUMVISUAL" val="0"/>
  <p:tag name="KSO_WM_UNIT_DIAGRAM_ISREFERUNIT" val="0"/>
</p:tagLst>
</file>

<file path=ppt/tags/tag159.xml><?xml version="1.0" encoding="utf-8"?>
<p:tagLst xmlns:a="http://schemas.openxmlformats.org/drawingml/2006/main" xmlns:r="http://schemas.openxmlformats.org/officeDocument/2006/relationships"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644_1*i*1"/>
  <p:tag name="KSO_WM_TEMPLATE_CATEGORY" val="diagram"/>
  <p:tag name="KSO_WM_TEMPLATE_INDEX" val="20194644"/>
  <p:tag name="KSO_WM_UNIT_LAYERLEVEL" val="1"/>
  <p:tag name="KSO_WM_TAG_VERSION" val="1.0"/>
  <p:tag name="KSO_WM_BEAUTIFY_FLAG" val="#wm#"/>
  <p:tag name="KSO_WM_UNIT_COLOR_SCHEME_SHAPE_ID" val="9"/>
  <p:tag name="KSO_WM_UNIT_COLOR_SCHEME_PARENT_PAGE" val="0_1"/>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644_1*i*2"/>
  <p:tag name="KSO_WM_TEMPLATE_CATEGORY" val="diagram"/>
  <p:tag name="KSO_WM_TEMPLATE_INDEX" val="20194644"/>
  <p:tag name="KSO_WM_UNIT_LAYERLEVEL" val="1"/>
  <p:tag name="KSO_WM_TAG_VERSION" val="1.0"/>
  <p:tag name="KSO_WM_BEAUTIFY_FLAG" val="#wm#"/>
  <p:tag name="KSO_WM_UNIT_COLOR_SCHEME_SHAPE_ID" val="17"/>
  <p:tag name="KSO_WM_UNIT_COLOR_SCHEME_PARENT_PAGE" val="0_1"/>
  <p:tag name="KSO_WM_UNIT_FOIL_COLOR" val="1"/>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644_1*i*3"/>
  <p:tag name="KSO_WM_TEMPLATE_CATEGORY" val="diagram"/>
  <p:tag name="KSO_WM_TEMPLATE_INDEX" val="20194644"/>
  <p:tag name="KSO_WM_UNIT_LAYERLEVEL" val="1"/>
  <p:tag name="KSO_WM_TAG_VERSION" val="1.0"/>
  <p:tag name="KSO_WM_BEAUTIFY_FLAG" val="#wm#"/>
  <p:tag name="KSO_WM_UNIT_COLOR_SCHEME_SHAPE_ID" val="19"/>
  <p:tag name="KSO_WM_UNIT_COLOR_SCHEME_PARENT_PAGE" val="0_1"/>
  <p:tag name="KSO_WM_UNIT_FOIL_COLOR" val="1"/>
</p:tagLst>
</file>

<file path=ppt/tags/tag163.xml><?xml version="1.0" encoding="utf-8"?>
<p:tagLst xmlns:a="http://schemas.openxmlformats.org/drawingml/2006/main" xmlns:r="http://schemas.openxmlformats.org/officeDocument/2006/relationships" xmlns:p="http://schemas.openxmlformats.org/presentationml/2006/main">
  <p:tag name="KSO_WM_UNIT_TEXT_PART_ID_V2" val="d-3-2"/>
  <p:tag name="KSO_WM_UNIT_PRESET_TEXT" val="点击此处添加正文，文字是您思想的提炼，为了最终呈现发布的良好效果。&#10;请言简意赅的阐述观点，并根据需要酌情增减文字您的正文已经字字珠玑，但信息却千丝万缕，需要用更多的文字来表述；但请您尽可能提炼思想的精髓，恰如其分的表达观点，往往事半功倍。&#10;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164.xml><?xml version="1.0" encoding="utf-8"?>
<p:tagLst xmlns:a="http://schemas.openxmlformats.org/drawingml/2006/main" xmlns:r="http://schemas.openxmlformats.org/officeDocument/2006/relationships"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165.xml><?xml version="1.0" encoding="utf-8"?>
<p:tagLst xmlns:a="http://schemas.openxmlformats.org/drawingml/2006/main" xmlns:r="http://schemas.openxmlformats.org/officeDocument/2006/relationships" xmlns:p="http://schemas.openxmlformats.org/presentationml/2006/main">
  <p:tag name="KSO_WM_UNIT_TEXT_PART_ID_V2" val="d-3-2"/>
  <p:tag name="KSO_WM_UNIT_PRESET_TEXT" val="点击此处添加正文，文字是您思想的提炼，为了最终呈现发布的良好效果。&#10;请言简意赅的阐述观点，并根据需要酌情增减文字您的正文已经字字珠玑，但信息却千丝万缕，需要用更多的文字来表述；但请您尽可能提炼思想的精髓，恰如其分的表达观点，往往事半功倍。&#10;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166.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74.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78.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8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8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background"/>
  <p:tag name="KSO_WM_TEMPLATE_INDEX" val="20191704"/>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γ*1"/>
  <p:tag name="KSO_WM_UNIT_LAYERLEVEL" val="1"/>
  <p:tag name="KSO_WM_TAG_VERSION" val="1.0"/>
  <p:tag name="KSO_WM_BEAUTIFY_FLAG" val="#wm#"/>
  <p:tag name="KSO_WM_UNIT_TYPE" val="γ"/>
  <p:tag name="KSO_WM_UNIT_INDEX" val="1"/>
</p:tagLst>
</file>

<file path=ppt/tags/tag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0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0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γ"/>
  <p:tag name="KSO_WM_UNIT_INDEX" val="2"/>
  <p:tag name="KSO_WM_UNIT_ID" val="_2*γ*2"/>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1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2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2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2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3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3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3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4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47.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2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51.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0"/>
</p:tagLst>
</file>

<file path=ppt/tags/tag2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PRESET_TEXT" val="01"/>
  <p:tag name="KSO_WM_TEMPLATE_CATEGORY" val="custom"/>
  <p:tag name="KSO_WM_TEMPLATE_INDEX" val="20189051"/>
  <p:tag name="KSO_WM_UNIT_ID" val="custom20189051_7*e*1"/>
  <p:tag name="KSO_WM_UNIT_NOCLEAR" val="0"/>
  <p:tag name="KSO_WM_UNIT_DIAGRAM_ISNUMVISUAL" val="0"/>
  <p:tag name="KSO_WM_UNIT_DIAGRAM_ISREFERUNIT" val="0"/>
</p:tagLst>
</file>

<file path=ppt/tags/tag253.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2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57.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b"/>
  <p:tag name="KSO_WM_SLIDE_LAYOUT_CNT" val="1_1"/>
  <p:tag name="KSO_WM_SLIDE_TYPE" val="endPage"/>
  <p:tag name="KSO_WM_BEAUTIFY_FLAG" val="#wm#"/>
  <p:tag name="KSO_WM_SLIDE_SUBTYPE" val="pureTxt"/>
  <p:tag name="KSO_WM_COMBINE_RELATE_SLIDE_ID" val="background20185112_12"/>
  <p:tag name="KSO_WM_TEMPLATE_CATEGORY" val="custom"/>
  <p:tag name="KSO_WM_TEMPLATE_INDEX" val="20189051"/>
  <p:tag name="KSO_WM_SLIDE_ID" val="custom20189051_12"/>
  <p:tag name="KSO_WM_SLIDE_INDEX" val="12"/>
  <p:tag name="KSO_WM_TEMPLATE_SUBCATEGORY" val="0"/>
</p:tagLst>
</file>

<file path=ppt/tags/tag2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a"/>
  <p:tag name="KSO_WM_UNIT_INDEX" val="1"/>
  <p:tag name="KSO_WM_UNIT_LAYERLEVEL" val="1"/>
  <p:tag name="KSO_WM_UNIT_VALUE" val="6"/>
  <p:tag name="KSO_WM_UNIT_ISCONTENTSTITLE" val="0"/>
  <p:tag name="KSO_WM_UNIT_HIGHLIGHT" val="0"/>
  <p:tag name="KSO_WM_UNIT_COMPATIBLE" val="0"/>
  <p:tag name="KSO_WM_UNIT_PRESET_TEXT" val="谢谢观看"/>
  <p:tag name="KSO_WM_TEMPLATE_CATEGORY" val="custom"/>
  <p:tag name="KSO_WM_TEMPLATE_INDEX" val="20189051"/>
  <p:tag name="KSO_WM_UNIT_ID" val="custom20189051_12*a*1"/>
  <p:tag name="KSO_WM_UNIT_NOCLEAR" val="0"/>
  <p:tag name="KSO_WM_UNIT_DIAGRAM_ISNUMVISUAL" val="0"/>
  <p:tag name="KSO_WM_UNIT_DIAGRAM_ISREFERUNIT" val="0"/>
</p:tagLst>
</file>

<file path=ppt/tags/tag2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b"/>
  <p:tag name="KSO_WM_UNIT_INDEX" val="1"/>
  <p:tag name="KSO_WM_UNIT_LAYERLEVEL" val="1"/>
  <p:tag name="KSO_WM_UNIT_VALUE" val="6"/>
  <p:tag name="KSO_WM_UNIT_HIGHLIGHT" val="0"/>
  <p:tag name="KSO_WM_UNIT_COMPATIBLE" val="0"/>
  <p:tag name="KSO_WM_UNIT_PRESET_TEXT" val="THANKS"/>
  <p:tag name="KSO_WM_TEMPLATE_CATEGORY" val="custom"/>
  <p:tag name="KSO_WM_TEMPLATE_INDEX" val="20189051"/>
  <p:tag name="KSO_WM_UNIT_ID" val="custom20189051_12*b*1"/>
  <p:tag name="KSO_WM_UNIT_ISCONTENTSTITLE" val="0"/>
  <p:tag name="KSO_WM_UNIT_NOCLEAR" val="0"/>
  <p:tag name="KSO_WM_UNIT_DIAGRAM_ISNUMVISUAL" val="0"/>
  <p:tag name="KSO_WM_UNIT_DIAGRAM_ISREFERUNIT" val="0"/>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γ*1"/>
  <p:tag name="KSO_WM_UNIT_LAYERLEVEL" val="1"/>
  <p:tag name="KSO_WM_TAG_VERSION" val="1.0"/>
  <p:tag name="KSO_WM_BEAUTIFY_FLAG" val="#wm#"/>
  <p:tag name="KSO_WM_UNIT_TYPE" val="γ"/>
  <p:tag name="KSO_WM_UNIT_INDEX" val="1"/>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γ"/>
  <p:tag name="KSO_WM_UNIT_INDEX" val="2"/>
  <p:tag name="KSO_WM_UNIT_ID" val="_3*γ*2"/>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background"/>
  <p:tag name="KSO_WM_TEMPLATE_INDEX" val="20191704"/>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background"/>
  <p:tag name="KSO_WM_TEMPLATE_INDEX" val="20191704"/>
  <p:tag name="KSO_WM_TEMPLATE_THUMBS_INDEX" val="1、4"/>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9051"/>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9051"/>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TOPIC_ID" val="2869567"/>
  <p:tag name="KSO_WM_TEMPLATE_OUTLINE_ID" val="15"/>
  <p:tag name="KSO_WM_TEMPLATE_SCENE_ID" val="1"/>
  <p:tag name="KSO_WM_TEMPLATE_JOB_ID" val="2"/>
  <p:tag name="KSO_WM_TEMPLATE_TOPIC_DEFAULT" val="1"/>
  <p:tag name="KSO_WM_COMBINE_RELATE_SLIDE_ID" val="background20185112_1"/>
  <p:tag name="KSO_WM_TEMPLATE_CATEGORY" val="custom"/>
  <p:tag name="KSO_WM_TEMPLATE_INDEX" val="20189051"/>
  <p:tag name="KSO_WM_TEMPLATE_SUBCATEGORY" val="0"/>
  <p:tag name="KSO_WM_TEMPLATE_THUMBS_INDEX" val="1、5、6、7、8、9、11、12"/>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heme/theme1.xml><?xml version="1.0" encoding="utf-8"?>
<a:theme xmlns:a="http://schemas.openxmlformats.org/drawingml/2006/main" name="2_Office 主题​​">
  <a:themeElements>
    <a:clrScheme name="background20191704">
      <a:dk1>
        <a:srgbClr val="000000"/>
      </a:dk1>
      <a:lt1>
        <a:srgbClr val="FFFFFF"/>
      </a:lt1>
      <a:dk2>
        <a:srgbClr val="000000"/>
      </a:dk2>
      <a:lt2>
        <a:srgbClr val="FFFFFF"/>
      </a:lt2>
      <a:accent1>
        <a:srgbClr val="F2F2F2"/>
      </a:accent1>
      <a:accent2>
        <a:srgbClr val="000000"/>
      </a:accent2>
      <a:accent3>
        <a:srgbClr val="595959"/>
      </a:accent3>
      <a:accent4>
        <a:srgbClr val="F2F2F2"/>
      </a:accent4>
      <a:accent5>
        <a:srgbClr val="000000"/>
      </a:accent5>
      <a:accent6>
        <a:srgbClr val="595959"/>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自定义 108">
      <a:dk1>
        <a:srgbClr val="000000"/>
      </a:dk1>
      <a:lt1>
        <a:srgbClr val="FFFFFF"/>
      </a:lt1>
      <a:dk2>
        <a:srgbClr val="5B9BD5"/>
      </a:dk2>
      <a:lt2>
        <a:srgbClr val="E7E6E6"/>
      </a:lt2>
      <a:accent1>
        <a:srgbClr val="4472C4"/>
      </a:accent1>
      <a:accent2>
        <a:srgbClr val="000000"/>
      </a:accent2>
      <a:accent3>
        <a:srgbClr val="FFFFFF"/>
      </a:accent3>
      <a:accent4>
        <a:srgbClr val="2E75B6"/>
      </a:accent4>
      <a:accent5>
        <a:srgbClr val="595959"/>
      </a:accent5>
      <a:accent6>
        <a:srgbClr val="2E75B6"/>
      </a:accent6>
      <a:hlink>
        <a:srgbClr val="0563C1"/>
      </a:hlink>
      <a:folHlink>
        <a:srgbClr val="954F72"/>
      </a:folHlink>
    </a:clrScheme>
    <a:fontScheme name="自定义 7">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642</TotalTime>
  <Words>1626</Words>
  <Application>Microsoft Office PowerPoint</Application>
  <PresentationFormat>全屏显示(4:3)</PresentationFormat>
  <Paragraphs>118</Paragraphs>
  <Slides>28</Slides>
  <Notes>4</Notes>
  <HiddenSlides>0</HiddenSlides>
  <MMClips>0</MMClips>
  <ScaleCrop>false</ScaleCrop>
  <HeadingPairs>
    <vt:vector size="6" baseType="variant">
      <vt:variant>
        <vt:lpstr>已用的字体</vt:lpstr>
      </vt:variant>
      <vt:variant>
        <vt:i4>6</vt:i4>
      </vt:variant>
      <vt:variant>
        <vt:lpstr>主题</vt:lpstr>
      </vt:variant>
      <vt:variant>
        <vt:i4>3</vt:i4>
      </vt:variant>
      <vt:variant>
        <vt:lpstr>幻灯片标题</vt:lpstr>
      </vt:variant>
      <vt:variant>
        <vt:i4>28</vt:i4>
      </vt:variant>
    </vt:vector>
  </HeadingPairs>
  <TitlesOfParts>
    <vt:vector size="37" baseType="lpstr">
      <vt:lpstr>宋体</vt:lpstr>
      <vt:lpstr>微软雅黑</vt:lpstr>
      <vt:lpstr>Arial</vt:lpstr>
      <vt:lpstr>Calibri</vt:lpstr>
      <vt:lpstr>Times New Roman</vt:lpstr>
      <vt:lpstr>Wingdings</vt:lpstr>
      <vt:lpstr>2_Office 主题​​</vt:lpstr>
      <vt:lpstr>1_默认设计模板</vt:lpstr>
      <vt:lpstr>3_Office 主题​​</vt:lpstr>
      <vt:lpstr>项目计划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谢谢观看</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需求分析报告</dc:title>
  <dc:creator>MACHENIKE</dc:creator>
  <cp:lastModifiedBy>dell</cp:lastModifiedBy>
  <cp:revision>180</cp:revision>
  <dcterms:created xsi:type="dcterms:W3CDTF">2019-03-31T13:33:00Z</dcterms:created>
  <dcterms:modified xsi:type="dcterms:W3CDTF">2020-10-29T14:00:48Z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