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heme/theme4.xml" ContentType="application/vnd.openxmlformats-officedocument.them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1.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notesSlides/notesSlide2.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notesSlides/notesSlide3.xml" ContentType="application/vnd.openxmlformats-officedocument.presentationml.notesSlide+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26"/>
  </p:notesMasterIdLst>
  <p:sldIdLst>
    <p:sldId id="257" r:id="rId4"/>
    <p:sldId id="348" r:id="rId5"/>
    <p:sldId id="347" r:id="rId6"/>
    <p:sldId id="383" r:id="rId7"/>
    <p:sldId id="307" r:id="rId8"/>
    <p:sldId id="381" r:id="rId9"/>
    <p:sldId id="376" r:id="rId10"/>
    <p:sldId id="366" r:id="rId11"/>
    <p:sldId id="370" r:id="rId12"/>
    <p:sldId id="374" r:id="rId13"/>
    <p:sldId id="371" r:id="rId14"/>
    <p:sldId id="372" r:id="rId15"/>
    <p:sldId id="375" r:id="rId16"/>
    <p:sldId id="377" r:id="rId17"/>
    <p:sldId id="373" r:id="rId18"/>
    <p:sldId id="378" r:id="rId19"/>
    <p:sldId id="379" r:id="rId20"/>
    <p:sldId id="380" r:id="rId21"/>
    <p:sldId id="304" r:id="rId22"/>
    <p:sldId id="301" r:id="rId23"/>
    <p:sldId id="303" r:id="rId24"/>
    <p:sldId id="298" r:id="rId25"/>
  </p:sldIdLst>
  <p:sldSz cx="9144000" cy="6858000" type="screen4x3"/>
  <p:notesSz cx="6858000" cy="9144000"/>
  <p:custDataLst>
    <p:tags r:id="rId27"/>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4">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72" autoAdjust="0"/>
    <p:restoredTop sz="94660"/>
  </p:normalViewPr>
  <p:slideViewPr>
    <p:cSldViewPr showGuides="1">
      <p:cViewPr varScale="1">
        <p:scale>
          <a:sx n="99" d="100"/>
          <a:sy n="99" d="100"/>
        </p:scale>
        <p:origin x="984" y="77"/>
      </p:cViewPr>
      <p:guideLst>
        <p:guide orient="horz" pos="2224"/>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2020/10/28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18660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0C8E17-6E6C-421A-9820-B576FE7D3070}" type="slidenum">
              <a:rPr lang="zh-CN" altLang="en-US" smtClean="0"/>
              <a:t>1</a:t>
            </a:fld>
            <a:endParaRPr lang="zh-CN" altLang="en-US"/>
          </a:p>
        </p:txBody>
      </p:sp>
    </p:spTree>
    <p:extLst>
      <p:ext uri="{BB962C8B-B14F-4D97-AF65-F5344CB8AC3E}">
        <p14:creationId xmlns:p14="http://schemas.microsoft.com/office/powerpoint/2010/main" val="2055521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a:t>
            </a:fld>
            <a:endParaRPr lang="zh-CN" altLang="en-US"/>
          </a:p>
        </p:txBody>
      </p:sp>
    </p:spTree>
    <p:extLst>
      <p:ext uri="{BB962C8B-B14F-4D97-AF65-F5344CB8AC3E}">
        <p14:creationId xmlns:p14="http://schemas.microsoft.com/office/powerpoint/2010/main" val="1843190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20</a:t>
            </a:fld>
            <a:endParaRPr lang="zh-CN" altLang="en-US"/>
          </a:p>
        </p:txBody>
      </p:sp>
    </p:spTree>
    <p:extLst>
      <p:ext uri="{BB962C8B-B14F-4D97-AF65-F5344CB8AC3E}">
        <p14:creationId xmlns:p14="http://schemas.microsoft.com/office/powerpoint/2010/main" val="840312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22</a:t>
            </a:fld>
            <a:endParaRPr lang="zh-CN" altLang="en-US"/>
          </a:p>
        </p:txBody>
      </p:sp>
    </p:spTree>
    <p:extLst>
      <p:ext uri="{BB962C8B-B14F-4D97-AF65-F5344CB8AC3E}">
        <p14:creationId xmlns:p14="http://schemas.microsoft.com/office/powerpoint/2010/main" val="216335374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image" Target="../media/image3.jpeg"/><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slideMaster" Target="../slideMasters/slideMaster1.xml"/><Relationship Id="rId4" Type="http://schemas.openxmlformats.org/officeDocument/2006/relationships/tags" Target="../tags/tag70.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8.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image" Target="../media/image4.jpeg"/><Relationship Id="rId5" Type="http://schemas.openxmlformats.org/officeDocument/2006/relationships/tags" Target="../tags/tag75.xml"/><Relationship Id="rId10" Type="http://schemas.openxmlformats.org/officeDocument/2006/relationships/slideMaster" Target="../slideMasters/slideMaster1.xml"/><Relationship Id="rId4" Type="http://schemas.openxmlformats.org/officeDocument/2006/relationships/tags" Target="../tags/tag74.xml"/><Relationship Id="rId9" Type="http://schemas.openxmlformats.org/officeDocument/2006/relationships/tags" Target="../tags/tag7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88.xml"/><Relationship Id="rId7" Type="http://schemas.openxmlformats.org/officeDocument/2006/relationships/slideMaster" Target="../slideMasters/slideMaster3.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slideMaster" Target="../slideMasters/slideMaster3.xml"/><Relationship Id="rId5" Type="http://schemas.openxmlformats.org/officeDocument/2006/relationships/tags" Target="../tags/tag96.xml"/><Relationship Id="rId4" Type="http://schemas.openxmlformats.org/officeDocument/2006/relationships/tags" Target="../tags/tag95.xml"/></Relationships>
</file>

<file path=ppt/slideLayouts/_rels/slideLayout25.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9" Type="http://schemas.openxmlformats.org/officeDocument/2006/relationships/image" Target="../media/image6.jpeg"/></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slideMaster" Target="../slideMasters/slideMaster3.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17.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9"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slideMaster" Target="../slideMasters/slideMaster3.xml"/><Relationship Id="rId4" Type="http://schemas.openxmlformats.org/officeDocument/2006/relationships/tags" Target="../tags/tag121.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27.xml"/><Relationship Id="rId7" Type="http://schemas.openxmlformats.org/officeDocument/2006/relationships/slideMaster" Target="../slideMasters/slideMaster3.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slideMaster" Target="../slideMasters/slideMaster3.xml"/><Relationship Id="rId5" Type="http://schemas.openxmlformats.org/officeDocument/2006/relationships/tags" Target="../tags/tag135.xml"/><Relationship Id="rId4" Type="http://schemas.openxmlformats.org/officeDocument/2006/relationships/tags" Target="../tags/tag134.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5" Type="http://schemas.openxmlformats.org/officeDocument/2006/relationships/slideMaster" Target="../slideMasters/slideMaster3.xml"/><Relationship Id="rId4" Type="http://schemas.openxmlformats.org/officeDocument/2006/relationships/tags" Target="../tags/tag139.xml"/></Relationships>
</file>

<file path=ppt/slideLayouts/_rels/slideLayout33.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42.xml"/><Relationship Id="rId7" Type="http://schemas.openxmlformats.org/officeDocument/2006/relationships/tags" Target="../tags/tag146.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9"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slideMaster" Target="../slideMasters/slideMaster1.xml"/><Relationship Id="rId4" Type="http://schemas.openxmlformats.org/officeDocument/2006/relationships/tags" Target="../tags/tag5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slideMaster" Target="../slideMasters/slideMaster1.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slideMaster" Target="../slideMasters/slideMaster1.xml"/><Relationship Id="rId5" Type="http://schemas.openxmlformats.org/officeDocument/2006/relationships/tags" Target="../tags/tag66.xml"/><Relationship Id="rId4" Type="http://schemas.openxmlformats.org/officeDocument/2006/relationships/tags" Target="../tags/tag6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Freeform 5"/>
          <p:cNvSpPr/>
          <p:nvPr>
            <p:custDataLst>
              <p:tags r:id="rId1"/>
            </p:custDataLst>
          </p:nvPr>
        </p:nvSpPr>
        <p:spPr bwMode="auto">
          <a:xfrm>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sp>
        <p:nvSpPr>
          <p:cNvPr id="8" name="矩形 7"/>
          <p:cNvSpPr/>
          <p:nvPr>
            <p:custDataLst>
              <p:tags r:id="rId2"/>
            </p:custDataLst>
          </p:nvPr>
        </p:nvSpPr>
        <p:spPr>
          <a:xfrm>
            <a:off x="943539" y="4704189"/>
            <a:ext cx="1966276" cy="50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rgbClr val="1BA3D7"/>
              </a:solidFill>
            </a:endParaRPr>
          </a:p>
        </p:txBody>
      </p:sp>
      <p:grpSp>
        <p:nvGrpSpPr>
          <p:cNvPr id="9" name="组合 8"/>
          <p:cNvGrpSpPr/>
          <p:nvPr>
            <p:custDataLst>
              <p:tags r:id="rId3"/>
            </p:custDataLst>
          </p:nvPr>
        </p:nvGrpSpPr>
        <p:grpSpPr>
          <a:xfrm>
            <a:off x="968513" y="2042089"/>
            <a:ext cx="237212" cy="316282"/>
            <a:chOff x="1196101" y="2301169"/>
            <a:chExt cx="316282" cy="316282"/>
          </a:xfrm>
        </p:grpSpPr>
        <p:cxnSp>
          <p:nvCxnSpPr>
            <p:cNvPr id="10" name="直接连接符 9"/>
            <p:cNvCxnSpPr/>
            <p:nvPr>
              <p:custDataLst>
                <p:tags r:id="rId11"/>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12"/>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hasCustomPrompt="1"/>
            <p:custDataLst>
              <p:tags r:id="rId4"/>
            </p:custDataLst>
          </p:nvPr>
        </p:nvSpPr>
        <p:spPr>
          <a:xfrm>
            <a:off x="943539" y="3500015"/>
            <a:ext cx="4199509" cy="1054906"/>
          </a:xfrm>
          <a:noFill/>
        </p:spPr>
        <p:txBody>
          <a:bodyPr anchor="b">
            <a:noAutofit/>
          </a:bodyPr>
          <a:lstStyle>
            <a:lvl1pPr algn="l">
              <a:defRPr sz="5400" spc="600"/>
            </a:lvl1pPr>
          </a:lstStyle>
          <a:p>
            <a:r>
              <a:rPr lang="zh-CN" altLang="en-US" dirty="0"/>
              <a:t>编版标题</a:t>
            </a:r>
          </a:p>
        </p:txBody>
      </p:sp>
      <p:sp>
        <p:nvSpPr>
          <p:cNvPr id="3" name="副标题 2"/>
          <p:cNvSpPr>
            <a:spLocks noGrp="1"/>
          </p:cNvSpPr>
          <p:nvPr>
            <p:ph type="subTitle" idx="1" hasCustomPrompt="1"/>
            <p:custDataLst>
              <p:tags r:id="rId5"/>
            </p:custDataLst>
          </p:nvPr>
        </p:nvSpPr>
        <p:spPr>
          <a:xfrm>
            <a:off x="943539" y="4704187"/>
            <a:ext cx="1966276" cy="504001"/>
          </a:xfrm>
        </p:spPr>
        <p:txBody>
          <a:bodyPr/>
          <a:lstStyle>
            <a:lvl1pPr marL="0" indent="0" algn="dist">
              <a:buNone/>
              <a:defRPr sz="2400"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p>
        </p:txBody>
      </p:sp>
      <p:sp>
        <p:nvSpPr>
          <p:cNvPr id="16" name="日期占位符 15"/>
          <p:cNvSpPr>
            <a:spLocks noGrp="1"/>
          </p:cNvSpPr>
          <p:nvPr>
            <p:ph type="dt" sz="half" idx="10"/>
            <p:custDataLst>
              <p:tags r:id="rId6"/>
            </p:custDataLst>
          </p:nvPr>
        </p:nvSpPr>
        <p:spPr/>
        <p:txBody>
          <a:bodyPr/>
          <a:lstStyle/>
          <a:p>
            <a:fld id="{760FBDFE-C587-4B4C-A407-44438C67B59E}" type="datetimeFigureOut">
              <a:rPr lang="zh-CN" altLang="en-US" smtClean="0"/>
              <a:t>2020/10/28</a:t>
            </a:fld>
            <a:endParaRPr lang="zh-CN" altLang="en-US"/>
          </a:p>
        </p:txBody>
      </p:sp>
      <p:sp>
        <p:nvSpPr>
          <p:cNvPr id="17" name="页脚占位符 16"/>
          <p:cNvSpPr>
            <a:spLocks noGrp="1"/>
          </p:cNvSpPr>
          <p:nvPr>
            <p:ph type="ftr" sz="quarter" idx="11"/>
            <p:custDataLst>
              <p:tags r:id="rId7"/>
            </p:custDataLst>
          </p:nvPr>
        </p:nvSpPr>
        <p:spPr/>
        <p:txBody>
          <a:body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9"/>
            </p:custDataLst>
          </p:nvPr>
        </p:nvSpPr>
        <p:spPr>
          <a:xfrm>
            <a:off x="942975" y="5410200"/>
            <a:ext cx="1966276" cy="503238"/>
          </a:xfrm>
        </p:spPr>
        <p:txBody>
          <a:bodyPr anchor="ctr">
            <a:normAutofit/>
          </a:bodyPr>
          <a:lstStyle>
            <a:lvl1pPr marL="0" indent="0">
              <a:buNone/>
              <a:defRPr sz="1800">
                <a:solidFill>
                  <a:schemeClr val="bg1">
                    <a:lumMod val="50000"/>
                  </a:schemeClr>
                </a:solidFill>
              </a:defRPr>
            </a:lvl1pPr>
          </a:lstStyle>
          <a:p>
            <a:pPr lvl="0"/>
            <a:r>
              <a:rPr lang="zh-CN" altLang="en-US" dirty="0"/>
              <a:t>编辑文本</a:t>
            </a:r>
          </a:p>
        </p:txBody>
      </p:sp>
      <p:pic>
        <p:nvPicPr>
          <p:cNvPr id="14" name="图片 13"/>
          <p:cNvPicPr>
            <a:picLocks noChangeAspect="1"/>
          </p:cNvPicPr>
          <p:nvPr>
            <p:custDataLst>
              <p:tags r:id="rId10"/>
            </p:custDataLst>
          </p:nvPr>
        </p:nvPicPr>
        <p:blipFill rotWithShape="1">
          <a:blip r:embed="rId15" cstate="print">
            <a:extLst>
              <a:ext uri="{28A0092B-C50C-407E-A947-70E740481C1C}">
                <a14:useLocalDpi xmlns:a14="http://schemas.microsoft.com/office/drawing/2010/main" val="0"/>
              </a:ext>
            </a:extLst>
          </a:blip>
          <a:srcRect r="-50647"/>
          <a:stretch>
            <a:fillRect/>
          </a:stretch>
        </p:blipFill>
        <p:spPr>
          <a:xfrm>
            <a:off x="3134329" y="0"/>
            <a:ext cx="2446809" cy="3262411"/>
          </a:xfrm>
          <a:custGeom>
            <a:avLst/>
            <a:gdLst>
              <a:gd name="connsiteX0" fmla="*/ 695857 w 3262412"/>
              <a:gd name="connsiteY0" fmla="*/ 0 h 3262411"/>
              <a:gd name="connsiteX1" fmla="*/ 3262412 w 3262412"/>
              <a:gd name="connsiteY1" fmla="*/ 0 h 3262411"/>
              <a:gd name="connsiteX2" fmla="*/ 0 w 3262412"/>
              <a:gd name="connsiteY2" fmla="*/ 3262411 h 3262411"/>
              <a:gd name="connsiteX3" fmla="*/ 0 w 3262412"/>
              <a:gd name="connsiteY3" fmla="*/ 695857 h 3262411"/>
            </a:gdLst>
            <a:ahLst/>
            <a:cxnLst>
              <a:cxn ang="0">
                <a:pos x="connsiteX0" y="connsiteY0"/>
              </a:cxn>
              <a:cxn ang="0">
                <a:pos x="connsiteX1" y="connsiteY1"/>
              </a:cxn>
              <a:cxn ang="0">
                <a:pos x="connsiteX2" y="connsiteY2"/>
              </a:cxn>
              <a:cxn ang="0">
                <a:pos x="connsiteX3" y="connsiteY3"/>
              </a:cxn>
            </a:cxnLst>
            <a:rect l="l" t="t" r="r" b="b"/>
            <a:pathLst>
              <a:path w="3262412" h="3262411">
                <a:moveTo>
                  <a:pt x="695857" y="0"/>
                </a:moveTo>
                <a:lnTo>
                  <a:pt x="3262412" y="0"/>
                </a:lnTo>
                <a:lnTo>
                  <a:pt x="0" y="3262411"/>
                </a:lnTo>
                <a:lnTo>
                  <a:pt x="0" y="695857"/>
                </a:lnTo>
                <a:close/>
              </a:path>
            </a:pathLst>
          </a:custGeom>
        </p:spPr>
      </p:pic>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502448" y="952508"/>
            <a:ext cx="8139178"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Freeform 5"/>
          <p:cNvSpPr/>
          <p:nvPr>
            <p:custDataLst>
              <p:tags r:id="rId1"/>
            </p:custDataLst>
          </p:nvPr>
        </p:nvSpPr>
        <p:spPr bwMode="auto">
          <a:xfrm flipH="1">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grpSp>
        <p:nvGrpSpPr>
          <p:cNvPr id="7" name="组合 6"/>
          <p:cNvGrpSpPr/>
          <p:nvPr>
            <p:custDataLst>
              <p:tags r:id="rId2"/>
            </p:custDataLst>
          </p:nvPr>
        </p:nvGrpSpPr>
        <p:grpSpPr>
          <a:xfrm>
            <a:off x="6220739" y="2231042"/>
            <a:ext cx="237212" cy="316282"/>
            <a:chOff x="1196101" y="2301169"/>
            <a:chExt cx="316282" cy="316282"/>
          </a:xfrm>
        </p:grpSpPr>
        <p:cxnSp>
          <p:nvCxnSpPr>
            <p:cNvPr id="8" name="直接连接符 7"/>
            <p:cNvCxnSpPr/>
            <p:nvPr>
              <p:custDataLst>
                <p:tags r:id="rId8"/>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9"/>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custDataLst>
              <p:tags r:id="rId3"/>
            </p:custDataLst>
          </p:nvPr>
        </p:nvPicPr>
        <p:blipFill rotWithShape="1">
          <a:blip r:embed="rId11" cstate="print">
            <a:extLst>
              <a:ext uri="{28A0092B-C50C-407E-A947-70E740481C1C}">
                <a14:useLocalDpi xmlns:a14="http://schemas.microsoft.com/office/drawing/2010/main" val="0"/>
              </a:ext>
            </a:extLst>
          </a:blip>
          <a:srcRect/>
          <a:stretch>
            <a:fillRect/>
          </a:stretch>
        </p:blipFill>
        <p:spPr>
          <a:xfrm flipH="1">
            <a:off x="3186113" y="2"/>
            <a:ext cx="2431365" cy="3239216"/>
          </a:xfrm>
          <a:custGeom>
            <a:avLst/>
            <a:gdLst>
              <a:gd name="connsiteX0" fmla="*/ 665369 w 3173880"/>
              <a:gd name="connsiteY0" fmla="*/ 0 h 3171330"/>
              <a:gd name="connsiteX1" fmla="*/ 3173880 w 3173880"/>
              <a:gd name="connsiteY1" fmla="*/ 0 h 3171330"/>
              <a:gd name="connsiteX2" fmla="*/ 2550 w 3173880"/>
              <a:gd name="connsiteY2" fmla="*/ 3171330 h 3171330"/>
              <a:gd name="connsiteX3" fmla="*/ 0 w 3173880"/>
              <a:gd name="connsiteY3" fmla="*/ 3171330 h 3171330"/>
              <a:gd name="connsiteX4" fmla="*/ 0 w 3173880"/>
              <a:gd name="connsiteY4" fmla="*/ 665369 h 317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880" h="3171330">
                <a:moveTo>
                  <a:pt x="665369" y="0"/>
                </a:moveTo>
                <a:lnTo>
                  <a:pt x="3173880" y="0"/>
                </a:lnTo>
                <a:lnTo>
                  <a:pt x="2550" y="3171330"/>
                </a:lnTo>
                <a:lnTo>
                  <a:pt x="0" y="3171330"/>
                </a:lnTo>
                <a:lnTo>
                  <a:pt x="0" y="665369"/>
                </a:lnTo>
                <a:close/>
              </a:path>
            </a:pathLst>
          </a:custGeom>
        </p:spPr>
      </p:pic>
      <p:sp>
        <p:nvSpPr>
          <p:cNvPr id="2" name="标题 1"/>
          <p:cNvSpPr>
            <a:spLocks noGrp="1"/>
          </p:cNvSpPr>
          <p:nvPr>
            <p:ph type="title" hasCustomPrompt="1"/>
            <p:custDataLst>
              <p:tags r:id="rId4"/>
            </p:custDataLst>
          </p:nvPr>
        </p:nvSpPr>
        <p:spPr>
          <a:xfrm>
            <a:off x="1488541" y="3440516"/>
            <a:ext cx="6166919" cy="2016125"/>
          </a:xfrm>
        </p:spPr>
        <p:txBody>
          <a:bodyPr anchor="b">
            <a:normAutofit/>
          </a:bodyPr>
          <a:lstStyle>
            <a:lvl1pPr algn="ctr">
              <a:defRPr sz="9600" spc="600"/>
            </a:lvl1pPr>
          </a:lstStyle>
          <a:p>
            <a:r>
              <a:rPr lang="zh-CN" altLang="en-US" dirty="0"/>
              <a:t>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平行四边形 6"/>
          <p:cNvSpPr/>
          <p:nvPr>
            <p:custDataLst>
              <p:tags r:id="rId1"/>
            </p:custDataLst>
          </p:nvPr>
        </p:nvSpPr>
        <p:spPr>
          <a:xfrm>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平行四边形 7"/>
          <p:cNvSpPr/>
          <p:nvPr>
            <p:custDataLst>
              <p:tags r:id="rId2"/>
            </p:custDataLst>
          </p:nvPr>
        </p:nvSpPr>
        <p:spPr>
          <a:xfrm flipH="1">
            <a:off x="0" y="0"/>
            <a:ext cx="9144000"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custDataLst>
              <p:tags r:id="rId3"/>
            </p:custDataLst>
          </p:nvPr>
        </p:nvSpPr>
        <p:spPr>
          <a:xfrm>
            <a:off x="467916" y="406800"/>
            <a:ext cx="8208169" cy="863601"/>
          </a:xfrm>
        </p:spPr>
        <p:txBody>
          <a:bodyPr>
            <a:normAutofit/>
          </a:bodyPr>
          <a:lstStyle>
            <a:lvl1pPr>
              <a:defRPr sz="2800"/>
            </a:lvl1pPr>
          </a:lstStyle>
          <a:p>
            <a:r>
              <a:rPr lang="zh-CN" altLang="en-US" dirty="0"/>
              <a:t>单击此处编辑母版标题样式</a:t>
            </a:r>
          </a:p>
        </p:txBody>
      </p:sp>
      <p:sp>
        <p:nvSpPr>
          <p:cNvPr id="3" name="内容占位符 2"/>
          <p:cNvSpPr>
            <a:spLocks noGrp="1"/>
          </p:cNvSpPr>
          <p:nvPr>
            <p:ph idx="1"/>
            <p:custDataLst>
              <p:tags r:id="rId4"/>
            </p:custDataLst>
          </p:nvPr>
        </p:nvSpPr>
        <p:spPr>
          <a:xfrm>
            <a:off x="467916" y="1412875"/>
            <a:ext cx="8208168" cy="489585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t>2020/10/28</a:t>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hasCustomPrompt="1"/>
            <p:custDataLst>
              <p:tags r:id="rId2"/>
            </p:custDataLst>
          </p:nvPr>
        </p:nvSpPr>
        <p:spPr>
          <a:xfrm>
            <a:off x="2419349" y="2396579"/>
            <a:ext cx="4305301" cy="1295399"/>
          </a:xfrm>
        </p:spPr>
        <p:txBody>
          <a:bodyPr lIns="90000" tIns="46800" rIns="90000" bIns="46800" anchor="b" anchorCtr="0">
            <a:normAutofit/>
          </a:bodyPr>
          <a:lstStyle>
            <a:lvl1pPr algn="ctr">
              <a:defRPr sz="5400" b="0">
                <a:solidFill>
                  <a:schemeClr val="bg1"/>
                </a:solidFill>
              </a:defRPr>
            </a:lvl1pPr>
          </a:lstStyle>
          <a:p>
            <a:r>
              <a:rPr lang="zh-CN" altLang="en-US" dirty="0"/>
              <a:t>单击此处编辑标题</a:t>
            </a:r>
          </a:p>
        </p:txBody>
      </p:sp>
      <p:sp>
        <p:nvSpPr>
          <p:cNvPr id="3" name="副标题 2"/>
          <p:cNvSpPr>
            <a:spLocks noGrp="1"/>
          </p:cNvSpPr>
          <p:nvPr>
            <p:ph type="subTitle" idx="1" hasCustomPrompt="1"/>
            <p:custDataLst>
              <p:tags r:id="rId3"/>
            </p:custDataLst>
          </p:nvPr>
        </p:nvSpPr>
        <p:spPr>
          <a:xfrm>
            <a:off x="2419349" y="3766063"/>
            <a:ext cx="4305301" cy="778934"/>
          </a:xfrm>
        </p:spPr>
        <p:txBody>
          <a:bodyPr lIns="90000" tIns="46800" rIns="90000" bIns="46800" anchor="t" anchorCtr="0">
            <a:normAutofit/>
          </a:bodyPr>
          <a:lstStyle>
            <a:lvl1pPr marL="0" indent="0" algn="ctr">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a:t>
            </a:r>
          </a:p>
        </p:txBody>
      </p:sp>
      <p:sp>
        <p:nvSpPr>
          <p:cNvPr id="4" name="日期占位符 3"/>
          <p:cNvSpPr>
            <a:spLocks noGrp="1"/>
          </p:cNvSpPr>
          <p:nvPr>
            <p:ph type="dt" sz="half" idx="10"/>
            <p:custDataLst>
              <p:tags r:id="rId4"/>
            </p:custDataLst>
          </p:nvPr>
        </p:nvSpPr>
        <p:spPr/>
        <p:txBody>
          <a:bodyPr lIns="90000" tIns="46800" rIns="90000" bIns="46800">
            <a:normAutofit/>
          </a:bodyPr>
          <a:lstStyle/>
          <a:p>
            <a:fld id="{DDC86826-C030-4ABB-BAB8-ECCBC086F54C}" type="datetimeFigureOut">
              <a:rPr lang="zh-CN" altLang="en-US" smtClean="0"/>
              <a:t>2020/10/28</a:t>
            </a:fld>
            <a:endParaRPr lang="zh-CN" altLang="en-US"/>
          </a:p>
        </p:txBody>
      </p:sp>
      <p:sp>
        <p:nvSpPr>
          <p:cNvPr id="5" name="页脚占位符 4"/>
          <p:cNvSpPr>
            <a:spLocks noGrp="1"/>
          </p:cNvSpPr>
          <p:nvPr>
            <p:ph type="ftr" sz="quarter" idx="11"/>
            <p:custDataLst>
              <p:tags r:id="rId5"/>
            </p:custDataLst>
          </p:nvPr>
        </p:nvSpPr>
        <p:spPr/>
        <p:txBody>
          <a:bodyPr lIns="90000" tIns="46800" rIns="90000" bIns="46800">
            <a:normAutofit/>
          </a:bodyPr>
          <a:lstStyle/>
          <a:p>
            <a:endParaRPr lang="zh-CN" altLang="en-US"/>
          </a:p>
        </p:txBody>
      </p:sp>
      <p:sp>
        <p:nvSpPr>
          <p:cNvPr id="6" name="灯片编号占位符 5"/>
          <p:cNvSpPr>
            <a:spLocks noGrp="1"/>
          </p:cNvSpPr>
          <p:nvPr>
            <p:ph type="sldNum" sz="quarter" idx="12"/>
            <p:custDataLst>
              <p:tags r:id="rId6"/>
            </p:custDataLst>
          </p:nvPr>
        </p:nvSpPr>
        <p:spPr/>
        <p:txBody>
          <a:bodyPr lIns="90000" tIns="46800" rIns="90000" bIns="46800">
            <a:normAutofit/>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lvl1pPr>
              <a:defRPr sz="4000"/>
            </a:lvl1pPr>
          </a:lstStyle>
          <a:p>
            <a:r>
              <a:rPr lang="zh-CN" altLang="en-US"/>
              <a:t>单击此处编辑母版标题样式</a:t>
            </a:r>
          </a:p>
        </p:txBody>
      </p:sp>
      <p:sp>
        <p:nvSpPr>
          <p:cNvPr id="3" name="内容占位符 2"/>
          <p:cNvSpPr>
            <a:spLocks noGrp="1"/>
          </p:cNvSpPr>
          <p:nvPr>
            <p:ph idx="1"/>
            <p:custDataLst>
              <p:tags r:id="rId2"/>
            </p:custDataLst>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2020/10/28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9" cstate="print"/>
          <a:srcRect/>
          <a:stretch>
            <a:fillRect/>
          </a:stretch>
        </p:blipFill>
        <p:spPr>
          <a:xfrm>
            <a:off x="0" y="669757"/>
            <a:ext cx="9144000" cy="4057650"/>
          </a:xfrm>
          <a:prstGeom prst="rect">
            <a:avLst/>
          </a:prstGeom>
        </p:spPr>
      </p:pic>
      <p:sp>
        <p:nvSpPr>
          <p:cNvPr id="8" name="矩形 7"/>
          <p:cNvSpPr/>
          <p:nvPr>
            <p:custDataLst>
              <p:tags r:id="rId2"/>
            </p:custDataLst>
          </p:nvPr>
        </p:nvSpPr>
        <p:spPr>
          <a:xfrm>
            <a:off x="2828925" y="1231732"/>
            <a:ext cx="3114675" cy="29337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3"/>
            </p:custDataLst>
          </p:nvPr>
        </p:nvSpPr>
        <p:spPr>
          <a:xfrm>
            <a:off x="2221706" y="4716626"/>
            <a:ext cx="4700588" cy="978729"/>
          </a:xfrm>
        </p:spPr>
        <p:txBody>
          <a:bodyPr lIns="90000" tIns="46800" rIns="90000" bIns="46800" anchor="b">
            <a:normAutofit/>
          </a:bodyPr>
          <a:lstStyle>
            <a:lvl1pPr algn="ctr">
              <a:defRPr sz="4800" b="1"/>
            </a:lvl1pPr>
          </a:lstStyle>
          <a:p>
            <a:r>
              <a:rPr lang="zh-CN" altLang="en-US" dirty="0"/>
              <a:t>单击此处编辑标题</a:t>
            </a:r>
          </a:p>
        </p:txBody>
      </p:sp>
      <p:sp>
        <p:nvSpPr>
          <p:cNvPr id="3" name="文本占位符 2"/>
          <p:cNvSpPr>
            <a:spLocks noGrp="1"/>
          </p:cNvSpPr>
          <p:nvPr>
            <p:ph type="body" idx="1"/>
            <p:custDataLst>
              <p:tags r:id="rId4"/>
            </p:custDataLst>
          </p:nvPr>
        </p:nvSpPr>
        <p:spPr>
          <a:xfrm>
            <a:off x="2221706" y="5703252"/>
            <a:ext cx="4700588" cy="424732"/>
          </a:xfrm>
        </p:spPr>
        <p:txBody>
          <a:bodyPr lIns="90000" tIns="46800" rIns="90000" bIns="46800">
            <a:normAutofit/>
          </a:bodyPr>
          <a:lstStyle>
            <a:lvl1pPr marL="0" indent="0" algn="ctr">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5"/>
            </p:custDataLst>
          </p:nvPr>
        </p:nvSpPr>
        <p:spPr/>
        <p:txBody>
          <a:bodyPr lIns="90000" tIns="46800" rIns="90000" bIns="46800"/>
          <a:lstStyle/>
          <a:p>
            <a:fld id="{DDC86826-C030-4ABB-BAB8-ECCBC086F54C}" type="datetimeFigureOut">
              <a:rPr lang="zh-CN" altLang="en-US" smtClean="0"/>
              <a:t>2020/10/28</a:t>
            </a:fld>
            <a:endParaRPr lang="zh-CN" altLang="en-US"/>
          </a:p>
        </p:txBody>
      </p:sp>
      <p:sp>
        <p:nvSpPr>
          <p:cNvPr id="5" name="页脚占位符 4"/>
          <p:cNvSpPr>
            <a:spLocks noGrp="1"/>
          </p:cNvSpPr>
          <p:nvPr>
            <p:ph type="ftr" sz="quarter" idx="11"/>
            <p:custDataLst>
              <p:tags r:id="rId6"/>
            </p:custDataLst>
          </p:nvPr>
        </p:nvSpPr>
        <p:spPr/>
        <p:txBody>
          <a:bodyPr lIns="90000" tIns="46800" rIns="90000" bIns="46800"/>
          <a:lstStyle/>
          <a:p>
            <a:endParaRPr lang="zh-CN" altLang="en-US"/>
          </a:p>
        </p:txBody>
      </p:sp>
      <p:sp>
        <p:nvSpPr>
          <p:cNvPr id="6" name="灯片编号占位符 5"/>
          <p:cNvSpPr>
            <a:spLocks noGrp="1"/>
          </p:cNvSpPr>
          <p:nvPr>
            <p:ph type="sldNum" sz="quarter" idx="12"/>
            <p:custDataLst>
              <p:tags r:id="rId7"/>
            </p:custDataLst>
          </p:nvPr>
        </p:nvSpPr>
        <p:spPr/>
        <p:txBody>
          <a:bodyPr lIns="90000" tIns="46800" rIns="90000" bIns="46800"/>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286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3"/>
            </p:custDataLst>
          </p:nvPr>
        </p:nvSpPr>
        <p:spPr>
          <a:xfrm>
            <a:off x="46291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DDC86826-C030-4ABB-BAB8-ECCBC086F54C}" type="datetimeFigureOut">
              <a:rPr lang="zh-CN" altLang="en-US" smtClean="0"/>
              <a:t>2020/10/28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1" y="215494"/>
            <a:ext cx="7886700" cy="1325563"/>
          </a:xfrm>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文本占位符 2"/>
          <p:cNvSpPr>
            <a:spLocks noGrp="1"/>
          </p:cNvSpPr>
          <p:nvPr>
            <p:ph type="body" idx="1"/>
            <p:custDataLst>
              <p:tags r:id="rId2"/>
            </p:custDataLst>
          </p:nvPr>
        </p:nvSpPr>
        <p:spPr>
          <a:xfrm>
            <a:off x="629841" y="1614659"/>
            <a:ext cx="3868340"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custDataLst>
              <p:tags r:id="rId3"/>
            </p:custDataLst>
          </p:nvPr>
        </p:nvSpPr>
        <p:spPr>
          <a:xfrm>
            <a:off x="629841" y="2505075"/>
            <a:ext cx="3868340"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custDataLst>
              <p:tags r:id="rId4"/>
            </p:custDataLst>
          </p:nvPr>
        </p:nvSpPr>
        <p:spPr>
          <a:xfrm>
            <a:off x="4629150" y="1614659"/>
            <a:ext cx="3887391"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custDataLst>
              <p:tags r:id="rId5"/>
            </p:custDataLst>
          </p:nvPr>
        </p:nvSpPr>
        <p:spPr>
          <a:xfrm>
            <a:off x="4629150" y="2505075"/>
            <a:ext cx="3887391"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custDataLst>
              <p:tags r:id="rId6"/>
            </p:custDataLst>
          </p:nvPr>
        </p:nvSpPr>
        <p:spPr/>
        <p:txBody>
          <a:bodyPr/>
          <a:lstStyle/>
          <a:p>
            <a:fld id="{DDC86826-C030-4ABB-BAB8-ECCBC086F54C}" type="datetimeFigureOut">
              <a:rPr lang="zh-CN" altLang="en-US" smtClean="0"/>
              <a:t>2020/10/28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DDC86826-C030-4ABB-BAB8-ECCBC086F54C}" type="datetimeFigureOut">
              <a:rPr lang="zh-CN" altLang="en-US" smtClean="0"/>
              <a:t>2020/10/28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
        <p:nvSpPr>
          <p:cNvPr id="6" name="标题 5"/>
          <p:cNvSpPr>
            <a:spLocks noGrp="1"/>
          </p:cNvSpPr>
          <p:nvPr>
            <p:ph type="title"/>
            <p:custDataLst>
              <p:tags r:id="rId4"/>
            </p:custDataLst>
          </p:nvPr>
        </p:nvSpPr>
        <p:spPr/>
        <p:txBody>
          <a:bodyPr/>
          <a:lstStyle/>
          <a:p>
            <a:r>
              <a:rPr lang="zh-CN" altLang="en-US"/>
              <a:t>单击此处编辑母版标题样式</a:t>
            </a:r>
          </a:p>
        </p:txBody>
      </p:sp>
    </p:spTree>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DDC86826-C030-4ABB-BAB8-ECCBC086F54C}" type="datetimeFigureOut">
              <a:rPr lang="zh-CN" altLang="en-US" smtClean="0"/>
              <a:t>2020/10/28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平行四边形 8"/>
          <p:cNvSpPr/>
          <p:nvPr>
            <p:custDataLst>
              <p:tags r:id="rId1"/>
            </p:custDataLst>
          </p:nvPr>
        </p:nvSpPr>
        <p:spPr>
          <a:xfrm flipH="1">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平行四边形 9"/>
          <p:cNvSpPr/>
          <p:nvPr>
            <p:custDataLst>
              <p:tags r:id="rId2"/>
            </p:custDataLst>
          </p:nvPr>
        </p:nvSpPr>
        <p:spPr>
          <a:xfrm>
            <a:off x="797719" y="0"/>
            <a:ext cx="7548563"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平行四边形 10"/>
          <p:cNvSpPr/>
          <p:nvPr>
            <p:custDataLst>
              <p:tags r:id="rId3"/>
            </p:custDataLst>
          </p:nvPr>
        </p:nvSpPr>
        <p:spPr>
          <a:xfrm>
            <a:off x="2052638" y="0"/>
            <a:ext cx="5038725"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4"/>
            </p:custDataLst>
          </p:nvPr>
        </p:nvSpPr>
        <p:spPr>
          <a:xfrm>
            <a:off x="2831468" y="2876550"/>
            <a:ext cx="3481065" cy="863174"/>
          </a:xfrm>
        </p:spPr>
        <p:txBody>
          <a:bodyPr anchor="b">
            <a:normAutofit/>
          </a:bodyPr>
          <a:lstStyle>
            <a:lvl1pPr algn="ctr">
              <a:defRPr sz="3600"/>
            </a:lvl1pPr>
          </a:lstStyle>
          <a:p>
            <a:r>
              <a:rPr lang="zh-CN" altLang="en-US" dirty="0"/>
              <a:t>单击此处编辑标题</a:t>
            </a:r>
          </a:p>
        </p:txBody>
      </p:sp>
      <p:sp>
        <p:nvSpPr>
          <p:cNvPr id="3" name="文本占位符 2"/>
          <p:cNvSpPr>
            <a:spLocks noGrp="1"/>
          </p:cNvSpPr>
          <p:nvPr>
            <p:ph type="body" idx="1"/>
            <p:custDataLst>
              <p:tags r:id="rId5"/>
            </p:custDataLst>
          </p:nvPr>
        </p:nvSpPr>
        <p:spPr>
          <a:xfrm>
            <a:off x="2831468" y="3884613"/>
            <a:ext cx="3481065" cy="1367961"/>
          </a:xfrm>
        </p:spPr>
        <p:txBody>
          <a:bodyPr>
            <a:normAutofit/>
          </a:bodyPr>
          <a:lstStyle>
            <a:lvl1pPr marL="0" indent="0" algn="ctr">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t>2020/10/28</a:t>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0" y="457200"/>
            <a:ext cx="31239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custDataLst>
              <p:tags r:id="rId2"/>
            </p:custDataLst>
          </p:nvPr>
        </p:nvSpPr>
        <p:spPr>
          <a:xfrm>
            <a:off x="3888000" y="457200"/>
            <a:ext cx="46278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3"/>
            </p:custDataLst>
          </p:nvPr>
        </p:nvSpPr>
        <p:spPr>
          <a:xfrm>
            <a:off x="629840" y="2057400"/>
            <a:ext cx="31239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2020/10/28</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11638" y="365125"/>
            <a:ext cx="603712"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custDataLst>
              <p:tags r:id="rId2"/>
            </p:custDataLst>
          </p:nvPr>
        </p:nvSpPr>
        <p:spPr>
          <a:xfrm>
            <a:off x="628650" y="365125"/>
            <a:ext cx="7226877"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2020/10/28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28650" y="551543"/>
            <a:ext cx="78867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custDataLst>
              <p:tags r:id="rId2"/>
            </p:custDataLst>
          </p:nvPr>
        </p:nvCxnSpPr>
        <p:spPr>
          <a:xfrm>
            <a:off x="3028950" y="3429000"/>
            <a:ext cx="30861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3"/>
            </p:custDataLst>
          </p:nvPr>
        </p:nvSpPr>
        <p:spPr>
          <a:xfrm>
            <a:off x="2419350" y="1670050"/>
            <a:ext cx="4305300" cy="1717393"/>
          </a:xfrm>
        </p:spPr>
        <p:txBody>
          <a:bodyPr lIns="90000" tIns="46800" rIns="90000" bIns="46800" anchor="b" anchorCtr="0">
            <a:normAutofit/>
          </a:bodyPr>
          <a:lstStyle>
            <a:lvl1pPr algn="ctr">
              <a:defRPr sz="8000" b="0">
                <a:solidFill>
                  <a:schemeClr val="bg1"/>
                </a:solidFill>
              </a:defRPr>
            </a:lvl1pPr>
          </a:lstStyle>
          <a:p>
            <a:r>
              <a:rPr lang="zh-CN" altLang="en-US" dirty="0"/>
              <a:t>编辑标题</a:t>
            </a:r>
          </a:p>
        </p:txBody>
      </p:sp>
      <p:sp>
        <p:nvSpPr>
          <p:cNvPr id="3" name="日期占位符 2"/>
          <p:cNvSpPr>
            <a:spLocks noGrp="1"/>
          </p:cNvSpPr>
          <p:nvPr>
            <p:ph type="dt" sz="half" idx="10"/>
            <p:custDataLst>
              <p:tags r:id="rId4"/>
            </p:custDataLst>
          </p:nvPr>
        </p:nvSpPr>
        <p:spPr/>
        <p:txBody>
          <a:bodyPr lIns="90000" tIns="46800" rIns="90000" bIns="46800"/>
          <a:lstStyle/>
          <a:p>
            <a:fld id="{DDC86826-C030-4ABB-BAB8-ECCBC086F54C}" type="datetimeFigureOut">
              <a:rPr lang="zh-CN" altLang="en-US" smtClean="0"/>
              <a:t>2020/10/28</a:t>
            </a:fld>
            <a:endParaRPr lang="zh-CN" altLang="en-US"/>
          </a:p>
        </p:txBody>
      </p:sp>
      <p:sp>
        <p:nvSpPr>
          <p:cNvPr id="4" name="页脚占位符 3"/>
          <p:cNvSpPr>
            <a:spLocks noGrp="1"/>
          </p:cNvSpPr>
          <p:nvPr>
            <p:ph type="ftr" sz="quarter" idx="11"/>
            <p:custDataLst>
              <p:tags r:id="rId5"/>
            </p:custDataLst>
          </p:nvPr>
        </p:nvSpPr>
        <p:spPr/>
        <p:txBody>
          <a:bodyPr lIns="90000" tIns="46800" rIns="90000" bIns="46800"/>
          <a:lstStyle/>
          <a:p>
            <a:endParaRPr lang="zh-CN" altLang="en-US"/>
          </a:p>
        </p:txBody>
      </p:sp>
      <p:sp>
        <p:nvSpPr>
          <p:cNvPr id="5" name="灯片编号占位符 4"/>
          <p:cNvSpPr>
            <a:spLocks noGrp="1"/>
          </p:cNvSpPr>
          <p:nvPr>
            <p:ph type="sldNum" sz="quarter" idx="12"/>
            <p:custDataLst>
              <p:tags r:id="rId6"/>
            </p:custDataLst>
          </p:nvPr>
        </p:nvSpPr>
        <p:spPr/>
        <p:txBody>
          <a:bodyPr lIns="90000" tIns="46800" rIns="90000" bIns="46800"/>
          <a:lstStyle/>
          <a:p>
            <a:fld id="{DD074F22-C169-4F08-BADB-1985F513ADBA}" type="slidenum">
              <a:rPr lang="zh-CN" altLang="en-US" smtClean="0"/>
              <a:t>‹#›</a:t>
            </a:fld>
            <a:endParaRPr lang="zh-CN" altLang="en-US"/>
          </a:p>
        </p:txBody>
      </p:sp>
      <p:sp>
        <p:nvSpPr>
          <p:cNvPr id="9" name="文本占位符 8"/>
          <p:cNvSpPr>
            <a:spLocks noGrp="1"/>
          </p:cNvSpPr>
          <p:nvPr>
            <p:ph type="body" sz="quarter" idx="13" hasCustomPrompt="1"/>
            <p:custDataLst>
              <p:tags r:id="rId7"/>
            </p:custDataLst>
          </p:nvPr>
        </p:nvSpPr>
        <p:spPr>
          <a:xfrm>
            <a:off x="2419350" y="3470558"/>
            <a:ext cx="4305300" cy="1717392"/>
          </a:xfrm>
        </p:spPr>
        <p:txBody>
          <a:bodyPr>
            <a:normAutofit/>
          </a:bodyPr>
          <a:lstStyle>
            <a:lvl1pPr marL="0" indent="0" algn="ctr">
              <a:buNone/>
              <a:defRPr sz="8000">
                <a:solidFill>
                  <a:schemeClr val="bg1"/>
                </a:solidFill>
              </a:defRPr>
            </a:lvl1pPr>
          </a:lstStyle>
          <a:p>
            <a:pPr lvl="0"/>
            <a:r>
              <a:rPr lang="zh-CN" altLang="en-US" dirty="0"/>
              <a:t>编辑文本</a:t>
            </a: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502448" y="952508"/>
            <a:ext cx="396243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4679158" y="952508"/>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2020/10/28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文本占位符 2"/>
          <p:cNvSpPr>
            <a:spLocks noGrp="1"/>
          </p:cNvSpPr>
          <p:nvPr>
            <p:ph type="body" idx="1" hasCustomPrompt="1"/>
            <p:custDataLst>
              <p:tags r:id="rId2"/>
            </p:custDataLst>
          </p:nvPr>
        </p:nvSpPr>
        <p:spPr>
          <a:xfrm>
            <a:off x="502448" y="952508"/>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502444" y="1406525"/>
            <a:ext cx="39624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952508"/>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406525"/>
            <a:ext cx="396243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2020/10/28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2020/10/28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8"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图片占位符 2"/>
          <p:cNvSpPr>
            <a:spLocks noGrp="1"/>
          </p:cNvSpPr>
          <p:nvPr>
            <p:ph type="pic" idx="1"/>
            <p:custDataLst>
              <p:tags r:id="rId2"/>
            </p:custDataLst>
          </p:nvPr>
        </p:nvSpPr>
        <p:spPr>
          <a:xfrm>
            <a:off x="502448" y="952508"/>
            <a:ext cx="396243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3"/>
            </p:custDataLst>
          </p:nvPr>
        </p:nvSpPr>
        <p:spPr>
          <a:xfrm>
            <a:off x="4679194" y="952508"/>
            <a:ext cx="396243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2020/10/28</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2020/10/28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80.xml"/><Relationship Id="rId18" Type="http://schemas.openxmlformats.org/officeDocument/2006/relationships/tags" Target="../tags/tag8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tags" Target="../tags/tag84.xml"/><Relationship Id="rId2" Type="http://schemas.openxmlformats.org/officeDocument/2006/relationships/slideLayout" Target="../slideLayouts/slideLayout24.xml"/><Relationship Id="rId16" Type="http://schemas.openxmlformats.org/officeDocument/2006/relationships/tags" Target="../tags/tag8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ags" Target="../tags/tag82.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502412" y="443230"/>
            <a:ext cx="8139178"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lumMod val="85000"/>
                    <a:lumOff val="15000"/>
                  </a:schemeClr>
                </a:solidFill>
              </a:defRPr>
            </a:lvl1pPr>
          </a:lstStyle>
          <a:p>
            <a:fld id="{760FBDFE-C587-4B4C-A407-44438C67B59E}" type="datetimeFigureOut">
              <a:rPr lang="zh-CN" altLang="en-US" smtClean="0"/>
              <a:t>2020/10/28</a:t>
            </a:fld>
            <a:endParaRPr lang="zh-CN" altLang="en-US"/>
          </a:p>
        </p:txBody>
      </p:sp>
      <p:sp>
        <p:nvSpPr>
          <p:cNvPr id="5" name="页脚占位符 4"/>
          <p:cNvSpPr>
            <a:spLocks noGrp="1"/>
          </p:cNvSpPr>
          <p:nvPr>
            <p:ph type="ftr" sz="quarter" idx="3"/>
            <p:custDataLst>
              <p:tags r:id="rId16"/>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lumMod val="85000"/>
                    <a:lumOff val="1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8"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a:solidFill>
                  <a:schemeClr val="tx1">
                    <a:lumMod val="50000"/>
                    <a:lumOff val="50000"/>
                  </a:schemeClr>
                </a:solidFill>
              </a:defRPr>
            </a:lvl1pPr>
          </a:lstStyle>
          <a:p>
            <a:fld id="{DDC86826-C030-4ABB-BAB8-ECCBC086F54C}" type="datetimeFigureOut">
              <a:rPr lang="zh-CN" altLang="en-US" smtClean="0"/>
              <a:t>2020/10/28</a:t>
            </a:fld>
            <a:endParaRPr lang="zh-CN" altLang="en-US"/>
          </a:p>
        </p:txBody>
      </p:sp>
      <p:sp>
        <p:nvSpPr>
          <p:cNvPr id="5" name="页脚占位符 4"/>
          <p:cNvSpPr>
            <a:spLocks noGrp="1"/>
          </p:cNvSpPr>
          <p:nvPr>
            <p:ph type="ftr" sz="quarter" idx="3"/>
            <p:custDataLst>
              <p:tags r:id="rId16"/>
            </p:custDataLst>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custDataLst>
              <p:tags r:id="rId17"/>
            </p:custDataLst>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a:solidFill>
                  <a:schemeClr val="tx1">
                    <a:lumMod val="50000"/>
                    <a:lumOff val="50000"/>
                  </a:schemeClr>
                </a:solidFill>
              </a:defRPr>
            </a:lvl1pPr>
          </a:lstStyle>
          <a:p>
            <a:fld id="{DD074F22-C169-4F08-BADB-1985F513ADBA}" type="slidenum">
              <a:rPr lang="zh-CN" altLang="en-US" smtClean="0"/>
              <a:t>‹#›</a:t>
            </a:fld>
            <a:endParaRPr lang="zh-CN" altLang="en-US"/>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fade/>
  </p:transition>
  <p:txStyles>
    <p:titleStyle>
      <a:lvl1pPr algn="l" defTabSz="914400" rtl="0" eaLnBrk="1" latinLnBrk="0" hangingPunct="1">
        <a:lnSpc>
          <a:spcPct val="120000"/>
        </a:lnSpc>
        <a:spcBef>
          <a:spcPct val="0"/>
        </a:spcBef>
        <a:buNone/>
        <a:defRPr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54.xml"/><Relationship Id="rId3" Type="http://schemas.openxmlformats.org/officeDocument/2006/relationships/tags" Target="../tags/tag149.xml"/><Relationship Id="rId7" Type="http://schemas.openxmlformats.org/officeDocument/2006/relationships/tags" Target="../tags/tag153.xml"/><Relationship Id="rId12" Type="http://schemas.openxmlformats.org/officeDocument/2006/relationships/notesSlide" Target="../notesSlides/notesSlide1.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slideLayout" Target="../slideLayouts/slideLayout1.xml"/><Relationship Id="rId5" Type="http://schemas.openxmlformats.org/officeDocument/2006/relationships/tags" Target="../tags/tag151.xml"/><Relationship Id="rId10" Type="http://schemas.openxmlformats.org/officeDocument/2006/relationships/tags" Target="../tags/tag156.xml"/><Relationship Id="rId4" Type="http://schemas.openxmlformats.org/officeDocument/2006/relationships/tags" Target="../tags/tag150.xml"/><Relationship Id="rId9" Type="http://schemas.openxmlformats.org/officeDocument/2006/relationships/tags" Target="../tags/tag155.xml"/></Relationships>
</file>

<file path=ppt/slides/_rels/slide10.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image" Target="../media/image8.png"/><Relationship Id="rId5" Type="http://schemas.openxmlformats.org/officeDocument/2006/relationships/slideLayout" Target="../slideLayouts/slideLayout18.xml"/><Relationship Id="rId4" Type="http://schemas.openxmlformats.org/officeDocument/2006/relationships/tags" Target="../tags/tag201.xml"/></Relationships>
</file>

<file path=ppt/slides/_rels/slide11.xml.rels><?xml version="1.0" encoding="UTF-8" standalone="yes"?>
<Relationships xmlns="http://schemas.openxmlformats.org/package/2006/relationships"><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 Id="rId4"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 Id="rId5" Type="http://schemas.openxmlformats.org/officeDocument/2006/relationships/image" Target="../media/image9.jpeg"/><Relationship Id="rId4"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 Id="rId5" Type="http://schemas.openxmlformats.org/officeDocument/2006/relationships/image" Target="../media/image10.png"/><Relationship Id="rId4"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tags" Target="../tags/tag219.xml"/><Relationship Id="rId7" Type="http://schemas.openxmlformats.org/officeDocument/2006/relationships/image" Target="../media/image16.png"/><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image" Target="../media/image15.png"/><Relationship Id="rId5" Type="http://schemas.openxmlformats.org/officeDocument/2006/relationships/slideLayout" Target="../slideLayouts/slideLayout18.xml"/><Relationship Id="rId4" Type="http://schemas.openxmlformats.org/officeDocument/2006/relationships/tags" Target="../tags/tag220.xml"/></Relationships>
</file>

<file path=ppt/slides/_rels/slide17.xml.rels><?xml version="1.0" encoding="UTF-8" standalone="yes"?>
<Relationships xmlns="http://schemas.openxmlformats.org/package/2006/relationships"><Relationship Id="rId3" Type="http://schemas.openxmlformats.org/officeDocument/2006/relationships/tags" Target="../tags/tag223.xml"/><Relationship Id="rId7" Type="http://schemas.openxmlformats.org/officeDocument/2006/relationships/image" Target="../media/image16.png"/><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image" Target="../media/image15.png"/><Relationship Id="rId5" Type="http://schemas.openxmlformats.org/officeDocument/2006/relationships/slideLayout" Target="../slideLayouts/slideLayout18.xml"/><Relationship Id="rId4" Type="http://schemas.openxmlformats.org/officeDocument/2006/relationships/tags" Target="../tags/tag224.xml"/></Relationships>
</file>

<file path=ppt/slides/_rels/slide18.xml.rels><?xml version="1.0" encoding="UTF-8" standalone="yes"?>
<Relationships xmlns="http://schemas.openxmlformats.org/package/2006/relationships"><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 Id="rId6" Type="http://schemas.openxmlformats.org/officeDocument/2006/relationships/slideLayout" Target="../slideLayouts/slideLayout18.xml"/><Relationship Id="rId5" Type="http://schemas.openxmlformats.org/officeDocument/2006/relationships/tags" Target="../tags/tag229.xml"/><Relationship Id="rId4" Type="http://schemas.openxmlformats.org/officeDocument/2006/relationships/tags" Target="../tags/tag228.xml"/></Relationships>
</file>

<file path=ppt/slides/_rels/slide19.xml.rels><?xml version="1.0" encoding="UTF-8" standalone="yes"?>
<Relationships xmlns="http://schemas.openxmlformats.org/package/2006/relationships"><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 Id="rId6" Type="http://schemas.openxmlformats.org/officeDocument/2006/relationships/hyperlink" Target="https://www.gamersky.com/z/mafiade/" TargetMode="External"/><Relationship Id="rId5" Type="http://schemas.openxmlformats.org/officeDocument/2006/relationships/slideLayout" Target="../slideLayouts/slideLayout18.xml"/><Relationship Id="rId4" Type="http://schemas.openxmlformats.org/officeDocument/2006/relationships/tags" Target="../tags/tag23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235.xml"/><Relationship Id="rId1" Type="http://schemas.openxmlformats.org/officeDocument/2006/relationships/tags" Target="../tags/tag234.xml"/><Relationship Id="rId4" Type="http://schemas.openxmlformats.org/officeDocument/2006/relationships/notesSlide" Target="../notesSlides/notesSlide3.xml"/></Relationships>
</file>

<file path=ppt/slides/_rels/slide21.xml.rels><?xml version="1.0" encoding="UTF-8" standalone="yes"?>
<Relationships xmlns="http://schemas.openxmlformats.org/package/2006/relationships"><Relationship Id="rId3" Type="http://schemas.openxmlformats.org/officeDocument/2006/relationships/tags" Target="../tags/tag238.xml"/><Relationship Id="rId2" Type="http://schemas.openxmlformats.org/officeDocument/2006/relationships/tags" Target="../tags/tag237.xml"/><Relationship Id="rId1" Type="http://schemas.openxmlformats.org/officeDocument/2006/relationships/tags" Target="../tags/tag236.xml"/><Relationship Id="rId5" Type="http://schemas.openxmlformats.org/officeDocument/2006/relationships/slideLayout" Target="../slideLayouts/slideLayout29.xml"/><Relationship Id="rId4" Type="http://schemas.openxmlformats.org/officeDocument/2006/relationships/tags" Target="../tags/tag239.xml"/></Relationships>
</file>

<file path=ppt/slides/_rels/slide22.xml.rels><?xml version="1.0" encoding="UTF-8" standalone="yes"?>
<Relationships xmlns="http://schemas.openxmlformats.org/package/2006/relationships"><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tags" Target="../tags/tag240.xml"/><Relationship Id="rId5" Type="http://schemas.openxmlformats.org/officeDocument/2006/relationships/notesSlide" Target="../notesSlides/notesSlide4.xml"/><Relationship Id="rId4"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61.xml"/><Relationship Id="rId7" Type="http://schemas.openxmlformats.org/officeDocument/2006/relationships/tags" Target="../tags/tag165.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s>
</file>

<file path=ppt/slides/_rels/slide4.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image" Target="../media/image7.png"/><Relationship Id="rId5" Type="http://schemas.openxmlformats.org/officeDocument/2006/relationships/slideLayout" Target="../slideLayouts/slideLayout18.xml"/><Relationship Id="rId4" Type="http://schemas.openxmlformats.org/officeDocument/2006/relationships/tags" Target="../tags/tag169.xml"/></Relationships>
</file>

<file path=ppt/slides/_rels/slide5.xml.rels><?xml version="1.0" encoding="UTF-8" standalone="yes"?>
<Relationships xmlns="http://schemas.openxmlformats.org/package/2006/relationships"><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slideLayout" Target="../slideLayouts/slideLayout18.xml"/><Relationship Id="rId4" Type="http://schemas.openxmlformats.org/officeDocument/2006/relationships/tags" Target="../tags/tag173.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176.xml"/><Relationship Id="rId7" Type="http://schemas.openxmlformats.org/officeDocument/2006/relationships/tags" Target="../tags/tag180.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tags" Target="../tags/tag177.xml"/></Relationships>
</file>

<file path=ppt/slides/_rels/slide7.xml.rels><?xml version="1.0" encoding="UTF-8" standalone="yes"?>
<Relationships xmlns="http://schemas.openxmlformats.org/package/2006/relationships"><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 Id="rId5" Type="http://schemas.openxmlformats.org/officeDocument/2006/relationships/slideLayout" Target="../slideLayouts/slideLayout18.xml"/><Relationship Id="rId4" Type="http://schemas.openxmlformats.org/officeDocument/2006/relationships/tags" Target="../tags/tag184.xml"/></Relationships>
</file>

<file path=ppt/slides/_rels/slide8.xml.rels><?xml version="1.0" encoding="UTF-8" standalone="yes"?>
<Relationships xmlns="http://schemas.openxmlformats.org/package/2006/relationships"><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 Id="rId5" Type="http://schemas.openxmlformats.org/officeDocument/2006/relationships/slideLayout" Target="../slideLayouts/slideLayout18.xml"/><Relationship Id="rId4" Type="http://schemas.openxmlformats.org/officeDocument/2006/relationships/tags" Target="../tags/tag188.xml"/></Relationships>
</file>

<file path=ppt/slides/_rels/slide9.xml.rels><?xml version="1.0" encoding="UTF-8" standalone="yes"?>
<Relationships xmlns="http://schemas.openxmlformats.org/package/2006/relationships"><Relationship Id="rId8" Type="http://schemas.openxmlformats.org/officeDocument/2006/relationships/tags" Target="../tags/tag196.xml"/><Relationship Id="rId3" Type="http://schemas.openxmlformats.org/officeDocument/2006/relationships/tags" Target="../tags/tag191.xml"/><Relationship Id="rId7" Type="http://schemas.openxmlformats.org/officeDocument/2006/relationships/tags" Target="../tags/tag195.xm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tags" Target="../tags/tag194.xml"/><Relationship Id="rId5" Type="http://schemas.openxmlformats.org/officeDocument/2006/relationships/tags" Target="../tags/tag193.xml"/><Relationship Id="rId10" Type="http://schemas.openxmlformats.org/officeDocument/2006/relationships/slideLayout" Target="../slideLayouts/slideLayout18.xml"/><Relationship Id="rId4" Type="http://schemas.openxmlformats.org/officeDocument/2006/relationships/tags" Target="../tags/tag192.xml"/><Relationship Id="rId9" Type="http://schemas.openxmlformats.org/officeDocument/2006/relationships/tags" Target="../tags/tag19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a:spLocks noChangeArrowheads="1"/>
          </p:cNvSpPr>
          <p:nvPr>
            <p:custDataLst>
              <p:tags r:id="rId2"/>
            </p:custDataLst>
          </p:nvPr>
        </p:nvSpPr>
        <p:spPr bwMode="auto">
          <a:xfrm>
            <a:off x="8443595" y="1181735"/>
            <a:ext cx="46355" cy="170180"/>
          </a:xfrm>
          <a:prstGeom prst="rect">
            <a:avLst/>
          </a:prstGeom>
          <a:solidFill>
            <a:schemeClr val="bg1">
              <a:lumMod val="85000"/>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1" name="Freeform 6"/>
          <p:cNvSpPr>
            <a:spLocks noEditPoints="1"/>
          </p:cNvSpPr>
          <p:nvPr>
            <p:custDataLst>
              <p:tags r:id="rId3"/>
            </p:custDataLst>
          </p:nvPr>
        </p:nvSpPr>
        <p:spPr bwMode="auto">
          <a:xfrm>
            <a:off x="8509635"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2" name="Freeform 7"/>
          <p:cNvSpPr/>
          <p:nvPr>
            <p:custDataLst>
              <p:tags r:id="rId4"/>
            </p:custDataLst>
          </p:nvPr>
        </p:nvSpPr>
        <p:spPr bwMode="auto">
          <a:xfrm>
            <a:off x="8652510" y="1225550"/>
            <a:ext cx="126365" cy="18478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3" name="Freeform 8"/>
          <p:cNvSpPr>
            <a:spLocks noEditPoints="1"/>
          </p:cNvSpPr>
          <p:nvPr>
            <p:custDataLst>
              <p:tags r:id="rId5"/>
            </p:custDataLst>
          </p:nvPr>
        </p:nvSpPr>
        <p:spPr bwMode="auto">
          <a:xfrm>
            <a:off x="8798560"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4" name="Freeform 9"/>
          <p:cNvSpPr/>
          <p:nvPr>
            <p:custDataLst>
              <p:tags r:id="rId6"/>
            </p:custDataLst>
          </p:nvPr>
        </p:nvSpPr>
        <p:spPr bwMode="auto">
          <a:xfrm>
            <a:off x="8226425" y="1258570"/>
            <a:ext cx="35560" cy="37465"/>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5" name="Freeform 10"/>
          <p:cNvSpPr>
            <a:spLocks noEditPoints="1"/>
          </p:cNvSpPr>
          <p:nvPr>
            <p:custDataLst>
              <p:tags r:id="rId7"/>
            </p:custDataLst>
          </p:nvPr>
        </p:nvSpPr>
        <p:spPr bwMode="auto">
          <a:xfrm>
            <a:off x="8130540" y="1146175"/>
            <a:ext cx="226695" cy="262890"/>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6" name="标题 115"/>
          <p:cNvSpPr>
            <a:spLocks noGrp="1"/>
          </p:cNvSpPr>
          <p:nvPr>
            <p:ph type="ctrTitle"/>
            <p:custDataLst>
              <p:tags r:id="rId8"/>
            </p:custDataLst>
          </p:nvPr>
        </p:nvSpPr>
        <p:spPr>
          <a:xfrm>
            <a:off x="916753" y="3268400"/>
            <a:ext cx="6292686" cy="1054735"/>
          </a:xfrm>
        </p:spPr>
        <p:txBody>
          <a:bodyPr/>
          <a:lstStyle/>
          <a:p>
            <a:r>
              <a:rPr lang="zh-CN" altLang="en-US" dirty="0"/>
              <a:t>项目计划</a:t>
            </a:r>
          </a:p>
        </p:txBody>
      </p:sp>
      <p:sp>
        <p:nvSpPr>
          <p:cNvPr id="117" name="副标题 116"/>
          <p:cNvSpPr>
            <a:spLocks noGrp="1"/>
          </p:cNvSpPr>
          <p:nvPr>
            <p:ph type="subTitle" idx="1"/>
            <p:custDataLst>
              <p:tags r:id="rId9"/>
            </p:custDataLst>
          </p:nvPr>
        </p:nvSpPr>
        <p:spPr/>
        <p:txBody>
          <a:bodyPr>
            <a:normAutofit/>
          </a:bodyPr>
          <a:lstStyle/>
          <a:p>
            <a:r>
              <a:rPr lang="en-US" altLang="zh-CN" dirty="0"/>
              <a:t>G01</a:t>
            </a:r>
            <a:r>
              <a:rPr lang="zh-CN" altLang="en-US" dirty="0"/>
              <a:t>：</a:t>
            </a:r>
          </a:p>
        </p:txBody>
      </p:sp>
      <p:sp>
        <p:nvSpPr>
          <p:cNvPr id="119" name="文本框 118"/>
          <p:cNvSpPr txBox="1"/>
          <p:nvPr/>
        </p:nvSpPr>
        <p:spPr>
          <a:xfrm>
            <a:off x="943539" y="5589240"/>
            <a:ext cx="6868750" cy="453457"/>
          </a:xfrm>
          <a:prstGeom prst="rect">
            <a:avLst/>
          </a:prstGeom>
          <a:noFill/>
        </p:spPr>
        <p:txBody>
          <a:bodyPr wrap="square" rtlCol="0">
            <a:spAutoFit/>
          </a:bodyPr>
          <a:lstStyle/>
          <a:p>
            <a:pPr fontAlgn="auto">
              <a:lnSpc>
                <a:spcPct val="130000"/>
              </a:lnSpc>
              <a:spcBef>
                <a:spcPts val="0"/>
              </a:spcBef>
              <a:spcAft>
                <a:spcPts val="1000"/>
              </a:spcAft>
              <a:buFont typeface="Arial" panose="020B0604020202020204" pitchFamily="34" charset="0"/>
            </a:pPr>
            <a:r>
              <a:rPr lang="zh-CN" altLang="en-US" sz="2000" spc="150" dirty="0">
                <a:uFillTx/>
                <a:latin typeface="微软雅黑" panose="020B0503020204020204" charset="-122"/>
                <a:ea typeface="微软雅黑" panose="020B0503020204020204" charset="-122"/>
              </a:rPr>
              <a:t>组长：董思诚  组员： </a:t>
            </a:r>
            <a:r>
              <a:rPr lang="zh-CN" altLang="en-US" sz="2000" spc="150" dirty="0">
                <a:latin typeface="微软雅黑" panose="020B0503020204020204" charset="-122"/>
                <a:ea typeface="微软雅黑" panose="020B0503020204020204" charset="-122"/>
              </a:rPr>
              <a:t>李磊   陈安</a:t>
            </a:r>
            <a:endParaRPr lang="zh-CN" altLang="en-US" sz="2000" spc="150" dirty="0">
              <a:uFillTx/>
              <a:latin typeface="微软雅黑" panose="020B0503020204020204" charset="-122"/>
              <a:ea typeface="微软雅黑" panose="020B0503020204020204" charset="-122"/>
            </a:endParaRPr>
          </a:p>
        </p:txBody>
      </p:sp>
      <p:sp>
        <p:nvSpPr>
          <p:cNvPr id="12" name="标题 115"/>
          <p:cNvSpPr txBox="1">
            <a:spLocks/>
          </p:cNvSpPr>
          <p:nvPr>
            <p:custDataLst>
              <p:tags r:id="rId10"/>
            </p:custDataLst>
          </p:nvPr>
        </p:nvSpPr>
        <p:spPr>
          <a:xfrm>
            <a:off x="3059832" y="4638976"/>
            <a:ext cx="6292686" cy="504001"/>
          </a:xfrm>
          <a:prstGeom prst="rect">
            <a:avLst/>
          </a:prstGeom>
          <a:noFill/>
        </p:spPr>
        <p:txBody>
          <a:bodyPr vert="horz" lIns="101600" tIns="38100" rIns="76200" bIns="38100" rtlCol="0" anchor="b" anchorCtr="0">
            <a:noAutofit/>
          </a:bodyPr>
          <a:lstStyle>
            <a:lvl1pPr algn="l" defTabSz="914400" rtl="0" eaLnBrk="1" fontAlgn="auto" latinLnBrk="0" hangingPunct="1">
              <a:lnSpc>
                <a:spcPct val="100000"/>
              </a:lnSpc>
              <a:spcBef>
                <a:spcPct val="0"/>
              </a:spcBef>
              <a:buNone/>
              <a:defRPr sz="5400" b="1" u="none" strike="noStrike" kern="1200" cap="none" spc="600" normalizeH="0">
                <a:solidFill>
                  <a:schemeClr val="tx1">
                    <a:lumMod val="85000"/>
                    <a:lumOff val="15000"/>
                  </a:schemeClr>
                </a:solidFill>
                <a:uFillTx/>
                <a:latin typeface="微软雅黑" panose="020B0503020204020204" charset="-122"/>
                <a:ea typeface="微软雅黑" panose="020B0503020204020204" charset="-122"/>
                <a:cs typeface="+mj-cs"/>
              </a:defRPr>
            </a:lvl1pPr>
          </a:lstStyle>
          <a:p>
            <a:pPr>
              <a:spcAft>
                <a:spcPts val="0"/>
              </a:spcAft>
            </a:pPr>
            <a:r>
              <a:rPr lang="en-US" altLang="zh-CN" sz="2400" dirty="0"/>
              <a:t>——</a:t>
            </a:r>
            <a:r>
              <a:rPr lang="zh-CN" altLang="en-US" sz="2400" dirty="0"/>
              <a:t>基于项目的游戏攻略网站</a:t>
            </a:r>
          </a:p>
        </p:txBody>
      </p:sp>
    </p:spTree>
    <p:custDataLst>
      <p:tags r:id="rId1"/>
    </p:custData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2.</a:t>
            </a:r>
            <a:r>
              <a:rPr lang="zh-CN" altLang="en-US" dirty="0">
                <a:solidFill>
                  <a:schemeClr val="bg1"/>
                </a:solidFill>
                <a:sym typeface="+mn-ea"/>
              </a:rPr>
              <a:t>可行性分析</a:t>
            </a:r>
          </a:p>
        </p:txBody>
      </p:sp>
      <p:pic>
        <p:nvPicPr>
          <p:cNvPr id="3" name="图片 2"/>
          <p:cNvPicPr>
            <a:picLocks noChangeAspect="1"/>
          </p:cNvPicPr>
          <p:nvPr/>
        </p:nvPicPr>
        <p:blipFill rotWithShape="1">
          <a:blip r:embed="rId6"/>
          <a:srcRect l="10451" t="18500" r="12038"/>
          <a:stretch/>
        </p:blipFill>
        <p:spPr>
          <a:xfrm>
            <a:off x="2195736" y="1556792"/>
            <a:ext cx="5904656" cy="5149637"/>
          </a:xfrm>
          <a:prstGeom prst="rect">
            <a:avLst/>
          </a:prstGeom>
        </p:spPr>
      </p:pic>
      <p:sp>
        <p:nvSpPr>
          <p:cNvPr id="11" name="文本框 10"/>
          <p:cNvSpPr txBox="1"/>
          <p:nvPr>
            <p:custDataLst>
              <p:tags r:id="rId4"/>
            </p:custDataLst>
          </p:nvPr>
        </p:nvSpPr>
        <p:spPr>
          <a:xfrm>
            <a:off x="107504" y="1628800"/>
            <a:ext cx="1728192" cy="1296144"/>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可行性分析报告的初稿</a:t>
            </a:r>
            <a:endParaRPr lang="zh-CN" altLang="en-US" sz="1100" dirty="0">
              <a:uFillTx/>
            </a:endParaRPr>
          </a:p>
        </p:txBody>
      </p:sp>
    </p:spTree>
    <p:custDataLst>
      <p:tags r:id="rId1"/>
    </p:custDataLst>
    <p:extLst>
      <p:ext uri="{BB962C8B-B14F-4D97-AF65-F5344CB8AC3E}">
        <p14:creationId xmlns:p14="http://schemas.microsoft.com/office/powerpoint/2010/main" val="3676949477"/>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3.</a:t>
            </a:r>
            <a:r>
              <a:rPr lang="zh-CN" altLang="en-US" dirty="0">
                <a:solidFill>
                  <a:schemeClr val="bg1"/>
                </a:solidFill>
                <a:sym typeface="+mn-ea"/>
              </a:rPr>
              <a:t>任务分配</a:t>
            </a:r>
          </a:p>
        </p:txBody>
      </p:sp>
      <p:graphicFrame>
        <p:nvGraphicFramePr>
          <p:cNvPr id="3" name="表格 2"/>
          <p:cNvGraphicFramePr>
            <a:graphicFrameLocks noGrp="1"/>
          </p:cNvGraphicFramePr>
          <p:nvPr>
            <p:extLst>
              <p:ext uri="{D42A27DB-BD31-4B8C-83A1-F6EECF244321}">
                <p14:modId xmlns:p14="http://schemas.microsoft.com/office/powerpoint/2010/main" val="1764626829"/>
              </p:ext>
            </p:extLst>
          </p:nvPr>
        </p:nvGraphicFramePr>
        <p:xfrm>
          <a:off x="282283" y="2280117"/>
          <a:ext cx="8712968" cy="3413760"/>
        </p:xfrm>
        <a:graphic>
          <a:graphicData uri="http://schemas.openxmlformats.org/drawingml/2006/table">
            <a:tbl>
              <a:tblPr>
                <a:tableStyleId>{5C22544A-7EE6-4342-B048-85BDC9FD1C3A}</a:tableStyleId>
              </a:tblPr>
              <a:tblGrid>
                <a:gridCol w="1947861">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2088232">
                  <a:extLst>
                    <a:ext uri="{9D8B030D-6E8A-4147-A177-3AD203B41FA5}">
                      <a16:colId xmlns:a16="http://schemas.microsoft.com/office/drawing/2014/main" val="20002"/>
                    </a:ext>
                  </a:extLst>
                </a:gridCol>
                <a:gridCol w="2660651">
                  <a:extLst>
                    <a:ext uri="{9D8B030D-6E8A-4147-A177-3AD203B41FA5}">
                      <a16:colId xmlns:a16="http://schemas.microsoft.com/office/drawing/2014/main" val="20003"/>
                    </a:ext>
                  </a:extLst>
                </a:gridCol>
              </a:tblGrid>
              <a:tr h="0">
                <a:tc>
                  <a:txBody>
                    <a:bodyPr/>
                    <a:lstStyle/>
                    <a:p>
                      <a:pPr algn="ctr">
                        <a:spcAft>
                          <a:spcPts val="0"/>
                        </a:spcAft>
                      </a:pPr>
                      <a:r>
                        <a:rPr lang="zh-CN" sz="1600" b="1" kern="100" dirty="0">
                          <a:effectLst/>
                        </a:rPr>
                        <a:t>组员名</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技术水平（</a:t>
                      </a:r>
                      <a:r>
                        <a:rPr lang="en-US" sz="1600" b="1" kern="100">
                          <a:effectLst/>
                        </a:rPr>
                        <a:t>5</a:t>
                      </a:r>
                      <a:r>
                        <a:rPr lang="zh-CN" sz="1600" b="1" kern="100">
                          <a:effectLst/>
                        </a:rPr>
                        <a:t>分满分）</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负责内容</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详细责任</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gn="ctr">
                        <a:spcAft>
                          <a:spcPts val="0"/>
                        </a:spcAft>
                      </a:pPr>
                      <a:r>
                        <a:rPr lang="zh-CN" sz="1600" b="1" kern="100">
                          <a:effectLst/>
                        </a:rPr>
                        <a:t>董思诚</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4.4</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组织会议确认需求、发布阶段任务、甘特图</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通过与客户代表杨枨老师和用户代表沟通获得需求并且组织每次会议；获取组员负责人处修改意见并考虑下次会议内容</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ctr">
                        <a:spcAft>
                          <a:spcPts val="0"/>
                        </a:spcAft>
                      </a:pPr>
                      <a:r>
                        <a:rPr lang="zh-CN" sz="1600" b="1" kern="100">
                          <a:effectLst/>
                        </a:rPr>
                        <a:t>李磊</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4.5</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文档管理、前端设计</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通过各个组员编写的文档进行统一地格式字体并且制作文档的封面和目录，编写相关文档、提出整改意见并交给组长整理；</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45929">
                <a:tc>
                  <a:txBody>
                    <a:bodyPr/>
                    <a:lstStyle/>
                    <a:p>
                      <a:pPr algn="ctr">
                        <a:spcAft>
                          <a:spcPts val="0"/>
                        </a:spcAft>
                      </a:pPr>
                      <a:r>
                        <a:rPr lang="zh-CN" sz="1600" b="1" kern="100">
                          <a:effectLst/>
                        </a:rPr>
                        <a:t>陈安</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4.2</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dirty="0">
                          <a:effectLst/>
                        </a:rPr>
                        <a:t>PPT</a:t>
                      </a:r>
                      <a:r>
                        <a:rPr lang="zh-CN" sz="1600" b="1" kern="100" dirty="0">
                          <a:effectLst/>
                        </a:rPr>
                        <a:t>管理讲解、后端设计</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根据拟定好的文档制作</a:t>
                      </a:r>
                      <a:r>
                        <a:rPr lang="en-US" sz="1600" b="1" kern="100" dirty="0">
                          <a:effectLst/>
                        </a:rPr>
                        <a:t>PPT</a:t>
                      </a:r>
                      <a:r>
                        <a:rPr lang="zh-CN" sz="1600" b="1" kern="100" dirty="0">
                          <a:effectLst/>
                        </a:rPr>
                        <a:t>，做好基本截图并整合评估</a:t>
                      </a:r>
                      <a:r>
                        <a:rPr lang="en-US" sz="1600" b="1" kern="100" dirty="0">
                          <a:effectLst/>
                        </a:rPr>
                        <a:t>PPT</a:t>
                      </a:r>
                      <a:r>
                        <a:rPr lang="zh-CN" sz="1600" b="1" kern="100" dirty="0">
                          <a:effectLst/>
                        </a:rPr>
                        <a:t>质量交由全组审核；</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2245935138"/>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OBS</a:t>
            </a:r>
            <a:r>
              <a:rPr lang="zh-CN" altLang="en-US" spc="300" dirty="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pic>
        <p:nvPicPr>
          <p:cNvPr id="2050" name="Picture 2" descr="OBS图"/>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1351411"/>
            <a:ext cx="6696744" cy="5491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293863654"/>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WBS</a:t>
            </a:r>
            <a:r>
              <a:rPr lang="zh-CN" altLang="en-US" spc="300" dirty="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7693" y="980728"/>
            <a:ext cx="5562148" cy="5854278"/>
          </a:xfrm>
          <a:prstGeom prst="rect">
            <a:avLst/>
          </a:prstGeom>
        </p:spPr>
      </p:pic>
    </p:spTree>
    <p:custDataLst>
      <p:tags r:id="rId1"/>
    </p:custDataLst>
    <p:extLst>
      <p:ext uri="{BB962C8B-B14F-4D97-AF65-F5344CB8AC3E}">
        <p14:creationId xmlns:p14="http://schemas.microsoft.com/office/powerpoint/2010/main" val="4146524752"/>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4.</a:t>
            </a:r>
            <a:r>
              <a:rPr lang="zh-CN" altLang="en-US" spc="300" dirty="0">
                <a:solidFill>
                  <a:sysClr val="window" lastClr="FFFFFF"/>
                </a:solidFill>
              </a:rPr>
              <a:t>甘特图</a:t>
            </a:r>
            <a:endParaRPr lang="zh-CN" altLang="en-US" dirty="0">
              <a:solidFill>
                <a:schemeClr val="bg1"/>
              </a:solidFill>
              <a:sym typeface="+mn-ea"/>
            </a:endParaRPr>
          </a:p>
        </p:txBody>
      </p:sp>
      <p:pic>
        <p:nvPicPr>
          <p:cNvPr id="6" name="图片 5"/>
          <p:cNvPicPr>
            <a:picLocks noChangeAspect="1"/>
          </p:cNvPicPr>
          <p:nvPr/>
        </p:nvPicPr>
        <p:blipFill rotWithShape="1">
          <a:blip r:embed="rId5"/>
          <a:srcRect t="16912" r="50091" b="16912"/>
          <a:stretch/>
        </p:blipFill>
        <p:spPr>
          <a:xfrm>
            <a:off x="1295635" y="1628800"/>
            <a:ext cx="6746349" cy="4896544"/>
          </a:xfrm>
          <a:prstGeom prst="rect">
            <a:avLst/>
          </a:prstGeom>
        </p:spPr>
      </p:pic>
      <p:pic>
        <p:nvPicPr>
          <p:cNvPr id="7" name="图片 6"/>
          <p:cNvPicPr>
            <a:picLocks noChangeAspect="1"/>
          </p:cNvPicPr>
          <p:nvPr/>
        </p:nvPicPr>
        <p:blipFill rotWithShape="1">
          <a:blip r:embed="rId6"/>
          <a:srcRect l="8391" t="18350"/>
          <a:stretch/>
        </p:blipFill>
        <p:spPr>
          <a:xfrm>
            <a:off x="179512" y="1988840"/>
            <a:ext cx="7848872" cy="4752528"/>
          </a:xfrm>
          <a:prstGeom prst="rect">
            <a:avLst/>
          </a:prstGeom>
        </p:spPr>
      </p:pic>
    </p:spTree>
    <p:custDataLst>
      <p:tags r:id="rId1"/>
    </p:custDataLst>
    <p:extLst>
      <p:ext uri="{BB962C8B-B14F-4D97-AF65-F5344CB8AC3E}">
        <p14:creationId xmlns:p14="http://schemas.microsoft.com/office/powerpoint/2010/main" val="21914962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5.</a:t>
            </a:r>
            <a:r>
              <a:rPr lang="zh-CN" altLang="en-US" spc="300" dirty="0">
                <a:solidFill>
                  <a:sysClr val="window" lastClr="FFFFFF"/>
                </a:solidFill>
                <a:uFillTx/>
                <a:latin typeface="微软雅黑" panose="020B0503020204020204" charset="-122"/>
                <a:ea typeface="微软雅黑" panose="020B0503020204020204" charset="-122"/>
              </a:rPr>
              <a:t>配置管理</a:t>
            </a:r>
            <a:endParaRPr lang="zh-CN" altLang="en-US" dirty="0">
              <a:solidFill>
                <a:schemeClr val="bg1"/>
              </a:solidFill>
              <a:sym typeface="+mn-ea"/>
            </a:endParaRPr>
          </a:p>
        </p:txBody>
      </p:sp>
      <p:pic>
        <p:nvPicPr>
          <p:cNvPr id="3" name="图片 2"/>
          <p:cNvPicPr>
            <a:picLocks noChangeAspect="1"/>
          </p:cNvPicPr>
          <p:nvPr/>
        </p:nvPicPr>
        <p:blipFill>
          <a:blip r:embed="rId5"/>
          <a:stretch>
            <a:fillRect/>
          </a:stretch>
        </p:blipFill>
        <p:spPr>
          <a:xfrm>
            <a:off x="573840" y="1425080"/>
            <a:ext cx="7996319" cy="5518771"/>
          </a:xfrm>
          <a:prstGeom prst="rect">
            <a:avLst/>
          </a:prstGeom>
        </p:spPr>
      </p:pic>
      <p:pic>
        <p:nvPicPr>
          <p:cNvPr id="5" name="图片 4"/>
          <p:cNvPicPr>
            <a:picLocks noChangeAspect="1"/>
          </p:cNvPicPr>
          <p:nvPr/>
        </p:nvPicPr>
        <p:blipFill rotWithShape="1">
          <a:blip r:embed="rId6"/>
          <a:srcRect l="-400" t="11149" r="14563" b="14094"/>
          <a:stretch/>
        </p:blipFill>
        <p:spPr>
          <a:xfrm>
            <a:off x="721287" y="1988840"/>
            <a:ext cx="7848872" cy="3744416"/>
          </a:xfrm>
          <a:prstGeom prst="rect">
            <a:avLst/>
          </a:prstGeom>
        </p:spPr>
      </p:pic>
    </p:spTree>
    <p:custDataLst>
      <p:tags r:id="rId1"/>
    </p:custDataLst>
    <p:extLst>
      <p:ext uri="{BB962C8B-B14F-4D97-AF65-F5344CB8AC3E}">
        <p14:creationId xmlns:p14="http://schemas.microsoft.com/office/powerpoint/2010/main" val="9898199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rPr>
              <a:t>6</a:t>
            </a:r>
            <a:r>
              <a:rPr lang="en-US" altLang="zh-CN" spc="300" dirty="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会议记录</a:t>
            </a:r>
            <a:endParaRPr lang="zh-CN" altLang="en-US" dirty="0">
              <a:solidFill>
                <a:schemeClr val="bg1"/>
              </a:solidFill>
              <a:sym typeface="+mn-ea"/>
            </a:endParaRPr>
          </a:p>
        </p:txBody>
      </p:sp>
      <p:pic>
        <p:nvPicPr>
          <p:cNvPr id="6" name="图片 5"/>
          <p:cNvPicPr>
            <a:picLocks noChangeAspect="1"/>
          </p:cNvPicPr>
          <p:nvPr/>
        </p:nvPicPr>
        <p:blipFill rotWithShape="1">
          <a:blip r:embed="rId6"/>
          <a:srcRect l="31100" t="15473" r="31100"/>
          <a:stretch/>
        </p:blipFill>
        <p:spPr>
          <a:xfrm>
            <a:off x="5148064" y="2348880"/>
            <a:ext cx="3456384" cy="4230886"/>
          </a:xfrm>
          <a:prstGeom prst="rect">
            <a:avLst/>
          </a:prstGeom>
        </p:spPr>
      </p:pic>
      <p:sp>
        <p:nvSpPr>
          <p:cNvPr id="7" name="文本框 6"/>
          <p:cNvSpPr txBox="1"/>
          <p:nvPr>
            <p:custDataLst>
              <p:tags r:id="rId4"/>
            </p:custDataLst>
          </p:nvPr>
        </p:nvSpPr>
        <p:spPr>
          <a:xfrm>
            <a:off x="323528" y="1458295"/>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这是我们小组的会议记录的截图</a:t>
            </a:r>
            <a:endParaRPr lang="zh-CN" altLang="en-US" sz="1100" dirty="0">
              <a:uFillTx/>
            </a:endParaRPr>
          </a:p>
        </p:txBody>
      </p:sp>
      <p:pic>
        <p:nvPicPr>
          <p:cNvPr id="8" name="图片 7"/>
          <p:cNvPicPr>
            <a:picLocks noChangeAspect="1"/>
          </p:cNvPicPr>
          <p:nvPr/>
        </p:nvPicPr>
        <p:blipFill rotWithShape="1">
          <a:blip r:embed="rId7"/>
          <a:srcRect l="28738" t="16912" r="29525"/>
          <a:stretch/>
        </p:blipFill>
        <p:spPr>
          <a:xfrm>
            <a:off x="1115616" y="2420888"/>
            <a:ext cx="3816424" cy="4158878"/>
          </a:xfrm>
          <a:prstGeom prst="rect">
            <a:avLst/>
          </a:prstGeom>
        </p:spPr>
      </p:pic>
    </p:spTree>
    <p:custDataLst>
      <p:tags r:id="rId1"/>
    </p:custDataLst>
    <p:extLst>
      <p:ext uri="{BB962C8B-B14F-4D97-AF65-F5344CB8AC3E}">
        <p14:creationId xmlns:p14="http://schemas.microsoft.com/office/powerpoint/2010/main" val="591680253"/>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rPr>
              <a:t>6</a:t>
            </a:r>
            <a:r>
              <a:rPr lang="en-US" altLang="zh-CN" spc="300" dirty="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会议记录</a:t>
            </a:r>
            <a:endParaRPr lang="zh-CN" altLang="en-US" dirty="0">
              <a:solidFill>
                <a:schemeClr val="bg1"/>
              </a:solidFill>
              <a:sym typeface="+mn-ea"/>
            </a:endParaRPr>
          </a:p>
        </p:txBody>
      </p:sp>
      <p:pic>
        <p:nvPicPr>
          <p:cNvPr id="6" name="图片 5"/>
          <p:cNvPicPr>
            <a:picLocks noChangeAspect="1"/>
          </p:cNvPicPr>
          <p:nvPr/>
        </p:nvPicPr>
        <p:blipFill rotWithShape="1">
          <a:blip r:embed="rId6"/>
          <a:srcRect l="31100" t="15473" r="31100"/>
          <a:stretch/>
        </p:blipFill>
        <p:spPr>
          <a:xfrm>
            <a:off x="5148064" y="2348880"/>
            <a:ext cx="3456384" cy="4230886"/>
          </a:xfrm>
          <a:prstGeom prst="rect">
            <a:avLst/>
          </a:prstGeom>
        </p:spPr>
      </p:pic>
      <p:sp>
        <p:nvSpPr>
          <p:cNvPr id="7" name="文本框 6"/>
          <p:cNvSpPr txBox="1"/>
          <p:nvPr>
            <p:custDataLst>
              <p:tags r:id="rId4"/>
            </p:custDataLst>
          </p:nvPr>
        </p:nvSpPr>
        <p:spPr>
          <a:xfrm>
            <a:off x="323528" y="1458295"/>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这是我们小组的会议记录的截图</a:t>
            </a:r>
            <a:endParaRPr lang="zh-CN" altLang="en-US" sz="1100" dirty="0">
              <a:uFillTx/>
            </a:endParaRPr>
          </a:p>
        </p:txBody>
      </p:sp>
      <p:pic>
        <p:nvPicPr>
          <p:cNvPr id="8" name="图片 7"/>
          <p:cNvPicPr>
            <a:picLocks noChangeAspect="1"/>
          </p:cNvPicPr>
          <p:nvPr/>
        </p:nvPicPr>
        <p:blipFill rotWithShape="1">
          <a:blip r:embed="rId7"/>
          <a:srcRect l="28738" t="16912" r="29525"/>
          <a:stretch/>
        </p:blipFill>
        <p:spPr>
          <a:xfrm>
            <a:off x="1115616" y="2420888"/>
            <a:ext cx="3816424" cy="4158878"/>
          </a:xfrm>
          <a:prstGeom prst="rect">
            <a:avLst/>
          </a:prstGeom>
        </p:spPr>
      </p:pic>
    </p:spTree>
    <p:custDataLst>
      <p:tags r:id="rId1"/>
    </p:custDataLst>
    <p:extLst>
      <p:ext uri="{BB962C8B-B14F-4D97-AF65-F5344CB8AC3E}">
        <p14:creationId xmlns:p14="http://schemas.microsoft.com/office/powerpoint/2010/main" val="1062682240"/>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rPr>
              <a:t>7</a:t>
            </a:r>
            <a:r>
              <a:rPr lang="en-US" altLang="zh-CN" spc="300" dirty="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预算</a:t>
            </a:r>
            <a:endParaRPr lang="zh-CN" altLang="en-US" dirty="0">
              <a:solidFill>
                <a:schemeClr val="bg1"/>
              </a:solidFill>
              <a:sym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2715159399"/>
              </p:ext>
            </p:extLst>
          </p:nvPr>
        </p:nvGraphicFramePr>
        <p:xfrm>
          <a:off x="1524000" y="2743613"/>
          <a:ext cx="6096000" cy="25654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zh-CN" altLang="en-US" sz="2400" dirty="0">
                          <a:solidFill>
                            <a:schemeClr val="tx1"/>
                          </a:solidFill>
                        </a:rPr>
                        <a:t>预算条目</a:t>
                      </a:r>
                    </a:p>
                  </a:txBody>
                  <a:tcPr/>
                </a:tc>
                <a:tc>
                  <a:txBody>
                    <a:bodyPr/>
                    <a:lstStyle/>
                    <a:p>
                      <a:r>
                        <a:rPr lang="zh-CN" altLang="en-US" sz="2400" dirty="0">
                          <a:solidFill>
                            <a:schemeClr val="tx1"/>
                          </a:solidFill>
                        </a:rPr>
                        <a:t>金额</a:t>
                      </a:r>
                    </a:p>
                  </a:txBody>
                  <a:tcPr/>
                </a:tc>
                <a:tc>
                  <a:txBody>
                    <a:bodyPr/>
                    <a:lstStyle/>
                    <a:p>
                      <a:r>
                        <a:rPr lang="zh-CN" altLang="en-US" sz="2400" dirty="0">
                          <a:solidFill>
                            <a:schemeClr val="tx1"/>
                          </a:solidFill>
                        </a:rPr>
                        <a:t>花费</a:t>
                      </a:r>
                    </a:p>
                  </a:txBody>
                  <a:tcPr/>
                </a:tc>
                <a:extLst>
                  <a:ext uri="{0D108BD9-81ED-4DB2-BD59-A6C34878D82A}">
                    <a16:rowId xmlns:a16="http://schemas.microsoft.com/office/drawing/2014/main" val="10000"/>
                  </a:ext>
                </a:extLst>
              </a:tr>
              <a:tr h="370840">
                <a:tc>
                  <a:txBody>
                    <a:bodyPr/>
                    <a:lstStyle/>
                    <a:p>
                      <a:r>
                        <a:rPr lang="zh-CN" altLang="en-US" sz="2400" dirty="0"/>
                        <a:t>人员工资</a:t>
                      </a:r>
                    </a:p>
                  </a:txBody>
                  <a:tcPr/>
                </a:tc>
                <a:tc>
                  <a:txBody>
                    <a:bodyPr/>
                    <a:lstStyle/>
                    <a:p>
                      <a:r>
                        <a:rPr lang="zh-CN" altLang="en-US" sz="2400" dirty="0"/>
                        <a:t>￥</a:t>
                      </a:r>
                      <a:r>
                        <a:rPr lang="en-US" altLang="zh-CN" sz="2400" dirty="0"/>
                        <a:t>77.27/</a:t>
                      </a:r>
                      <a:r>
                        <a:rPr lang="zh-CN" altLang="en-US" sz="2400" dirty="0"/>
                        <a:t>人时</a:t>
                      </a:r>
                      <a:r>
                        <a:rPr lang="en-US" altLang="zh-CN" sz="2400" dirty="0"/>
                        <a:t>[4]</a:t>
                      </a:r>
                      <a:endParaRPr lang="zh-CN" altLang="en-US" sz="2400" dirty="0"/>
                    </a:p>
                  </a:txBody>
                  <a:tcPr/>
                </a:tc>
                <a:tc>
                  <a:txBody>
                    <a:bodyPr/>
                    <a:lstStyle/>
                    <a:p>
                      <a:r>
                        <a:rPr lang="zh-CN" altLang="en-US" sz="2400" dirty="0"/>
                        <a:t>约￥</a:t>
                      </a:r>
                      <a:r>
                        <a:rPr lang="en-US" altLang="zh-CN" sz="2400" dirty="0"/>
                        <a:t>430/</a:t>
                      </a:r>
                      <a:r>
                        <a:rPr lang="zh-CN" altLang="en-US" sz="2400" dirty="0"/>
                        <a:t>天</a:t>
                      </a:r>
                    </a:p>
                  </a:txBody>
                  <a:tcPr/>
                </a:tc>
                <a:extLst>
                  <a:ext uri="{0D108BD9-81ED-4DB2-BD59-A6C34878D82A}">
                    <a16:rowId xmlns:a16="http://schemas.microsoft.com/office/drawing/2014/main" val="10001"/>
                  </a:ext>
                </a:extLst>
              </a:tr>
              <a:tr h="370840">
                <a:tc>
                  <a:txBody>
                    <a:bodyPr/>
                    <a:lstStyle/>
                    <a:p>
                      <a:r>
                        <a:rPr lang="zh-CN" altLang="en-US" sz="2400" dirty="0"/>
                        <a:t>团建费用</a:t>
                      </a:r>
                    </a:p>
                  </a:txBody>
                  <a:tcPr/>
                </a:tc>
                <a:tc>
                  <a:txBody>
                    <a:bodyPr/>
                    <a:lstStyle/>
                    <a:p>
                      <a:r>
                        <a:rPr lang="zh-CN" altLang="en-US" sz="2400" dirty="0"/>
                        <a:t>￥</a:t>
                      </a:r>
                      <a:r>
                        <a:rPr lang="en-US" altLang="zh-CN" sz="2400" dirty="0"/>
                        <a:t>100</a:t>
                      </a:r>
                      <a:endParaRPr lang="zh-CN" altLang="en-US" sz="2400" dirty="0"/>
                    </a:p>
                  </a:txBody>
                  <a:tcPr/>
                </a:tc>
                <a:tc>
                  <a:txBody>
                    <a:bodyPr/>
                    <a:lstStyle/>
                    <a:p>
                      <a:r>
                        <a:rPr lang="zh-CN" altLang="en-US" sz="2400" dirty="0"/>
                        <a:t>￥</a:t>
                      </a:r>
                      <a:r>
                        <a:rPr lang="en-US" altLang="zh-CN" sz="2400" dirty="0"/>
                        <a:t>100</a:t>
                      </a:r>
                      <a:endParaRPr lang="zh-CN" altLang="en-US" sz="2400" dirty="0"/>
                    </a:p>
                  </a:txBody>
                  <a:tcPr/>
                </a:tc>
                <a:extLst>
                  <a:ext uri="{0D108BD9-81ED-4DB2-BD59-A6C34878D82A}">
                    <a16:rowId xmlns:a16="http://schemas.microsoft.com/office/drawing/2014/main" val="10002"/>
                  </a:ext>
                </a:extLst>
              </a:tr>
              <a:tr h="370840">
                <a:tc>
                  <a:txBody>
                    <a:bodyPr/>
                    <a:lstStyle/>
                    <a:p>
                      <a:r>
                        <a:rPr lang="zh-CN" altLang="en-US" sz="2400" dirty="0"/>
                        <a:t>工具支出</a:t>
                      </a:r>
                    </a:p>
                  </a:txBody>
                  <a:tcPr/>
                </a:tc>
                <a:tc>
                  <a:txBody>
                    <a:bodyPr/>
                    <a:lstStyle/>
                    <a:p>
                      <a:r>
                        <a:rPr lang="zh-CN" altLang="en-US" sz="2400" dirty="0"/>
                        <a:t>￥</a:t>
                      </a:r>
                      <a:r>
                        <a:rPr lang="en-US" altLang="zh-CN" sz="2400" dirty="0"/>
                        <a:t>100</a:t>
                      </a:r>
                      <a:endParaRPr lang="zh-CN" altLang="en-US" sz="2400" dirty="0"/>
                    </a:p>
                  </a:txBody>
                  <a:tcPr/>
                </a:tc>
                <a:tc>
                  <a:txBody>
                    <a:bodyPr/>
                    <a:lstStyle/>
                    <a:p>
                      <a:r>
                        <a:rPr lang="zh-CN" altLang="en-US" sz="2400" dirty="0"/>
                        <a:t>￥</a:t>
                      </a:r>
                      <a:r>
                        <a:rPr lang="en-US" altLang="zh-CN" sz="2400" dirty="0"/>
                        <a:t>100</a:t>
                      </a:r>
                      <a:endParaRPr lang="zh-CN" altLang="en-US" sz="2400" dirty="0"/>
                    </a:p>
                  </a:txBody>
                  <a:tcPr/>
                </a:tc>
                <a:extLst>
                  <a:ext uri="{0D108BD9-81ED-4DB2-BD59-A6C34878D82A}">
                    <a16:rowId xmlns:a16="http://schemas.microsoft.com/office/drawing/2014/main" val="100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4"/>
                  </a:ext>
                </a:extLst>
              </a:tr>
            </a:tbl>
          </a:graphicData>
        </a:graphic>
      </p:graphicFrame>
      <p:sp>
        <p:nvSpPr>
          <p:cNvPr id="5" name="文本框 4"/>
          <p:cNvSpPr txBox="1"/>
          <p:nvPr>
            <p:custDataLst>
              <p:tags r:id="rId4"/>
            </p:custDataLst>
          </p:nvPr>
        </p:nvSpPr>
        <p:spPr>
          <a:xfrm>
            <a:off x="251520" y="1640026"/>
            <a:ext cx="5328592"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关于预算方面，目前来说这是我们需要花费金额的地方</a:t>
            </a:r>
            <a:endParaRPr lang="zh-CN" altLang="en-US" sz="1100" dirty="0">
              <a:uFillTx/>
            </a:endParaRPr>
          </a:p>
        </p:txBody>
      </p:sp>
      <p:sp>
        <p:nvSpPr>
          <p:cNvPr id="6" name="文本框 5"/>
          <p:cNvSpPr txBox="1"/>
          <p:nvPr>
            <p:custDataLst>
              <p:tags r:id="rId5"/>
            </p:custDataLst>
          </p:nvPr>
        </p:nvSpPr>
        <p:spPr>
          <a:xfrm>
            <a:off x="1187624" y="5335888"/>
            <a:ext cx="61206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总计为</a:t>
            </a:r>
            <a:r>
              <a:rPr lang="en-US" altLang="zh-CN" sz="2000" b="1" dirty="0">
                <a:latin typeface="+mn-ea"/>
              </a:rPr>
              <a:t>430*3.5</a:t>
            </a:r>
            <a:r>
              <a:rPr lang="zh-CN" altLang="en-US" sz="2000" b="1" dirty="0">
                <a:latin typeface="+mn-ea"/>
              </a:rPr>
              <a:t>个月</a:t>
            </a:r>
            <a:r>
              <a:rPr lang="en-US" altLang="zh-CN" sz="2000" b="1" dirty="0">
                <a:latin typeface="+mn-ea"/>
              </a:rPr>
              <a:t>*30</a:t>
            </a:r>
            <a:r>
              <a:rPr lang="zh-CN" altLang="en-US" sz="2000" b="1" dirty="0">
                <a:latin typeface="+mn-ea"/>
              </a:rPr>
              <a:t>天</a:t>
            </a:r>
            <a:r>
              <a:rPr lang="en-US" altLang="zh-CN" sz="2000" b="1" dirty="0">
                <a:latin typeface="+mn-ea"/>
              </a:rPr>
              <a:t>+100+100=45350</a:t>
            </a:r>
            <a:r>
              <a:rPr lang="zh-CN" altLang="en-US" sz="2000" b="1" dirty="0">
                <a:latin typeface="+mn-ea"/>
              </a:rPr>
              <a:t>元</a:t>
            </a:r>
            <a:endParaRPr lang="zh-CN" altLang="en-US" sz="1100" dirty="0">
              <a:uFillTx/>
            </a:endParaRPr>
          </a:p>
        </p:txBody>
      </p:sp>
    </p:spTree>
    <p:custDataLst>
      <p:tags r:id="rId1"/>
    </p:custDataLst>
    <p:extLst>
      <p:ext uri="{BB962C8B-B14F-4D97-AF65-F5344CB8AC3E}">
        <p14:creationId xmlns:p14="http://schemas.microsoft.com/office/powerpoint/2010/main" val="599867446"/>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49671" y="496397"/>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a:solidFill>
                  <a:sysClr val="window" lastClr="FFFFFF"/>
                </a:solidFill>
                <a:uFillTx/>
                <a:latin typeface="微软雅黑" panose="020B0503020204020204" charset="-122"/>
                <a:ea typeface="微软雅黑" panose="020B0503020204020204" charset="-122"/>
              </a:rPr>
              <a:t>8.</a:t>
            </a:r>
            <a:r>
              <a:rPr lang="zh-CN" altLang="en-US" spc="300" dirty="0">
                <a:solidFill>
                  <a:sysClr val="window" lastClr="FFFFFF"/>
                </a:solidFill>
                <a:uFillTx/>
                <a:latin typeface="微软雅黑" panose="020B0503020204020204" charset="-122"/>
                <a:ea typeface="微软雅黑" panose="020B0503020204020204" charset="-122"/>
              </a:rPr>
              <a:t>参考资料</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228245" y="1988840"/>
            <a:ext cx="8435548" cy="367240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en-US" altLang="zh-CN" sz="1400" dirty="0">
                <a:latin typeface="+mn-ea"/>
              </a:rPr>
              <a:t>1.《</a:t>
            </a:r>
            <a:r>
              <a:rPr lang="zh-CN" altLang="en-US" sz="1400" dirty="0">
                <a:latin typeface="+mn-ea"/>
              </a:rPr>
              <a:t>软件工程导论</a:t>
            </a:r>
            <a:r>
              <a:rPr lang="en-US" altLang="zh-CN" sz="1400" dirty="0">
                <a:latin typeface="+mn-ea"/>
              </a:rPr>
              <a:t>》 </a:t>
            </a:r>
            <a:r>
              <a:rPr lang="zh-CN" altLang="en-US" sz="1400" dirty="0">
                <a:latin typeface="+mn-ea"/>
              </a:rPr>
              <a:t>清华大学出版社 张海藩等 第</a:t>
            </a:r>
            <a:r>
              <a:rPr lang="en-US" altLang="zh-CN" sz="1400" dirty="0">
                <a:latin typeface="+mn-ea"/>
              </a:rPr>
              <a:t>6</a:t>
            </a:r>
            <a:r>
              <a:rPr lang="zh-CN" altLang="en-US" sz="1400" dirty="0">
                <a:latin typeface="+mn-ea"/>
              </a:rPr>
              <a:t>版</a:t>
            </a:r>
            <a:endParaRPr lang="en-US" altLang="zh-CN" sz="1400" dirty="0">
              <a:latin typeface="+mn-ea"/>
            </a:endParaRPr>
          </a:p>
          <a:p>
            <a:pPr marL="0" indent="0">
              <a:lnSpc>
                <a:spcPts val="3200"/>
              </a:lnSpc>
              <a:buSzPct val="70000"/>
              <a:buNone/>
              <a:defRPr/>
            </a:pPr>
            <a:r>
              <a:rPr lang="en-US" altLang="zh-CN" sz="1400" dirty="0">
                <a:latin typeface="+mn-ea"/>
              </a:rPr>
              <a:t>2.《Vue.js</a:t>
            </a:r>
            <a:r>
              <a:rPr lang="zh-CN" altLang="en-US" sz="1400" dirty="0">
                <a:latin typeface="+mn-ea"/>
              </a:rPr>
              <a:t>实战</a:t>
            </a:r>
            <a:r>
              <a:rPr lang="en-US" altLang="zh-CN" sz="1400" dirty="0">
                <a:latin typeface="+mn-ea"/>
              </a:rPr>
              <a:t>》 </a:t>
            </a:r>
            <a:r>
              <a:rPr lang="zh-CN" altLang="en-US" sz="1400" dirty="0">
                <a:latin typeface="+mn-ea"/>
              </a:rPr>
              <a:t>清华大学出版社 作者 尤雨溪</a:t>
            </a:r>
            <a:endParaRPr lang="en-US" altLang="zh-CN" sz="1400" dirty="0">
              <a:latin typeface="+mn-ea"/>
            </a:endParaRPr>
          </a:p>
          <a:p>
            <a:pPr marL="0" indent="0">
              <a:lnSpc>
                <a:spcPts val="3200"/>
              </a:lnSpc>
              <a:buSzPct val="70000"/>
              <a:buNone/>
              <a:defRPr/>
            </a:pPr>
            <a:r>
              <a:rPr lang="en-US" altLang="zh-CN" sz="1400" dirty="0">
                <a:latin typeface="+mn-ea"/>
              </a:rPr>
              <a:t>3.《</a:t>
            </a:r>
            <a:r>
              <a:rPr lang="zh-CN" altLang="en-US" sz="1400" dirty="0">
                <a:latin typeface="+mn-ea"/>
              </a:rPr>
              <a:t>数据库系统概论</a:t>
            </a:r>
            <a:r>
              <a:rPr lang="en-US" altLang="zh-CN" sz="1400" dirty="0">
                <a:latin typeface="+mn-ea"/>
              </a:rPr>
              <a:t>》</a:t>
            </a:r>
            <a:r>
              <a:rPr lang="zh-CN" altLang="en-US" sz="1400" dirty="0">
                <a:latin typeface="+mn-ea"/>
              </a:rPr>
              <a:t>（第五版）王珊 萨师煊 编著</a:t>
            </a:r>
            <a:endParaRPr lang="en-US" altLang="zh-CN" sz="1400" dirty="0">
              <a:latin typeface="+mn-ea"/>
            </a:endParaRPr>
          </a:p>
          <a:p>
            <a:pPr marL="0" indent="0">
              <a:lnSpc>
                <a:spcPts val="3200"/>
              </a:lnSpc>
              <a:buSzPct val="70000"/>
              <a:buNone/>
              <a:defRPr/>
            </a:pPr>
            <a:r>
              <a:rPr lang="en-US" altLang="zh-CN" sz="1400" dirty="0">
                <a:latin typeface="+mn-ea"/>
              </a:rPr>
              <a:t>4. 2019</a:t>
            </a:r>
            <a:r>
              <a:rPr lang="zh-CN" altLang="en-US" sz="1400" dirty="0">
                <a:latin typeface="+mn-ea"/>
              </a:rPr>
              <a:t>年</a:t>
            </a:r>
            <a:r>
              <a:rPr lang="en-US" altLang="zh-CN" sz="1400" dirty="0">
                <a:latin typeface="+mn-ea"/>
              </a:rPr>
              <a:t>IT</a:t>
            </a:r>
            <a:r>
              <a:rPr lang="zh-CN" altLang="en-US" sz="1400" dirty="0">
                <a:latin typeface="+mn-ea"/>
              </a:rPr>
              <a:t>行业平均年薪</a:t>
            </a:r>
            <a:endParaRPr lang="en-US" altLang="zh-CN" sz="1400" dirty="0">
              <a:latin typeface="+mn-ea"/>
            </a:endParaRPr>
          </a:p>
          <a:p>
            <a:pPr marL="0" indent="0">
              <a:lnSpc>
                <a:spcPts val="3200"/>
              </a:lnSpc>
              <a:buSzPct val="70000"/>
              <a:buNone/>
              <a:defRPr/>
            </a:pPr>
            <a:r>
              <a:rPr lang="en-US" altLang="zh-CN" sz="1400" dirty="0">
                <a:latin typeface="+mn-ea"/>
              </a:rPr>
              <a:t>5.</a:t>
            </a:r>
            <a:r>
              <a:rPr lang="zh-CN" altLang="en-US" sz="1400" dirty="0">
                <a:latin typeface="+mn-ea"/>
              </a:rPr>
              <a:t>截图选自</a:t>
            </a:r>
            <a:r>
              <a:rPr lang="en-US" altLang="zh-CN" sz="1400" dirty="0">
                <a:latin typeface="+mn-ea"/>
              </a:rPr>
              <a:t>——</a:t>
            </a:r>
            <a:r>
              <a:rPr lang="zh-CN" altLang="en-US" sz="1400" dirty="0">
                <a:latin typeface="+mn-ea"/>
              </a:rPr>
              <a:t>游民星空</a:t>
            </a:r>
            <a:r>
              <a:rPr lang="en-US" altLang="zh-CN" sz="1400" dirty="0">
                <a:latin typeface="+mn-ea"/>
              </a:rPr>
              <a:t>-</a:t>
            </a:r>
            <a:r>
              <a:rPr lang="zh-CN" altLang="en-US" sz="1400" dirty="0">
                <a:latin typeface="+mn-ea"/>
              </a:rPr>
              <a:t>大型单价游戏媒体 </a:t>
            </a:r>
            <a:r>
              <a:rPr lang="en-US" altLang="zh-CN" sz="1400" dirty="0">
                <a:latin typeface="+mn-ea"/>
              </a:rPr>
              <a:t>2020</a:t>
            </a:r>
            <a:r>
              <a:rPr lang="zh-CN" altLang="en-US" sz="1400" dirty="0">
                <a:latin typeface="+mn-ea"/>
              </a:rPr>
              <a:t>年</a:t>
            </a:r>
            <a:r>
              <a:rPr lang="en-US" altLang="zh-CN" sz="1400" dirty="0">
                <a:latin typeface="+mn-ea"/>
              </a:rPr>
              <a:t>10</a:t>
            </a:r>
            <a:r>
              <a:rPr lang="zh-CN" altLang="en-US" sz="1400" dirty="0">
                <a:latin typeface="+mn-ea"/>
              </a:rPr>
              <a:t>月</a:t>
            </a:r>
            <a:r>
              <a:rPr lang="en-US" altLang="zh-CN" sz="1400" dirty="0">
                <a:latin typeface="+mn-ea"/>
              </a:rPr>
              <a:t>11</a:t>
            </a:r>
            <a:r>
              <a:rPr lang="zh-CN" altLang="en-US" sz="1400" dirty="0">
                <a:latin typeface="+mn-ea"/>
              </a:rPr>
              <a:t>日</a:t>
            </a:r>
            <a:endParaRPr lang="en-US" altLang="zh-CN" sz="1400" dirty="0">
              <a:latin typeface="+mn-ea"/>
            </a:endParaRPr>
          </a:p>
          <a:p>
            <a:pPr marL="0" indent="0">
              <a:lnSpc>
                <a:spcPts val="3200"/>
              </a:lnSpc>
              <a:buSzPct val="70000"/>
              <a:buNone/>
              <a:defRPr/>
            </a:pPr>
            <a:r>
              <a:rPr lang="en-US" altLang="zh-CN" sz="1400" dirty="0">
                <a:latin typeface="+mn-ea"/>
                <a:hlinkClick r:id="rId6"/>
              </a:rPr>
              <a:t>https://www.gamersky.com/</a:t>
            </a:r>
          </a:p>
          <a:p>
            <a:pPr marL="0" indent="0">
              <a:lnSpc>
                <a:spcPts val="3200"/>
              </a:lnSpc>
              <a:buSzPct val="70000"/>
              <a:buNone/>
              <a:defRPr/>
            </a:pPr>
            <a:endParaRPr lang="en-US" altLang="zh-CN" sz="1400" dirty="0">
              <a:latin typeface="+mn-ea"/>
            </a:endParaRPr>
          </a:p>
        </p:txBody>
      </p:sp>
    </p:spTree>
    <p:custDataLst>
      <p:tags r:id="rId1"/>
    </p:custData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fontScale="77500" lnSpcReduction="20000"/>
          </a:bodyPr>
          <a:lstStyle>
            <a:defPPr>
              <a:defRPr lang="zh-CN"/>
            </a:defPPr>
            <a:lvl1pPr algn="ctr">
              <a:defRPr sz="16600">
                <a:solidFill>
                  <a:schemeClr val="bg1"/>
                </a:solidFill>
                <a:cs typeface="Arial" panose="020B0604020202020204" pitchFamily="34" charset="0"/>
              </a:defRPr>
            </a:lvl1pPr>
          </a:lstStyle>
          <a:p>
            <a:r>
              <a:rPr lang="zh-CN" altLang="en-US" sz="9600" dirty="0"/>
              <a:t>目录</a:t>
            </a:r>
          </a:p>
        </p:txBody>
      </p:sp>
    </p:spTree>
    <p:custDataLst>
      <p:tags r:id="rId1"/>
    </p:custData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fontScale="77500" lnSpcReduction="20000"/>
          </a:bodyPr>
          <a:lstStyle>
            <a:defPPr>
              <a:defRPr lang="zh-CN"/>
            </a:defPPr>
            <a:lvl1pPr algn="ctr">
              <a:defRPr sz="16600">
                <a:solidFill>
                  <a:schemeClr val="bg1"/>
                </a:solidFill>
                <a:cs typeface="Arial" panose="020B0604020202020204" pitchFamily="34" charset="0"/>
              </a:defRPr>
            </a:lvl1pPr>
          </a:lstStyle>
          <a:p>
            <a:r>
              <a:rPr lang="zh-CN" altLang="en-US" sz="9600"/>
              <a:t>小组分工</a:t>
            </a:r>
            <a:endParaRPr lang="zh-CN" altLang="en-US" sz="9600" dirty="0"/>
          </a:p>
        </p:txBody>
      </p:sp>
    </p:spTree>
    <p:custDataLst>
      <p:tags r:id="rId1"/>
    </p:custData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362233" y="496397"/>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z="2800" spc="300" dirty="0">
                <a:solidFill>
                  <a:sysClr val="window" lastClr="FFFFFF"/>
                </a:solidFill>
                <a:uFillTx/>
                <a:latin typeface="微软雅黑" panose="020B0503020204020204" charset="-122"/>
                <a:ea typeface="微软雅黑" panose="020B0503020204020204" charset="-122"/>
              </a:rPr>
              <a:t>6.</a:t>
            </a:r>
            <a:r>
              <a:rPr lang="zh-CN" altLang="en-US" sz="2800" spc="300" dirty="0">
                <a:solidFill>
                  <a:sysClr val="window" lastClr="FFFFFF"/>
                </a:solidFill>
                <a:uFillTx/>
                <a:latin typeface="微软雅黑" panose="020B0503020204020204" charset="-122"/>
                <a:ea typeface="微软雅黑" panose="020B0503020204020204" charset="-122"/>
              </a:rPr>
              <a:t>小组分工</a:t>
            </a:r>
            <a:endParaRPr lang="zh-CN" altLang="zh-CN" sz="2800"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362233" y="1556792"/>
            <a:ext cx="8435548" cy="305564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李磊</a:t>
            </a:r>
            <a:r>
              <a:rPr lang="zh-CN" altLang="en-US" sz="1800" dirty="0">
                <a:latin typeface="+mn-ea"/>
              </a:rPr>
              <a:t>：</a:t>
            </a:r>
            <a:r>
              <a:rPr lang="en-US" altLang="zh-CN" sz="1800" b="1" dirty="0">
                <a:solidFill>
                  <a:srgbClr val="000000">
                    <a:lumMod val="75000"/>
                    <a:lumOff val="25000"/>
                  </a:srgbClr>
                </a:solidFill>
                <a:latin typeface="Arial" panose="020B0604020202020204" pitchFamily="34" charset="0"/>
              </a:rPr>
              <a:t>word</a:t>
            </a:r>
            <a:r>
              <a:rPr lang="zh-CN" altLang="en-US" sz="1800" b="1" dirty="0">
                <a:solidFill>
                  <a:srgbClr val="000000">
                    <a:lumMod val="75000"/>
                    <a:lumOff val="25000"/>
                  </a:srgbClr>
                </a:solidFill>
                <a:latin typeface="Arial" panose="020B0604020202020204" pitchFamily="34" charset="0"/>
              </a:rPr>
              <a:t>制作</a:t>
            </a:r>
            <a:r>
              <a:rPr lang="en-US" altLang="zh-CN" sz="1800" b="1" dirty="0">
                <a:solidFill>
                  <a:srgbClr val="000000">
                    <a:lumMod val="75000"/>
                    <a:lumOff val="25000"/>
                  </a:srgbClr>
                </a:solidFill>
                <a:latin typeface="Arial" panose="020B0604020202020204" pitchFamily="34" charset="0"/>
              </a:rPr>
              <a:t> </a:t>
            </a:r>
            <a:r>
              <a:rPr lang="zh-CN" altLang="en-US" sz="1800" b="1" dirty="0">
                <a:solidFill>
                  <a:srgbClr val="000000">
                    <a:lumMod val="75000"/>
                    <a:lumOff val="25000"/>
                  </a:srgbClr>
                </a:solidFill>
                <a:latin typeface="Arial" panose="020B0604020202020204" pitchFamily="34" charset="0"/>
              </a:rPr>
              <a:t>评分（</a:t>
            </a:r>
            <a:r>
              <a:rPr lang="en-US" altLang="zh-CN" sz="1800" b="1" dirty="0">
                <a:solidFill>
                  <a:srgbClr val="000000">
                    <a:lumMod val="75000"/>
                    <a:lumOff val="25000"/>
                  </a:srgbClr>
                </a:solidFill>
                <a:latin typeface="Arial" panose="020B0604020202020204" pitchFamily="34" charset="0"/>
              </a:rPr>
              <a:t>9.3/10</a:t>
            </a:r>
            <a:r>
              <a:rPr lang="zh-CN" altLang="en-US" sz="1800" b="1" dirty="0">
                <a:solidFill>
                  <a:srgbClr val="000000">
                    <a:lumMod val="75000"/>
                    <a:lumOff val="25000"/>
                  </a:srgbClr>
                </a:solidFill>
                <a:latin typeface="Arial" panose="020B0604020202020204" pitchFamily="34" charset="0"/>
              </a:rPr>
              <a:t>）</a:t>
            </a:r>
            <a:endParaRPr lang="en-US" altLang="zh-CN" sz="1800" b="1" dirty="0">
              <a:solidFill>
                <a:srgbClr val="000000">
                  <a:lumMod val="75000"/>
                  <a:lumOff val="25000"/>
                </a:srgbClr>
              </a:solidFill>
              <a:latin typeface="Arial" panose="020B0604020202020204" pitchFamily="34" charset="0"/>
            </a:endParaRPr>
          </a:p>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董思诚</a:t>
            </a:r>
            <a:r>
              <a:rPr lang="zh-CN" altLang="en-US" sz="1800" dirty="0">
                <a:latin typeface="+mn-ea"/>
              </a:rPr>
              <a:t>：</a:t>
            </a:r>
            <a:r>
              <a:rPr lang="en-US" altLang="zh-CN" sz="1800" b="1" dirty="0">
                <a:solidFill>
                  <a:srgbClr val="000000">
                    <a:lumMod val="75000"/>
                    <a:lumOff val="25000"/>
                  </a:srgbClr>
                </a:solidFill>
                <a:latin typeface="Arial" panose="020B0604020202020204" pitchFamily="34" charset="0"/>
              </a:rPr>
              <a:t>PPT</a:t>
            </a:r>
            <a:r>
              <a:rPr lang="zh-CN" altLang="en-US" sz="1800" b="1" dirty="0">
                <a:solidFill>
                  <a:srgbClr val="000000">
                    <a:lumMod val="75000"/>
                    <a:lumOff val="25000"/>
                  </a:srgbClr>
                </a:solidFill>
                <a:latin typeface="Arial" panose="020B0604020202020204" pitchFamily="34" charset="0"/>
              </a:rPr>
              <a:t>制作以及部分</a:t>
            </a:r>
            <a:r>
              <a:rPr lang="en-US" altLang="zh-CN" sz="1800" b="1" dirty="0">
                <a:solidFill>
                  <a:srgbClr val="000000">
                    <a:lumMod val="75000"/>
                    <a:lumOff val="25000"/>
                  </a:srgbClr>
                </a:solidFill>
                <a:latin typeface="Arial" panose="020B0604020202020204" pitchFamily="34" charset="0"/>
              </a:rPr>
              <a:t>word</a:t>
            </a:r>
            <a:r>
              <a:rPr lang="zh-CN" altLang="en-US" sz="1800" b="1" dirty="0">
                <a:solidFill>
                  <a:srgbClr val="000000">
                    <a:lumMod val="75000"/>
                    <a:lumOff val="25000"/>
                  </a:srgbClr>
                </a:solidFill>
                <a:latin typeface="Arial" panose="020B0604020202020204" pitchFamily="34" charset="0"/>
              </a:rPr>
              <a:t>内容制作 评分（</a:t>
            </a:r>
            <a:r>
              <a:rPr lang="en-US" altLang="zh-CN" sz="1800" b="1" dirty="0">
                <a:solidFill>
                  <a:srgbClr val="000000">
                    <a:lumMod val="75000"/>
                    <a:lumOff val="25000"/>
                  </a:srgbClr>
                </a:solidFill>
                <a:latin typeface="Arial" panose="020B0604020202020204" pitchFamily="34" charset="0"/>
              </a:rPr>
              <a:t>9.2/10</a:t>
            </a:r>
            <a:r>
              <a:rPr lang="zh-CN" altLang="en-US" sz="1800" b="1" dirty="0">
                <a:solidFill>
                  <a:srgbClr val="000000">
                    <a:lumMod val="75000"/>
                    <a:lumOff val="25000"/>
                  </a:srgbClr>
                </a:solidFill>
                <a:latin typeface="Arial" panose="020B0604020202020204" pitchFamily="34" charset="0"/>
              </a:rPr>
              <a:t>）</a:t>
            </a:r>
            <a:endParaRPr lang="en-US" altLang="zh-CN" sz="1800" b="1" dirty="0">
              <a:solidFill>
                <a:srgbClr val="000000">
                  <a:lumMod val="75000"/>
                  <a:lumOff val="25000"/>
                </a:srgbClr>
              </a:solidFill>
              <a:latin typeface="Arial" panose="020B0604020202020204" pitchFamily="34" charset="0"/>
            </a:endParaRPr>
          </a:p>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陈安：工作图制作 评分 （</a:t>
            </a:r>
            <a:r>
              <a:rPr lang="en-US" altLang="zh-CN" sz="1800" b="1" dirty="0">
                <a:solidFill>
                  <a:srgbClr val="000000">
                    <a:lumMod val="75000"/>
                    <a:lumOff val="25000"/>
                  </a:srgbClr>
                </a:solidFill>
                <a:latin typeface="Arial" panose="020B0604020202020204" pitchFamily="34" charset="0"/>
              </a:rPr>
              <a:t>9.1/10</a:t>
            </a:r>
            <a:r>
              <a:rPr lang="zh-CN" altLang="en-US" sz="1800" b="1" dirty="0">
                <a:solidFill>
                  <a:srgbClr val="000000">
                    <a:lumMod val="75000"/>
                    <a:lumOff val="25000"/>
                  </a:srgbClr>
                </a:solidFill>
                <a:latin typeface="Arial" panose="020B0604020202020204" pitchFamily="34" charset="0"/>
              </a:rPr>
              <a:t>）</a:t>
            </a:r>
            <a:endParaRPr lang="zh-CN" altLang="en-US" sz="1800" dirty="0">
              <a:latin typeface="+mn-ea"/>
            </a:endParaRPr>
          </a:p>
          <a:p>
            <a:pPr marL="0" indent="0">
              <a:lnSpc>
                <a:spcPts val="3200"/>
              </a:lnSpc>
              <a:buSzPct val="70000"/>
              <a:buNone/>
              <a:defRPr/>
            </a:pPr>
            <a:endParaRPr lang="zh-CN" altLang="en-US" sz="1800" dirty="0">
              <a:latin typeface="+mn-ea"/>
            </a:endParaRPr>
          </a:p>
        </p:txBody>
      </p:sp>
    </p:spTree>
    <p:custDataLst>
      <p:tags r:id="rId1"/>
    </p:custData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谢谢观看</a:t>
            </a:r>
          </a:p>
        </p:txBody>
      </p:sp>
      <p:sp>
        <p:nvSpPr>
          <p:cNvPr id="3" name="文本占位符 2"/>
          <p:cNvSpPr>
            <a:spLocks noGrp="1"/>
          </p:cNvSpPr>
          <p:nvPr>
            <p:ph type="body" sz="quarter" idx="13"/>
            <p:custDataLst>
              <p:tags r:id="rId3"/>
            </p:custDataLst>
          </p:nvPr>
        </p:nvSpPr>
        <p:spPr/>
        <p:txBody>
          <a:bodyPr/>
          <a:lstStyle/>
          <a:p>
            <a:r>
              <a:rPr lang="en-US" altLang="zh-CN"/>
              <a:t>THANKS </a:t>
            </a:r>
          </a:p>
        </p:txBody>
      </p:sp>
    </p:spTree>
    <p:custDataLst>
      <p:tags r:id="rId1"/>
    </p:custData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3"/>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4"/>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5"/>
            </p:custDataLst>
          </p:nvPr>
        </p:nvSpPr>
        <p:spPr>
          <a:xfrm>
            <a:off x="1763688" y="1755046"/>
            <a:ext cx="6138911" cy="3544611"/>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en-US" altLang="zh-CN" sz="2400" b="1" dirty="0"/>
              <a:t>1.</a:t>
            </a:r>
            <a:r>
              <a:rPr lang="zh-CN" altLang="en-US" sz="2400" b="1" dirty="0"/>
              <a:t>项目背景</a:t>
            </a:r>
            <a:endParaRPr lang="en-US" altLang="zh-CN" sz="2400" b="1" dirty="0"/>
          </a:p>
          <a:p>
            <a:r>
              <a:rPr lang="en-US" altLang="zh-CN" sz="2400" b="1" dirty="0"/>
              <a:t>2.</a:t>
            </a:r>
            <a:r>
              <a:rPr lang="zh-CN" altLang="en-US" sz="2400" b="1" dirty="0"/>
              <a:t>可行性分析</a:t>
            </a:r>
            <a:endParaRPr lang="en-US" altLang="zh-CN" sz="2400" b="1" dirty="0"/>
          </a:p>
          <a:p>
            <a:r>
              <a:rPr lang="en-US" altLang="zh-CN" sz="2400" b="1" dirty="0"/>
              <a:t>3.</a:t>
            </a:r>
            <a:r>
              <a:rPr lang="zh-CN" altLang="en-US" sz="2400" b="1" dirty="0"/>
              <a:t>任务分配</a:t>
            </a:r>
            <a:endParaRPr lang="en-US" altLang="zh-CN" sz="2400" b="1" dirty="0"/>
          </a:p>
          <a:p>
            <a:r>
              <a:rPr lang="en-US" altLang="zh-CN" sz="2400" b="1" dirty="0"/>
              <a:t>4.</a:t>
            </a:r>
            <a:r>
              <a:rPr lang="zh-CN" altLang="en-US" sz="2400" b="1" dirty="0"/>
              <a:t>甘特图</a:t>
            </a:r>
            <a:endParaRPr lang="en-US" altLang="zh-CN" b="1" dirty="0"/>
          </a:p>
          <a:p>
            <a:r>
              <a:rPr lang="en-US" altLang="zh-CN" sz="2400" b="1" dirty="0"/>
              <a:t>5.</a:t>
            </a:r>
            <a:r>
              <a:rPr lang="zh-CN" altLang="en-US" sz="2400" b="1" dirty="0"/>
              <a:t>配置管理</a:t>
            </a:r>
            <a:endParaRPr lang="en-US" altLang="zh-CN" sz="2400" b="1" dirty="0"/>
          </a:p>
          <a:p>
            <a:r>
              <a:rPr lang="en-US" altLang="zh-CN" sz="2400" b="1" dirty="0"/>
              <a:t>6.</a:t>
            </a:r>
            <a:r>
              <a:rPr lang="zh-CN" altLang="en-US" sz="2400" b="1" dirty="0"/>
              <a:t>会议记录</a:t>
            </a:r>
            <a:endParaRPr lang="en-US" altLang="zh-CN" sz="2400" b="1" dirty="0"/>
          </a:p>
        </p:txBody>
      </p:sp>
      <p:sp>
        <p:nvSpPr>
          <p:cNvPr id="6" name="文本框 5"/>
          <p:cNvSpPr txBox="1"/>
          <p:nvPr>
            <p:custDataLst>
              <p:tags r:id="rId6"/>
            </p:custDataLst>
          </p:nvPr>
        </p:nvSpPr>
        <p:spPr>
          <a:xfrm>
            <a:off x="855614" y="462346"/>
            <a:ext cx="2724150" cy="468630"/>
          </a:xfrm>
          <a:prstGeom prst="rect">
            <a:avLst/>
          </a:prstGeom>
          <a:noFill/>
        </p:spPr>
        <p:txBody>
          <a:bodyPr wrap="none" lIns="76200" tIns="28575" rIns="47625" bIns="28575" rtlCol="0">
            <a:noAutofit/>
          </a:bodyPr>
          <a:lstStyle/>
          <a:p>
            <a:r>
              <a:rPr lang="zh-CN" altLang="en-US" sz="3600" b="1" dirty="0"/>
              <a:t>目录</a:t>
            </a:r>
            <a:endParaRPr lang="zh-CN" altLang="zh-CN" b="1" dirty="0"/>
          </a:p>
          <a:p>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7" name="文本框 6"/>
          <p:cNvSpPr txBox="1"/>
          <p:nvPr>
            <p:custDataLst>
              <p:tags r:id="rId7"/>
            </p:custDataLst>
          </p:nvPr>
        </p:nvSpPr>
        <p:spPr>
          <a:xfrm>
            <a:off x="4644008" y="1755047"/>
            <a:ext cx="6138911" cy="3191978"/>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en-US" altLang="zh-CN" sz="2400" b="1" dirty="0"/>
              <a:t>7.</a:t>
            </a:r>
            <a:r>
              <a:rPr lang="zh-CN" altLang="en-US" sz="2400" b="1" dirty="0"/>
              <a:t>预算</a:t>
            </a:r>
            <a:endParaRPr lang="en-US" altLang="zh-CN" sz="2400" b="1" dirty="0"/>
          </a:p>
          <a:p>
            <a:r>
              <a:rPr lang="en-US" altLang="zh-CN" sz="2400" b="1" dirty="0"/>
              <a:t>8.</a:t>
            </a:r>
            <a:r>
              <a:rPr lang="zh-CN" altLang="en-US" sz="2400" b="1" dirty="0"/>
              <a:t>参考资料</a:t>
            </a:r>
            <a:endParaRPr lang="en-US" altLang="zh-CN" sz="2400" b="1" dirty="0"/>
          </a:p>
        </p:txBody>
      </p:sp>
    </p:spTree>
    <p:custDataLst>
      <p:tags r:id="rId1"/>
    </p:custData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2232247" cy="319940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项目计划模板选自</a:t>
            </a:r>
            <a:r>
              <a:rPr lang="en-US" altLang="zh-CN" sz="2400" b="1" dirty="0">
                <a:latin typeface="+mn-ea"/>
              </a:rPr>
              <a:t>GB856T——88</a:t>
            </a:r>
            <a:endParaRPr lang="zh-CN" altLang="en-US" sz="1200" dirty="0">
              <a:uFillTx/>
            </a:endParaRPr>
          </a:p>
        </p:txBody>
      </p:sp>
      <p:pic>
        <p:nvPicPr>
          <p:cNvPr id="5" name="图片 4"/>
          <p:cNvPicPr>
            <a:picLocks noChangeAspect="1"/>
          </p:cNvPicPr>
          <p:nvPr/>
        </p:nvPicPr>
        <p:blipFill rotWithShape="1">
          <a:blip r:embed="rId6"/>
          <a:srcRect l="23225" r="26375" b="3613"/>
          <a:stretch/>
        </p:blipFill>
        <p:spPr>
          <a:xfrm>
            <a:off x="2987824" y="1700808"/>
            <a:ext cx="4608512" cy="4824536"/>
          </a:xfrm>
          <a:prstGeom prst="rect">
            <a:avLst/>
          </a:prstGeom>
        </p:spPr>
      </p:pic>
    </p:spTree>
    <p:custDataLst>
      <p:tags r:id="rId1"/>
    </p:custDataLst>
    <p:extLst>
      <p:ext uri="{BB962C8B-B14F-4D97-AF65-F5344CB8AC3E}">
        <p14:creationId xmlns:p14="http://schemas.microsoft.com/office/powerpoint/2010/main" val="2909903009"/>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8869779" cy="3805780"/>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项目名：游戏攻略网站（暂定）</a:t>
            </a:r>
            <a:endParaRPr lang="en-US" altLang="zh-CN" sz="2400" b="1" dirty="0">
              <a:latin typeface="+mn-ea"/>
            </a:endParaRPr>
          </a:p>
          <a:p>
            <a:pPr>
              <a:lnSpc>
                <a:spcPts val="3200"/>
              </a:lnSpc>
              <a:buSzPct val="70000"/>
              <a:buFont typeface="Wingdings" panose="05000000000000000000" pitchFamily="2" charset="2"/>
              <a:buChar char="l"/>
              <a:defRPr/>
            </a:pPr>
            <a:r>
              <a:rPr lang="zh-CN" altLang="en-US" sz="2400" b="1" dirty="0">
                <a:latin typeface="+mn-ea"/>
              </a:rPr>
              <a:t>项目的委托单位：</a:t>
            </a:r>
            <a:r>
              <a:rPr lang="en-US" altLang="zh-CN" sz="2400" b="1" dirty="0">
                <a:latin typeface="+mn-ea"/>
              </a:rPr>
              <a:t>SE2020</a:t>
            </a:r>
          </a:p>
          <a:p>
            <a:pPr>
              <a:lnSpc>
                <a:spcPts val="3200"/>
              </a:lnSpc>
              <a:buSzPct val="70000"/>
              <a:buFont typeface="Wingdings" panose="05000000000000000000" pitchFamily="2" charset="2"/>
              <a:buChar char="l"/>
              <a:defRPr/>
            </a:pPr>
            <a:r>
              <a:rPr lang="zh-CN" altLang="en-US" sz="2400" b="1" dirty="0">
                <a:latin typeface="+mn-ea"/>
              </a:rPr>
              <a:t>项目的用户：游戏玩家以及游戏攻略制作人等主要用户和杨枨老师</a:t>
            </a:r>
          </a:p>
          <a:p>
            <a:pPr>
              <a:lnSpc>
                <a:spcPts val="3200"/>
              </a:lnSpc>
              <a:buSzPct val="70000"/>
              <a:buFont typeface="Wingdings" panose="05000000000000000000" pitchFamily="2" charset="2"/>
              <a:buChar char="l"/>
              <a:defRPr/>
            </a:pPr>
            <a:r>
              <a:rPr lang="zh-CN" altLang="en-US" sz="2400" b="1" dirty="0">
                <a:latin typeface="+mn-ea"/>
              </a:rPr>
              <a:t>项目的任务提出者：</a:t>
            </a:r>
            <a:r>
              <a:rPr lang="en-US" altLang="zh-CN" sz="2400" b="1" dirty="0">
                <a:latin typeface="+mn-ea"/>
              </a:rPr>
              <a:t>G01</a:t>
            </a:r>
            <a:r>
              <a:rPr lang="zh-CN" altLang="en-US" sz="2400" b="1" dirty="0">
                <a:latin typeface="+mn-ea"/>
              </a:rPr>
              <a:t>组组长董思诚</a:t>
            </a:r>
          </a:p>
          <a:p>
            <a:pPr>
              <a:lnSpc>
                <a:spcPts val="3200"/>
              </a:lnSpc>
              <a:buSzPct val="70000"/>
              <a:buFont typeface="Wingdings" panose="05000000000000000000" pitchFamily="2" charset="2"/>
              <a:buChar char="l"/>
              <a:defRPr/>
            </a:pPr>
            <a:r>
              <a:rPr lang="zh-CN" altLang="en-US" sz="2400" b="1" dirty="0">
                <a:latin typeface="+mn-ea"/>
              </a:rPr>
              <a:t>项目的主要承担部门为</a:t>
            </a:r>
            <a:r>
              <a:rPr lang="en-US" altLang="zh-CN" sz="2400" b="1" dirty="0">
                <a:latin typeface="+mn-ea"/>
              </a:rPr>
              <a:t>G01</a:t>
            </a:r>
            <a:r>
              <a:rPr lang="zh-CN" altLang="en-US" sz="2400" b="1" dirty="0">
                <a:latin typeface="+mn-ea"/>
              </a:rPr>
              <a:t>组全体成员共三名成员。</a:t>
            </a:r>
          </a:p>
          <a:p>
            <a:pPr>
              <a:lnSpc>
                <a:spcPts val="3200"/>
              </a:lnSpc>
              <a:buSzPct val="70000"/>
              <a:buFont typeface="Wingdings" panose="05000000000000000000" pitchFamily="2" charset="2"/>
              <a:buChar char="l"/>
              <a:defRPr/>
            </a:pPr>
            <a:endParaRPr lang="en-US" altLang="zh-CN" sz="24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3563888" y="1757315"/>
            <a:ext cx="2016224" cy="64807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主要用户</a:t>
            </a:r>
            <a:endParaRPr lang="en-US" altLang="zh-CN" sz="24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
        <p:nvSpPr>
          <p:cNvPr id="5" name="文本框 4"/>
          <p:cNvSpPr txBox="1"/>
          <p:nvPr>
            <p:custDataLst>
              <p:tags r:id="rId5"/>
            </p:custDataLst>
          </p:nvPr>
        </p:nvSpPr>
        <p:spPr>
          <a:xfrm>
            <a:off x="487677" y="4149080"/>
            <a:ext cx="3240360" cy="115212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2400" b="1" dirty="0">
                <a:latin typeface="+mn-ea"/>
              </a:rPr>
              <a:t>      孙圣顺</a:t>
            </a:r>
            <a:endParaRPr lang="en-US" altLang="zh-CN" sz="2400" b="1" dirty="0">
              <a:latin typeface="+mn-ea"/>
            </a:endParaRPr>
          </a:p>
          <a:p>
            <a:pPr marL="0" indent="0">
              <a:lnSpc>
                <a:spcPts val="3200"/>
              </a:lnSpc>
              <a:buSzPct val="70000"/>
              <a:buNone/>
              <a:defRPr/>
            </a:pPr>
            <a:r>
              <a:rPr lang="zh-CN" altLang="en-US" sz="1800" b="1" dirty="0">
                <a:latin typeface="+mn-ea"/>
              </a:rPr>
              <a:t> （统计学）计院非本专业</a:t>
            </a:r>
            <a:endParaRPr lang="en-US" altLang="zh-CN" sz="18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
        <p:nvSpPr>
          <p:cNvPr id="6" name="文本框 5"/>
          <p:cNvSpPr txBox="1"/>
          <p:nvPr>
            <p:custDataLst>
              <p:tags r:id="rId6"/>
            </p:custDataLst>
          </p:nvPr>
        </p:nvSpPr>
        <p:spPr>
          <a:xfrm>
            <a:off x="2951820" y="2564904"/>
            <a:ext cx="3240360" cy="115212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2400" b="1" dirty="0">
                <a:latin typeface="+mn-ea"/>
              </a:rPr>
              <a:t>      杨老师</a:t>
            </a:r>
            <a:endParaRPr lang="en-US" altLang="zh-CN" sz="2400" b="1" dirty="0">
              <a:latin typeface="+mn-ea"/>
            </a:endParaRPr>
          </a:p>
          <a:p>
            <a:pPr marL="0" indent="0">
              <a:lnSpc>
                <a:spcPts val="3200"/>
              </a:lnSpc>
              <a:buSzPct val="70000"/>
              <a:buNone/>
              <a:defRPr/>
            </a:pPr>
            <a:r>
              <a:rPr lang="zh-CN" altLang="en-US" sz="1800" b="1" dirty="0">
                <a:latin typeface="+mn-ea"/>
              </a:rPr>
              <a:t>      项目主要用户</a:t>
            </a:r>
            <a:endParaRPr lang="en-US" altLang="zh-CN" sz="18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
        <p:nvSpPr>
          <p:cNvPr id="7" name="文本框 6"/>
          <p:cNvSpPr txBox="1"/>
          <p:nvPr>
            <p:custDataLst>
              <p:tags r:id="rId7"/>
            </p:custDataLst>
          </p:nvPr>
        </p:nvSpPr>
        <p:spPr>
          <a:xfrm>
            <a:off x="4695207" y="4149080"/>
            <a:ext cx="3240360" cy="115212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2400" b="1" dirty="0">
                <a:latin typeface="+mn-ea"/>
              </a:rPr>
              <a:t>      黄耀天</a:t>
            </a:r>
            <a:endParaRPr lang="en-US" altLang="zh-CN" sz="2400" b="1" dirty="0">
              <a:latin typeface="+mn-ea"/>
            </a:endParaRPr>
          </a:p>
          <a:p>
            <a:pPr marL="0" indent="0">
              <a:lnSpc>
                <a:spcPts val="3200"/>
              </a:lnSpc>
              <a:buSzPct val="70000"/>
              <a:buNone/>
              <a:defRPr/>
            </a:pPr>
            <a:r>
              <a:rPr lang="zh-CN" altLang="en-US" sz="1800" b="1" dirty="0">
                <a:latin typeface="+mn-ea"/>
              </a:rPr>
              <a:t> （信管）计院非本专业</a:t>
            </a:r>
            <a:endParaRPr lang="en-US" altLang="zh-CN" sz="18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extLst>
      <p:ext uri="{BB962C8B-B14F-4D97-AF65-F5344CB8AC3E}">
        <p14:creationId xmlns:p14="http://schemas.microsoft.com/office/powerpoint/2010/main" val="1408470147"/>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8869779" cy="3805780"/>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软件环境：</a:t>
            </a:r>
            <a:r>
              <a:rPr lang="en-US" altLang="zh-CN" sz="2400" b="1" dirty="0">
                <a:latin typeface="+mn-ea"/>
              </a:rPr>
              <a:t>Windows 7</a:t>
            </a:r>
            <a:r>
              <a:rPr lang="zh-CN" altLang="en-US" sz="2400" b="1" dirty="0">
                <a:latin typeface="+mn-ea"/>
              </a:rPr>
              <a:t>，</a:t>
            </a:r>
            <a:r>
              <a:rPr lang="en-US" altLang="zh-CN" sz="2400" b="1" dirty="0">
                <a:latin typeface="+mn-ea"/>
              </a:rPr>
              <a:t>Windows 10</a:t>
            </a:r>
            <a:r>
              <a:rPr lang="zh-CN" altLang="en-US" sz="2400" b="1" dirty="0">
                <a:latin typeface="+mn-ea"/>
              </a:rPr>
              <a:t>，</a:t>
            </a:r>
            <a:r>
              <a:rPr lang="en-US" altLang="zh-CN" sz="2400" b="1" dirty="0" err="1">
                <a:latin typeface="+mn-ea"/>
              </a:rPr>
              <a:t>macOS</a:t>
            </a:r>
            <a:endParaRPr lang="en-US" altLang="zh-CN" sz="2400" b="1" dirty="0">
              <a:latin typeface="+mn-ea"/>
            </a:endParaRPr>
          </a:p>
          <a:p>
            <a:pPr>
              <a:lnSpc>
                <a:spcPts val="3200"/>
              </a:lnSpc>
              <a:buSzPct val="70000"/>
              <a:buFont typeface="Wingdings" panose="05000000000000000000" pitchFamily="2" charset="2"/>
              <a:buChar char="l"/>
              <a:defRPr/>
            </a:pPr>
            <a:r>
              <a:rPr lang="zh-CN" altLang="en-US" sz="2400" b="1" dirty="0">
                <a:latin typeface="+mn-ea"/>
              </a:rPr>
              <a:t>硬件环境：一般的</a:t>
            </a:r>
            <a:r>
              <a:rPr lang="en-US" altLang="zh-CN" sz="2400" b="1" dirty="0">
                <a:latin typeface="+mn-ea"/>
              </a:rPr>
              <a:t>PC</a:t>
            </a:r>
          </a:p>
          <a:p>
            <a:pPr>
              <a:lnSpc>
                <a:spcPts val="3200"/>
              </a:lnSpc>
              <a:buSzPct val="70000"/>
              <a:buFont typeface="Wingdings" panose="05000000000000000000" pitchFamily="2" charset="2"/>
              <a:buChar char="l"/>
              <a:defRPr/>
            </a:pPr>
            <a:r>
              <a:rPr lang="zh-CN" altLang="en-US" sz="2400" b="1" dirty="0">
                <a:latin typeface="+mn-ea"/>
              </a:rPr>
              <a:t>开发工具： </a:t>
            </a:r>
            <a:r>
              <a:rPr lang="en-US" altLang="zh-CN" sz="2400" b="1" dirty="0">
                <a:latin typeface="+mn-ea"/>
              </a:rPr>
              <a:t>eclipse</a:t>
            </a:r>
            <a:r>
              <a:rPr lang="zh-CN" altLang="en-US" sz="2400" b="1" dirty="0">
                <a:latin typeface="+mn-ea"/>
              </a:rPr>
              <a:t>，</a:t>
            </a:r>
            <a:r>
              <a:rPr lang="en-US" altLang="zh-CN" sz="2400" b="1" dirty="0" err="1">
                <a:latin typeface="+mn-ea"/>
              </a:rPr>
              <a:t>Hbuild</a:t>
            </a:r>
            <a:r>
              <a:rPr lang="en-US" altLang="zh-CN" sz="2400" b="1" dirty="0">
                <a:latin typeface="+mn-ea"/>
              </a:rPr>
              <a:t>[2]</a:t>
            </a:r>
            <a:r>
              <a:rPr lang="zh-CN" altLang="en-US" sz="2400" b="1" dirty="0">
                <a:latin typeface="+mn-ea"/>
              </a:rPr>
              <a:t>，</a:t>
            </a:r>
            <a:r>
              <a:rPr lang="en-US" altLang="zh-CN" sz="2400" b="1" dirty="0">
                <a:latin typeface="+mn-ea"/>
              </a:rPr>
              <a:t>VS Code</a:t>
            </a:r>
            <a:r>
              <a:rPr lang="zh-CN" altLang="en-US" sz="2400" b="1" dirty="0">
                <a:latin typeface="+mn-ea"/>
              </a:rPr>
              <a:t>等开发网站以及的工具</a:t>
            </a:r>
          </a:p>
          <a:p>
            <a:pPr>
              <a:lnSpc>
                <a:spcPts val="3200"/>
              </a:lnSpc>
              <a:buSzPct val="70000"/>
              <a:buFont typeface="Wingdings" panose="05000000000000000000" pitchFamily="2" charset="2"/>
              <a:buChar char="l"/>
              <a:defRPr/>
            </a:pPr>
            <a:r>
              <a:rPr lang="zh-CN" altLang="en-US" sz="2400" b="1" dirty="0">
                <a:latin typeface="+mn-ea"/>
              </a:rPr>
              <a:t>数据库系统：</a:t>
            </a:r>
            <a:r>
              <a:rPr lang="en-US" altLang="zh-CN" sz="2400" b="1" dirty="0">
                <a:latin typeface="+mn-ea"/>
              </a:rPr>
              <a:t>MySQL Server 5.5</a:t>
            </a:r>
            <a:r>
              <a:rPr lang="zh-CN" altLang="en-US" sz="2400" b="1" dirty="0">
                <a:latin typeface="+mn-ea"/>
              </a:rPr>
              <a:t>或者更高版本</a:t>
            </a:r>
            <a:r>
              <a:rPr lang="en-US" altLang="zh-CN" sz="2400" b="1" dirty="0">
                <a:latin typeface="+mn-ea"/>
              </a:rPr>
              <a:t>[3]</a:t>
            </a:r>
            <a:endParaRPr lang="zh-CN" altLang="en-US" sz="2400" b="1" dirty="0">
              <a:latin typeface="+mn-ea"/>
            </a:endParaRPr>
          </a:p>
          <a:p>
            <a:pPr>
              <a:lnSpc>
                <a:spcPts val="3200"/>
              </a:lnSpc>
              <a:buSzPct val="70000"/>
              <a:buFont typeface="Wingdings" panose="05000000000000000000" pitchFamily="2" charset="2"/>
              <a:buChar char="l"/>
              <a:defRPr/>
            </a:pPr>
            <a:r>
              <a:rPr lang="zh-CN" altLang="en-US" sz="2400" b="1" dirty="0">
                <a:latin typeface="+mn-ea"/>
              </a:rPr>
              <a:t>配置管理工具：</a:t>
            </a:r>
            <a:r>
              <a:rPr lang="en-US" altLang="zh-CN" sz="2400" b="1" dirty="0">
                <a:latin typeface="+mn-ea"/>
              </a:rPr>
              <a:t>GitHub</a:t>
            </a:r>
            <a:r>
              <a:rPr lang="zh-CN" altLang="en-US" sz="2400" b="1" dirty="0">
                <a:latin typeface="+mn-ea"/>
              </a:rPr>
              <a:t>、</a:t>
            </a:r>
            <a:r>
              <a:rPr lang="en-US" altLang="zh-CN" sz="2400" b="1" dirty="0" err="1">
                <a:latin typeface="+mn-ea"/>
              </a:rPr>
              <a:t>github</a:t>
            </a:r>
            <a:r>
              <a:rPr lang="en-US" altLang="zh-CN" sz="2400" b="1" dirty="0">
                <a:latin typeface="+mn-ea"/>
              </a:rPr>
              <a:t> desktop</a:t>
            </a:r>
          </a:p>
          <a:p>
            <a:pPr>
              <a:lnSpc>
                <a:spcPts val="3200"/>
              </a:lnSpc>
              <a:buSzPct val="70000"/>
              <a:buFont typeface="Wingdings" panose="05000000000000000000" pitchFamily="2" charset="2"/>
              <a:buChar char="l"/>
              <a:defRPr/>
            </a:pPr>
            <a:endParaRPr lang="en-US" altLang="zh-CN" sz="24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extLst>
      <p:ext uri="{BB962C8B-B14F-4D97-AF65-F5344CB8AC3E}">
        <p14:creationId xmlns:p14="http://schemas.microsoft.com/office/powerpoint/2010/main" val="3093446322"/>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37110" y="1556792"/>
            <a:ext cx="8869779" cy="5503661"/>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800" b="1" dirty="0">
                <a:latin typeface="宋体" pitchFamily="2" charset="-122"/>
                <a:ea typeface="宋体" pitchFamily="2" charset="-122"/>
              </a:rPr>
              <a:t>项目建设背景：</a:t>
            </a:r>
            <a:endParaRPr lang="en-US" altLang="zh-CN" sz="2800" b="1" dirty="0">
              <a:latin typeface="宋体" pitchFamily="2" charset="-122"/>
              <a:ea typeface="宋体" pitchFamily="2" charset="-122"/>
            </a:endParaRPr>
          </a:p>
          <a:p>
            <a:pPr marL="0" indent="0">
              <a:lnSpc>
                <a:spcPts val="3200"/>
              </a:lnSpc>
              <a:buSzPct val="70000"/>
              <a:buNone/>
              <a:defRPr/>
            </a:pPr>
            <a:endParaRPr lang="en-US" altLang="zh-CN" sz="2400" b="1" dirty="0">
              <a:latin typeface="+mn-ea"/>
            </a:endParaRPr>
          </a:p>
          <a:p>
            <a:pPr marL="0" indent="0">
              <a:lnSpc>
                <a:spcPts val="3200"/>
              </a:lnSpc>
              <a:buSzPct val="70000"/>
              <a:buNone/>
              <a:defRPr/>
            </a:pPr>
            <a:r>
              <a:rPr lang="en-US" altLang="zh-CN" sz="2400" b="1" dirty="0">
                <a:latin typeface="+mn-ea"/>
              </a:rPr>
              <a:t>	</a:t>
            </a:r>
            <a:r>
              <a:rPr lang="zh-CN" altLang="en-US" sz="2400" b="1" dirty="0">
                <a:latin typeface="宋体" pitchFamily="2" charset="-122"/>
                <a:ea typeface="宋体" pitchFamily="2" charset="-122"/>
              </a:rPr>
              <a:t>游戏玩家们对游戏攻略的需求是确实存在的。</a:t>
            </a:r>
            <a:endParaRPr lang="en-US" altLang="zh-CN" sz="2400" b="1" dirty="0">
              <a:latin typeface="宋体" pitchFamily="2" charset="-122"/>
              <a:ea typeface="宋体" pitchFamily="2" charset="-122"/>
            </a:endParaRPr>
          </a:p>
          <a:p>
            <a:pPr marL="0" indent="0">
              <a:lnSpc>
                <a:spcPts val="3200"/>
              </a:lnSpc>
              <a:buSzPct val="70000"/>
              <a:buNone/>
              <a:defRPr/>
            </a:pPr>
            <a:r>
              <a:rPr lang="en-US" altLang="zh-CN" sz="2400" b="1" dirty="0">
                <a:latin typeface="宋体" pitchFamily="2" charset="-122"/>
                <a:ea typeface="宋体" pitchFamily="2" charset="-122"/>
              </a:rPr>
              <a:t>	</a:t>
            </a:r>
          </a:p>
          <a:p>
            <a:pPr marL="0" indent="0">
              <a:lnSpc>
                <a:spcPts val="3200"/>
              </a:lnSpc>
              <a:buSzPct val="70000"/>
              <a:buNone/>
              <a:defRPr/>
            </a:pPr>
            <a:r>
              <a:rPr lang="en-US" altLang="zh-CN" sz="2400" b="1" dirty="0">
                <a:latin typeface="宋体" pitchFamily="2" charset="-122"/>
                <a:ea typeface="宋体" pitchFamily="2" charset="-122"/>
              </a:rPr>
              <a:t>	</a:t>
            </a:r>
            <a:r>
              <a:rPr lang="zh-CN" altLang="en-US" sz="2400" b="1" dirty="0">
                <a:latin typeface="宋体" pitchFamily="2" charset="-122"/>
                <a:ea typeface="宋体" pitchFamily="2" charset="-122"/>
              </a:rPr>
              <a:t>我们小组目标是制作一个关于游戏攻略密集型的网站。类似于游民星空的游戏攻略总集。</a:t>
            </a:r>
            <a:endParaRPr lang="en-US" altLang="zh-CN" sz="2400" b="1" dirty="0">
              <a:latin typeface="宋体" pitchFamily="2" charset="-122"/>
              <a:ea typeface="宋体" pitchFamily="2" charset="-122"/>
            </a:endParaRPr>
          </a:p>
          <a:p>
            <a:pPr marL="0" indent="0">
              <a:lnSpc>
                <a:spcPts val="3200"/>
              </a:lnSpc>
              <a:buSzPct val="70000"/>
              <a:buNone/>
              <a:defRPr/>
            </a:pPr>
            <a:endParaRPr lang="zh-CN" altLang="en-US" sz="2400" b="1" dirty="0">
              <a:latin typeface="宋体" pitchFamily="2" charset="-122"/>
              <a:ea typeface="宋体" pitchFamily="2" charset="-122"/>
            </a:endParaRPr>
          </a:p>
          <a:p>
            <a:pPr marL="0" indent="0">
              <a:lnSpc>
                <a:spcPts val="3200"/>
              </a:lnSpc>
              <a:buSzPct val="70000"/>
              <a:buNone/>
              <a:defRPr/>
            </a:pPr>
            <a:r>
              <a:rPr lang="en-US" altLang="zh-CN" sz="2400" b="1" dirty="0">
                <a:latin typeface="宋体" pitchFamily="2" charset="-122"/>
                <a:ea typeface="宋体" pitchFamily="2" charset="-122"/>
              </a:rPr>
              <a:t>	</a:t>
            </a:r>
            <a:r>
              <a:rPr lang="zh-CN" altLang="en-US" sz="2400" b="1" dirty="0">
                <a:latin typeface="宋体" pitchFamily="2" charset="-122"/>
                <a:ea typeface="宋体" pitchFamily="2" charset="-122"/>
              </a:rPr>
              <a:t>为方便玩家交流，我们考虑增加玩家论坛的功能。</a:t>
            </a:r>
          </a:p>
          <a:p>
            <a:pPr>
              <a:lnSpc>
                <a:spcPts val="3200"/>
              </a:lnSpc>
              <a:buSzPct val="70000"/>
              <a:buFont typeface="Wingdings" panose="05000000000000000000" pitchFamily="2" charset="2"/>
              <a:buChar char="l"/>
              <a:defRPr/>
            </a:pPr>
            <a:endParaRPr lang="en-US" altLang="zh-CN" sz="24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extLst>
      <p:ext uri="{BB962C8B-B14F-4D97-AF65-F5344CB8AC3E}">
        <p14:creationId xmlns:p14="http://schemas.microsoft.com/office/powerpoint/2010/main" val="2162146958"/>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2.</a:t>
            </a:r>
            <a:r>
              <a:rPr lang="zh-CN" altLang="en-US" dirty="0">
                <a:solidFill>
                  <a:schemeClr val="bg1"/>
                </a:solidFill>
                <a:sym typeface="+mn-ea"/>
              </a:rPr>
              <a:t>可行性分析</a:t>
            </a:r>
          </a:p>
        </p:txBody>
      </p:sp>
      <p:sp>
        <p:nvSpPr>
          <p:cNvPr id="5" name="文本框 4"/>
          <p:cNvSpPr txBox="1"/>
          <p:nvPr>
            <p:custDataLst>
              <p:tags r:id="rId4"/>
            </p:custDataLst>
          </p:nvPr>
        </p:nvSpPr>
        <p:spPr>
          <a:xfrm>
            <a:off x="323528" y="1458295"/>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技术可行性</a:t>
            </a:r>
            <a:endParaRPr lang="zh-CN" altLang="en-US" sz="1100" dirty="0">
              <a:uFillTx/>
            </a:endParaRPr>
          </a:p>
        </p:txBody>
      </p:sp>
      <p:sp>
        <p:nvSpPr>
          <p:cNvPr id="6" name="文本框 5"/>
          <p:cNvSpPr txBox="1"/>
          <p:nvPr>
            <p:custDataLst>
              <p:tags r:id="rId5"/>
            </p:custDataLst>
          </p:nvPr>
        </p:nvSpPr>
        <p:spPr>
          <a:xfrm>
            <a:off x="611560" y="1916461"/>
            <a:ext cx="7488832" cy="151253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a:latin typeface="+mn-ea"/>
              </a:rPr>
              <a:t>我们参考市面上相似的网站，大多功能比较常见，我们可以模仿着做，且组内两名有前端开发的经验，所以对于实现网站来说，难度不大。</a:t>
            </a:r>
            <a:endParaRPr lang="en-US" altLang="zh-CN" sz="1800" dirty="0">
              <a:latin typeface="+mn-ea"/>
            </a:endParaRPr>
          </a:p>
        </p:txBody>
      </p:sp>
      <p:sp>
        <p:nvSpPr>
          <p:cNvPr id="7" name="文本框 6"/>
          <p:cNvSpPr txBox="1"/>
          <p:nvPr>
            <p:custDataLst>
              <p:tags r:id="rId6"/>
            </p:custDataLst>
          </p:nvPr>
        </p:nvSpPr>
        <p:spPr>
          <a:xfrm>
            <a:off x="323528" y="3258866"/>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经济可行性</a:t>
            </a:r>
            <a:endParaRPr lang="zh-CN" altLang="en-US" sz="1100" dirty="0">
              <a:uFillTx/>
            </a:endParaRPr>
          </a:p>
        </p:txBody>
      </p:sp>
      <p:sp>
        <p:nvSpPr>
          <p:cNvPr id="8" name="文本框 7"/>
          <p:cNvSpPr txBox="1"/>
          <p:nvPr>
            <p:custDataLst>
              <p:tags r:id="rId7"/>
            </p:custDataLst>
          </p:nvPr>
        </p:nvSpPr>
        <p:spPr>
          <a:xfrm>
            <a:off x="611560" y="3717032"/>
            <a:ext cx="7488832" cy="151253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a:latin typeface="+mn-ea"/>
              </a:rPr>
              <a:t>为了满足课程的需要，本网站暂时没有需要扩大规模的意图，不向用户索取任何费用，而开发工具大多为免费开源产品，所以在一定条件下，并不会消耗太多的资金。</a:t>
            </a:r>
            <a:endParaRPr lang="en-US" altLang="zh-CN" sz="1800" dirty="0">
              <a:latin typeface="+mn-ea"/>
            </a:endParaRPr>
          </a:p>
        </p:txBody>
      </p:sp>
      <p:sp>
        <p:nvSpPr>
          <p:cNvPr id="9" name="文本框 8"/>
          <p:cNvSpPr txBox="1"/>
          <p:nvPr>
            <p:custDataLst>
              <p:tags r:id="rId8"/>
            </p:custDataLst>
          </p:nvPr>
        </p:nvSpPr>
        <p:spPr>
          <a:xfrm>
            <a:off x="323528" y="5059437"/>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操作可行性</a:t>
            </a:r>
            <a:endParaRPr lang="zh-CN" altLang="en-US" sz="1100" dirty="0">
              <a:uFillTx/>
            </a:endParaRPr>
          </a:p>
        </p:txBody>
      </p:sp>
      <p:sp>
        <p:nvSpPr>
          <p:cNvPr id="10" name="文本框 9"/>
          <p:cNvSpPr txBox="1"/>
          <p:nvPr>
            <p:custDataLst>
              <p:tags r:id="rId9"/>
            </p:custDataLst>
          </p:nvPr>
        </p:nvSpPr>
        <p:spPr>
          <a:xfrm>
            <a:off x="611560" y="5315610"/>
            <a:ext cx="7488832" cy="151253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a:latin typeface="+mn-ea"/>
              </a:rPr>
              <a:t>浏览网页，作为最早接触互联网的操作，只要是会电脑基本操作的人都可以方便的操作，仅需要键鼠操作，非常容易上手。</a:t>
            </a:r>
            <a:endParaRPr lang="en-US" altLang="zh-CN" sz="1800" dirty="0">
              <a:latin typeface="+mn-ea"/>
            </a:endParaRPr>
          </a:p>
        </p:txBody>
      </p:sp>
    </p:spTree>
    <p:custDataLst>
      <p:tags r:id="rId1"/>
    </p:custDataLst>
    <p:extLst>
      <p:ext uri="{BB962C8B-B14F-4D97-AF65-F5344CB8AC3E}">
        <p14:creationId xmlns:p14="http://schemas.microsoft.com/office/powerpoint/2010/main" val="656542720"/>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KSO_WM_DOC_GUID" val="{2eac37a3-4e19-4607-b808-475c46653db4}"/>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TEMPLATE_CATEGORY" val="background"/>
  <p:tag name="KSO_WM_TEMPLATE_INDEX" val="20191704"/>
  <p:tag name="KSO_WM_TAG_VERSION" val="1.0"/>
  <p:tag name="KSO_WM_SLIDE_ID" val="background20191704_1"/>
  <p:tag name="KSO_WM_SLIDE_INDEX" val="1"/>
  <p:tag name="KSO_WM_SLIDE_ITEM_CNT" val="0"/>
  <p:tag name="KSO_WM_SLIDE_LAYOUT" val="a_b"/>
  <p:tag name="KSO_WM_SLIDE_LAYOUT_CNT" val="1_2"/>
  <p:tag name="KSO_WM_SLIDE_TYPE" val="title"/>
  <p:tag name="KSO_WM_BEAUTIFY_FLAG" val="#wm#"/>
  <p:tag name="KSO_WM_TEMPLATE_THUMBS_INDEX" val="1、4"/>
  <p:tag name="KSO_WM_SLIDE_MODEL_TYPE" val="cover"/>
  <p:tag name="KSO_WM_SLIDE_SUBTYPE" val="pureTxt"/>
  <p:tag name="KSO_WM_SLIDE_COVER_PICTUREID" val="147465739"/>
  <p:tag name="KSO_WM_SLIDE_COVER_PICTURERESID" val="147465739"/>
  <p:tag name="KSO_WM_SLIDE_COVER_HASPICTURE" val="1"/>
  <p:tag name="KSO_WM_SLIDE_COVER_TEMPLATE_COLOR_SCHEME" val="{&quot;colors&quot;:[&quot;#000000&quot;,&quot;#ffffff&quot;,&quot;#f2f2f2&quot;,&quot;#000000&quot;,&quot;#595959&quot;,&quot;#f2f2f2&quot;,&quot;#000000&quot;,&quot;#595959&quot;,&quot;#0563c1&quot;,&quot;#954d72&quot;]}"/>
  <p:tag name="KSO_WM_UNIT_VEER_ID" val="0"/>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background20191704_1*i*4"/>
  <p:tag name="KSO_WM_TEMPLATE_CATEGORY" val="background"/>
  <p:tag name="KSO_WM_TEMPLATE_INDEX" val="20191704"/>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background20191704_1*i*5"/>
  <p:tag name="KSO_WM_TEMPLATE_CATEGORY" val="background"/>
  <p:tag name="KSO_WM_TEMPLATE_INDEX" val="20191704"/>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background20191704_1*i*6"/>
  <p:tag name="KSO_WM_TEMPLATE_CATEGORY" val="background"/>
  <p:tag name="KSO_WM_TEMPLATE_INDEX" val="20191704"/>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background20191704_1*i*7"/>
  <p:tag name="KSO_WM_TEMPLATE_CATEGORY" val="background"/>
  <p:tag name="KSO_WM_TEMPLATE_INDEX" val="20191704"/>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background20191704_1*i*8"/>
  <p:tag name="KSO_WM_TEMPLATE_CATEGORY" val="background"/>
  <p:tag name="KSO_WM_TEMPLATE_INDEX" val="20191704"/>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background20191704_1*i*9"/>
  <p:tag name="KSO_WM_TEMPLATE_CATEGORY" val="background"/>
  <p:tag name="KSO_WM_TEMPLATE_INDEX" val="20191704"/>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汇报部门名称"/>
  <p:tag name="KSO_WM_UNIT_VALUE" val="9"/>
  <p:tag name="KSO_WM_UNIT_HIGHLIGHT" val="0"/>
  <p:tag name="KSO_WM_UNIT_COMPATIBLE" val="0"/>
  <p:tag name="KSO_WM_UNIT_DIAGRAM_ISNUMVISUAL" val="0"/>
  <p:tag name="KSO_WM_UNIT_DIAGRAM_ISREFERUNIT" val="0"/>
  <p:tag name="KSO_WM_UNIT_TYPE" val="b"/>
  <p:tag name="KSO_WM_UNIT_INDEX" val="1"/>
  <p:tag name="KSO_WM_UNIT_ID" val="background20191704_1*b*1"/>
  <p:tag name="KSO_WM_TEMPLATE_CATEGORY" val="background"/>
  <p:tag name="KSO_WM_TEMPLATE_INDEX" val="20191704"/>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159.xml><?xml version="1.0" encoding="utf-8"?>
<p:tagLst xmlns:a="http://schemas.openxmlformats.org/drawingml/2006/main" xmlns:r="http://schemas.openxmlformats.org/officeDocument/2006/relationships"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163.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164.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165.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166.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4.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1.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5.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γ*1"/>
  <p:tag name="KSO_WM_UNIT_LAYERLEVEL" val="1"/>
  <p:tag name="KSO_WM_TAG_VERSION" val="1.0"/>
  <p:tag name="KSO_WM_BEAUTIFY_FLAG" val="#wm#"/>
  <p:tag name="KSO_WM_UNIT_TYPE" val="γ"/>
  <p:tag name="KSO_WM_UNIT_INDEX" val="1"/>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2*γ*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34.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2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236.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
  <p:tag name="KSO_WM_SLIDE_LAYOUT_CNT" val="1_1"/>
  <p:tag name="KSO_WM_SLIDE_TYPE" val="endPage"/>
  <p:tag name="KSO_WM_BEAUTIFY_FLAG" val="#wm#"/>
  <p:tag name="KSO_WM_SLIDE_SUBTYPE" val="pureTxt"/>
  <p:tag name="KSO_WM_COMBINE_RELATE_SLIDE_ID" val="background20185112_12"/>
  <p:tag name="KSO_WM_TEMPLATE_CATEGORY" val="custom"/>
  <p:tag name="KSO_WM_TEMPLATE_INDEX" val="20189051"/>
  <p:tag name="KSO_WM_SLIDE_ID" val="custom20189051_12"/>
  <p:tag name="KSO_WM_SLIDE_INDEX" val="12"/>
  <p:tag name="KSO_WM_TEMPLATE_SUBCATEGORY" val="0"/>
</p:tagLst>
</file>

<file path=ppt/tags/tag2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LAYERLEVEL" val="1"/>
  <p:tag name="KSO_WM_UNIT_VALUE" val="6"/>
  <p:tag name="KSO_WM_UNIT_ISCONTENTSTITLE" val="0"/>
  <p:tag name="KSO_WM_UNIT_HIGHLIGHT" val="0"/>
  <p:tag name="KSO_WM_UNIT_COMPATIBLE" val="0"/>
  <p:tag name="KSO_WM_UNIT_PRESET_TEXT" val="谢谢观看"/>
  <p:tag name="KSO_WM_TEMPLATE_CATEGORY" val="custom"/>
  <p:tag name="KSO_WM_TEMPLATE_INDEX" val="20189051"/>
  <p:tag name="KSO_WM_UNIT_ID" val="custom20189051_12*a*1"/>
  <p:tag name="KSO_WM_UNIT_NOCLEAR" val="0"/>
  <p:tag name="KSO_WM_UNIT_DIAGRAM_ISNUMVISUAL" val="0"/>
  <p:tag name="KSO_WM_UNIT_DIAGRAM_ISREFERUNIT" val="0"/>
</p:tagLst>
</file>

<file path=ppt/tags/tag2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b"/>
  <p:tag name="KSO_WM_UNIT_INDEX" val="1"/>
  <p:tag name="KSO_WM_UNIT_LAYERLEVEL" val="1"/>
  <p:tag name="KSO_WM_UNIT_VALUE" val="6"/>
  <p:tag name="KSO_WM_UNIT_HIGHLIGHT" val="0"/>
  <p:tag name="KSO_WM_UNIT_COMPATIBLE" val="0"/>
  <p:tag name="KSO_WM_UNIT_PRESET_TEXT" val="THANKS"/>
  <p:tag name="KSO_WM_TEMPLATE_CATEGORY" val="custom"/>
  <p:tag name="KSO_WM_TEMPLATE_INDEX" val="20189051"/>
  <p:tag name="KSO_WM_UNIT_ID" val="custom20189051_12*b*1"/>
  <p:tag name="KSO_WM_UNIT_ISCONTENTSTITLE" val="0"/>
  <p:tag name="KSO_WM_UNIT_NOCLEAR" val="0"/>
  <p:tag name="KSO_WM_UNIT_DIAGRAM_ISNUMVISUAL" val="0"/>
  <p:tag name="KSO_WM_UNIT_DIAGRAM_ISREFERUNIT" val="0"/>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γ*1"/>
  <p:tag name="KSO_WM_UNIT_LAYERLEVEL" val="1"/>
  <p:tag name="KSO_WM_TAG_VERSION" val="1.0"/>
  <p:tag name="KSO_WM_BEAUTIFY_FLAG" val="#wm#"/>
  <p:tag name="KSO_WM_UNIT_TYPE" val="γ"/>
  <p:tag name="KSO_WM_UNIT_INDEX"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3*γ*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background"/>
  <p:tag name="KSO_WM_TEMPLATE_INDEX" val="20191704"/>
  <p:tag name="KSO_WM_TEMPLATE_THUMBS_INDEX" val="1、4"/>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TOPIC_ID" val="2869567"/>
  <p:tag name="KSO_WM_TEMPLATE_OUTLINE_ID" val="15"/>
  <p:tag name="KSO_WM_TEMPLATE_SCENE_ID" val="1"/>
  <p:tag name="KSO_WM_TEMPLATE_JOB_ID" val="2"/>
  <p:tag name="KSO_WM_TEMPLATE_TOPIC_DEFAULT" val="1"/>
  <p:tag name="KSO_WM_COMBINE_RELATE_SLIDE_ID" val="background20185112_1"/>
  <p:tag name="KSO_WM_TEMPLATE_CATEGORY" val="custom"/>
  <p:tag name="KSO_WM_TEMPLATE_INDEX" val="20189051"/>
  <p:tag name="KSO_WM_TEMPLATE_SUBCATEGORY" val="0"/>
  <p:tag name="KSO_WM_TEMPLATE_THUMBS_INDEX" val="1、5、6、7、8、9、11、1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background20191704">
      <a:dk1>
        <a:srgbClr val="000000"/>
      </a:dk1>
      <a:lt1>
        <a:srgbClr val="FFFFFF"/>
      </a:lt1>
      <a:dk2>
        <a:srgbClr val="000000"/>
      </a:dk2>
      <a:lt2>
        <a:srgbClr val="FFFFFF"/>
      </a:lt2>
      <a:accent1>
        <a:srgbClr val="F2F2F2"/>
      </a:accent1>
      <a:accent2>
        <a:srgbClr val="000000"/>
      </a:accent2>
      <a:accent3>
        <a:srgbClr val="595959"/>
      </a:accent3>
      <a:accent4>
        <a:srgbClr val="F2F2F2"/>
      </a:accent4>
      <a:accent5>
        <a:srgbClr val="000000"/>
      </a:accent5>
      <a:accent6>
        <a:srgbClr val="595959"/>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自定义 108">
      <a:dk1>
        <a:srgbClr val="000000"/>
      </a:dk1>
      <a:lt1>
        <a:srgbClr val="FFFFFF"/>
      </a:lt1>
      <a:dk2>
        <a:srgbClr val="5B9BD5"/>
      </a:dk2>
      <a:lt2>
        <a:srgbClr val="E7E6E6"/>
      </a:lt2>
      <a:accent1>
        <a:srgbClr val="4472C4"/>
      </a:accent1>
      <a:accent2>
        <a:srgbClr val="000000"/>
      </a:accent2>
      <a:accent3>
        <a:srgbClr val="FFFFFF"/>
      </a:accent3>
      <a:accent4>
        <a:srgbClr val="2E75B6"/>
      </a:accent4>
      <a:accent5>
        <a:srgbClr val="595959"/>
      </a:accent5>
      <a:accent6>
        <a:srgbClr val="2E75B6"/>
      </a:accent6>
      <a:hlink>
        <a:srgbClr val="0563C1"/>
      </a:hlink>
      <a:folHlink>
        <a:srgbClr val="954F72"/>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746</Words>
  <Application>Microsoft Office PowerPoint</Application>
  <PresentationFormat>全屏显示(4:3)</PresentationFormat>
  <Paragraphs>111</Paragraphs>
  <Slides>22</Slides>
  <Notes>4</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22</vt:i4>
      </vt:variant>
    </vt:vector>
  </HeadingPairs>
  <TitlesOfParts>
    <vt:vector size="30" baseType="lpstr">
      <vt:lpstr>宋体</vt:lpstr>
      <vt:lpstr>微软雅黑</vt:lpstr>
      <vt:lpstr>Arial</vt:lpstr>
      <vt:lpstr>Calibri</vt:lpstr>
      <vt:lpstr>Wingdings</vt:lpstr>
      <vt:lpstr>2_Office 主题​​</vt:lpstr>
      <vt:lpstr>1_默认设计模板</vt:lpstr>
      <vt:lpstr>3_Office 主题​​</vt:lpstr>
      <vt:lpstr>项目计划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需求分析报告</dc:title>
  <dc:creator>MACHENIKE</dc:creator>
  <cp:lastModifiedBy>Chen Jerry</cp:lastModifiedBy>
  <cp:revision>157</cp:revision>
  <dcterms:created xsi:type="dcterms:W3CDTF">2019-03-31T13:33:00Z</dcterms:created>
  <dcterms:modified xsi:type="dcterms:W3CDTF">2020-10-28T10:26:37Z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